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E470B-1A07-472F-B370-B7D896A49092}" v="3" dt="2024-06-28T00:20:0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336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Chandra" userId="a286cc210936fd75" providerId="LiveId" clId="{D53E470B-1A07-472F-B370-B7D896A49092}"/>
    <pc:docChg chg="undo custSel addSld delSld modSld">
      <pc:chgData name="Anoop Chandra" userId="a286cc210936fd75" providerId="LiveId" clId="{D53E470B-1A07-472F-B370-B7D896A49092}" dt="2024-06-29T20:38:19.635" v="143" actId="6549"/>
      <pc:docMkLst>
        <pc:docMk/>
      </pc:docMkLst>
      <pc:sldChg chg="addSp modSp mod setBg">
        <pc:chgData name="Anoop Chandra" userId="a286cc210936fd75" providerId="LiveId" clId="{D53E470B-1A07-472F-B370-B7D896A49092}" dt="2024-06-29T20:38:19.635" v="143" actId="6549"/>
        <pc:sldMkLst>
          <pc:docMk/>
          <pc:sldMk cId="0" sldId="256"/>
        </pc:sldMkLst>
        <pc:spChg chg="mod">
          <ac:chgData name="Anoop Chandra" userId="a286cc210936fd75" providerId="LiveId" clId="{D53E470B-1A07-472F-B370-B7D896A49092}" dt="2024-06-29T20:38:19.635" v="143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Anoop Chandra" userId="a286cc210936fd75" providerId="LiveId" clId="{D53E470B-1A07-472F-B370-B7D896A49092}" dt="2024-06-27T21:27:32.761" v="4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modSp mod setBg">
        <pc:chgData name="Anoop Chandra" userId="a286cc210936fd75" providerId="LiveId" clId="{D53E470B-1A07-472F-B370-B7D896A49092}" dt="2024-06-27T21:28:09.338" v="9" actId="20577"/>
        <pc:sldMkLst>
          <pc:docMk/>
          <pc:sldMk cId="0" sldId="257"/>
        </pc:sldMkLst>
        <pc:spChg chg="mo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8:09.338" v="9" actId="20577"/>
          <ac:spMkLst>
            <pc:docMk/>
            <pc:sldMk cId="0" sldId="257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7:51.143" v="5" actId="26606"/>
          <ac:spMkLst>
            <pc:docMk/>
            <pc:sldMk cId="0" sldId="257"/>
            <ac:spMk id="18" creationId="{A09989E4-EFDC-4A90-A633-E0525FB4139E}"/>
          </ac:spMkLst>
        </pc:spChg>
      </pc:sldChg>
      <pc:sldChg chg="addSp modSp mod setBg">
        <pc:chgData name="Anoop Chandra" userId="a286cc210936fd75" providerId="LiveId" clId="{D53E470B-1A07-472F-B370-B7D896A49092}" dt="2024-06-27T21:28:26.882" v="14" actId="20577"/>
        <pc:sldMkLst>
          <pc:docMk/>
          <pc:sldMk cId="0" sldId="258"/>
        </pc:sldMkLst>
        <pc:spChg chg="mo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8:26.882" v="14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8:19.691" v="10" actId="26606"/>
          <ac:spMkLst>
            <pc:docMk/>
            <pc:sldMk cId="0" sldId="258"/>
            <ac:spMk id="18" creationId="{A09989E4-EFDC-4A90-A633-E0525FB4139E}"/>
          </ac:spMkLst>
        </pc:spChg>
      </pc:sldChg>
      <pc:sldChg chg="addSp modSp mod setBg">
        <pc:chgData name="Anoop Chandra" userId="a286cc210936fd75" providerId="LiveId" clId="{D53E470B-1A07-472F-B370-B7D896A49092}" dt="2024-06-27T21:28:53.331" v="21" actId="20577"/>
        <pc:sldMkLst>
          <pc:docMk/>
          <pc:sldMk cId="0" sldId="259"/>
        </pc:sldMkLst>
        <pc:spChg chg="mo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8:53.331" v="21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8:46.184" v="15" actId="26606"/>
          <ac:spMkLst>
            <pc:docMk/>
            <pc:sldMk cId="0" sldId="259"/>
            <ac:spMk id="18" creationId="{A09989E4-EFDC-4A90-A633-E0525FB4139E}"/>
          </ac:spMkLst>
        </pc:spChg>
      </pc:sldChg>
      <pc:sldChg chg="addSp modSp del mod setBg">
        <pc:chgData name="Anoop Chandra" userId="a286cc210936fd75" providerId="LiveId" clId="{D53E470B-1A07-472F-B370-B7D896A49092}" dt="2024-06-28T21:21:11.299" v="118" actId="2696"/>
        <pc:sldMkLst>
          <pc:docMk/>
          <pc:sldMk cId="0" sldId="260"/>
        </pc:sldMkLst>
        <pc:spChg chg="mo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9:03.219" v="28" actId="20577"/>
          <ac:spMkLst>
            <pc:docMk/>
            <pc:sldMk cId="0" sldId="260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8:56.327" v="22" actId="26606"/>
          <ac:spMkLst>
            <pc:docMk/>
            <pc:sldMk cId="0" sldId="260"/>
            <ac:spMk id="18" creationId="{A09989E4-EFDC-4A90-A633-E0525FB4139E}"/>
          </ac:spMkLst>
        </pc:spChg>
      </pc:sldChg>
      <pc:sldChg chg="addSp modSp mod setBg">
        <pc:chgData name="Anoop Chandra" userId="a286cc210936fd75" providerId="LiveId" clId="{D53E470B-1A07-472F-B370-B7D896A49092}" dt="2024-06-27T21:29:14.087" v="33" actId="20577"/>
        <pc:sldMkLst>
          <pc:docMk/>
          <pc:sldMk cId="0" sldId="261"/>
        </pc:sldMkLst>
        <pc:spChg chg="mo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9:14.087" v="33" actId="20577"/>
          <ac:spMkLst>
            <pc:docMk/>
            <pc:sldMk cId="0" sldId="261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9:07.437" v="29" actId="26606"/>
          <ac:spMkLst>
            <pc:docMk/>
            <pc:sldMk cId="0" sldId="261"/>
            <ac:spMk id="18" creationId="{A09989E4-EFDC-4A90-A633-E0525FB4139E}"/>
          </ac:spMkLst>
        </pc:spChg>
      </pc:sldChg>
      <pc:sldChg chg="addSp modSp mod setBg">
        <pc:chgData name="Anoop Chandra" userId="a286cc210936fd75" providerId="LiveId" clId="{D53E470B-1A07-472F-B370-B7D896A49092}" dt="2024-06-27T21:29:30.407" v="43" actId="26606"/>
        <pc:sldMkLst>
          <pc:docMk/>
          <pc:sldMk cId="0" sldId="262"/>
        </pc:sldMkLst>
        <pc:spChg chg="mo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9:30.407" v="43" actId="26606"/>
          <ac:spMkLst>
            <pc:docMk/>
            <pc:sldMk cId="0" sldId="262"/>
            <ac:spMk id="18" creationId="{A09989E4-EFDC-4A90-A633-E0525FB4139E}"/>
          </ac:spMkLst>
        </pc:spChg>
      </pc:sldChg>
      <pc:sldChg chg="addSp delSp modSp del mod setBg delDesignElem chgLayout">
        <pc:chgData name="Anoop Chandra" userId="a286cc210936fd75" providerId="LiveId" clId="{D53E470B-1A07-472F-B370-B7D896A49092}" dt="2024-06-28T00:18:32.784" v="74" actId="2696"/>
        <pc:sldMkLst>
          <pc:docMk/>
          <pc:sldMk cId="0" sldId="263"/>
        </pc:sldMkLst>
        <pc:spChg chg="mod ord">
          <ac:chgData name="Anoop Chandra" userId="a286cc210936fd75" providerId="LiveId" clId="{D53E470B-1A07-472F-B370-B7D896A49092}" dt="2024-06-28T00:18:02.012" v="73" actId="14100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Anoop Chandra" userId="a286cc210936fd75" providerId="LiveId" clId="{D53E470B-1A07-472F-B370-B7D896A49092}" dt="2024-06-28T00:17:46.454" v="71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4" creationId="{960D6C19-FB65-2984-BDE4-56B25593521F}"/>
          </ac:spMkLst>
        </pc:spChg>
        <pc:spChg chg="add del mod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5" creationId="{C556C69F-49DD-BBCB-432D-239E2412E65B}"/>
          </ac:spMkLst>
        </pc:spChg>
        <pc:spChg chg="add del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8" creationId="{DEE2AD96-B495-4E06-9291-B71706F728CB}"/>
          </ac:spMkLst>
        </pc:spChg>
        <pc:spChg chg="add del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10" creationId="{53CF6D67-C5A8-4ADD-9E8E-1E38CA1D3166}"/>
          </ac:spMkLst>
        </pc:spChg>
        <pc:spChg chg="add del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12" creationId="{86909FA0-B515-4681-B7A8-FA281D133B94}"/>
          </ac:spMkLst>
        </pc:spChg>
        <pc:spChg chg="add del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14" creationId="{21C9FE86-FCC3-4A31-AA1C-C882262B7FE7}"/>
          </ac:spMkLst>
        </pc:spChg>
        <pc:spChg chg="add del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16" creationId="{7D96243B-ECED-4B71-8E06-AE9A285EAD20}"/>
          </ac:spMkLst>
        </pc:spChg>
        <pc:spChg chg="add del">
          <ac:chgData name="Anoop Chandra" userId="a286cc210936fd75" providerId="LiveId" clId="{D53E470B-1A07-472F-B370-B7D896A49092}" dt="2024-06-28T00:17:41.054" v="70" actId="6264"/>
          <ac:spMkLst>
            <pc:docMk/>
            <pc:sldMk cId="0" sldId="263"/>
            <ac:spMk id="18" creationId="{A09989E4-EFDC-4A90-A633-E0525FB4139E}"/>
          </ac:spMkLst>
        </pc:spChg>
      </pc:sldChg>
      <pc:sldChg chg="addSp modSp mod setBg">
        <pc:chgData name="Anoop Chandra" userId="a286cc210936fd75" providerId="LiveId" clId="{D53E470B-1A07-472F-B370-B7D896A49092}" dt="2024-06-27T21:29:51.582" v="53" actId="26606"/>
        <pc:sldMkLst>
          <pc:docMk/>
          <pc:sldMk cId="0" sldId="264"/>
        </pc:sldMkLst>
        <pc:spChg chg="mo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29:51.582" v="53" actId="26606"/>
          <ac:spMkLst>
            <pc:docMk/>
            <pc:sldMk cId="0" sldId="264"/>
            <ac:spMk id="18" creationId="{A09989E4-EFDC-4A90-A633-E0525FB4139E}"/>
          </ac:spMkLst>
        </pc:spChg>
      </pc:sldChg>
      <pc:sldChg chg="addSp delSp modSp mod setBg">
        <pc:chgData name="Anoop Chandra" userId="a286cc210936fd75" providerId="LiveId" clId="{D53E470B-1A07-472F-B370-B7D896A49092}" dt="2024-06-28T00:32:24.793" v="117" actId="26606"/>
        <pc:sldMkLst>
          <pc:docMk/>
          <pc:sldMk cId="0" sldId="265"/>
        </pc:sldMkLst>
        <pc:spChg chg="mod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8" creationId="{DEE2AD96-B495-4E06-9291-B71706F728CB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10" creationId="{53CF6D67-C5A8-4ADD-9E8E-1E38CA1D3166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12" creationId="{86909FA0-B515-4681-B7A8-FA281D133B94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14" creationId="{21C9FE86-FCC3-4A31-AA1C-C882262B7FE7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16" creationId="{7D96243B-ECED-4B71-8E06-AE9A285EAD20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18" creationId="{A09989E4-EFDC-4A90-A633-E0525FB4139E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24" creationId="{F944E337-3E5D-4A1F-A5A1-2057F25B8A7B}"/>
          </ac:spMkLst>
        </pc:spChg>
        <pc:spChg chg="add del">
          <ac:chgData name="Anoop Chandra" userId="a286cc210936fd75" providerId="LiveId" clId="{D53E470B-1A07-472F-B370-B7D896A49092}" dt="2024-06-28T00:32:24.793" v="117" actId="26606"/>
          <ac:spMkLst>
            <pc:docMk/>
            <pc:sldMk cId="0" sldId="265"/>
            <ac:spMk id="26" creationId="{4DA50D69-7CF7-4844-B844-A2B821C77F24}"/>
          </ac:spMkLst>
        </pc:spChg>
        <pc:picChg chg="add del">
          <ac:chgData name="Anoop Chandra" userId="a286cc210936fd75" providerId="LiveId" clId="{D53E470B-1A07-472F-B370-B7D896A49092}" dt="2024-06-28T00:32:24.793" v="117" actId="26606"/>
          <ac:picMkLst>
            <pc:docMk/>
            <pc:sldMk cId="0" sldId="265"/>
            <ac:picMk id="20" creationId="{C34C2227-1720-06DB-7829-AA8606660E7F}"/>
          </ac:picMkLst>
        </pc:picChg>
      </pc:sldChg>
      <pc:sldChg chg="addSp modSp mod setBg">
        <pc:chgData name="Anoop Chandra" userId="a286cc210936fd75" providerId="LiveId" clId="{D53E470B-1A07-472F-B370-B7D896A49092}" dt="2024-06-27T21:30:11.547" v="63" actId="26606"/>
        <pc:sldMkLst>
          <pc:docMk/>
          <pc:sldMk cId="0" sldId="266"/>
        </pc:sldMkLst>
        <pc:spChg chg="mo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30:11.547" v="63" actId="26606"/>
          <ac:spMkLst>
            <pc:docMk/>
            <pc:sldMk cId="0" sldId="266"/>
            <ac:spMk id="18" creationId="{A09989E4-EFDC-4A90-A633-E0525FB4139E}"/>
          </ac:spMkLst>
        </pc:spChg>
      </pc:sldChg>
      <pc:sldChg chg="addSp modSp mod setBg">
        <pc:chgData name="Anoop Chandra" userId="a286cc210936fd75" providerId="LiveId" clId="{D53E470B-1A07-472F-B370-B7D896A49092}" dt="2024-06-27T21:30:23.332" v="69" actId="26606"/>
        <pc:sldMkLst>
          <pc:docMk/>
          <pc:sldMk cId="0" sldId="267"/>
        </pc:sldMkLst>
        <pc:spChg chg="mo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8" creationId="{DEE2AD96-B495-4E06-9291-B71706F728CB}"/>
          </ac:spMkLst>
        </pc:spChg>
        <pc:spChg chg="ad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10" creationId="{53CF6D67-C5A8-4ADD-9E8E-1E38CA1D3166}"/>
          </ac:spMkLst>
        </pc:spChg>
        <pc:spChg chg="ad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12" creationId="{86909FA0-B515-4681-B7A8-FA281D133B94}"/>
          </ac:spMkLst>
        </pc:spChg>
        <pc:spChg chg="ad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14" creationId="{21C9FE86-FCC3-4A31-AA1C-C882262B7FE7}"/>
          </ac:spMkLst>
        </pc:spChg>
        <pc:spChg chg="ad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16" creationId="{7D96243B-ECED-4B71-8E06-AE9A285EAD20}"/>
          </ac:spMkLst>
        </pc:spChg>
        <pc:spChg chg="add">
          <ac:chgData name="Anoop Chandra" userId="a286cc210936fd75" providerId="LiveId" clId="{D53E470B-1A07-472F-B370-B7D896A49092}" dt="2024-06-27T21:30:23.332" v="69" actId="26606"/>
          <ac:spMkLst>
            <pc:docMk/>
            <pc:sldMk cId="0" sldId="267"/>
            <ac:spMk id="18" creationId="{A09989E4-EFDC-4A90-A633-E0525FB4139E}"/>
          </ac:spMkLst>
        </pc:spChg>
      </pc:sldChg>
      <pc:sldChg chg="addSp delSp modSp new mod setBg modClrScheme chgLayout">
        <pc:chgData name="Anoop Chandra" userId="a286cc210936fd75" providerId="LiveId" clId="{D53E470B-1A07-472F-B370-B7D896A49092}" dt="2024-06-28T00:23:07.565" v="99" actId="26606"/>
        <pc:sldMkLst>
          <pc:docMk/>
          <pc:sldMk cId="3654889706" sldId="268"/>
        </pc:sldMkLst>
        <pc:spChg chg="del">
          <ac:chgData name="Anoop Chandra" userId="a286cc210936fd75" providerId="LiveId" clId="{D53E470B-1A07-472F-B370-B7D896A49092}" dt="2024-06-28T00:18:53.088" v="76" actId="700"/>
          <ac:spMkLst>
            <pc:docMk/>
            <pc:sldMk cId="3654889706" sldId="268"/>
            <ac:spMk id="2" creationId="{092877B1-9A6D-640E-7976-FEC54BD471B0}"/>
          </ac:spMkLst>
        </pc:spChg>
        <pc:spChg chg="del">
          <ac:chgData name="Anoop Chandra" userId="a286cc210936fd75" providerId="LiveId" clId="{D53E470B-1A07-472F-B370-B7D896A49092}" dt="2024-06-28T00:18:53.088" v="76" actId="700"/>
          <ac:spMkLst>
            <pc:docMk/>
            <pc:sldMk cId="3654889706" sldId="268"/>
            <ac:spMk id="3" creationId="{03759D14-BC2A-7A5B-72ED-FA4150E28ED7}"/>
          </ac:spMkLst>
        </pc:spChg>
        <pc:spChg chg="add">
          <ac:chgData name="Anoop Chandra" userId="a286cc210936fd75" providerId="LiveId" clId="{D53E470B-1A07-472F-B370-B7D896A49092}" dt="2024-06-28T00:23:07.565" v="99" actId="26606"/>
          <ac:spMkLst>
            <pc:docMk/>
            <pc:sldMk cId="3654889706" sldId="268"/>
            <ac:spMk id="11" creationId="{BFDC535F-AC0A-417D-96AB-6706BECACD95}"/>
          </ac:spMkLst>
        </pc:spChg>
        <pc:spChg chg="add">
          <ac:chgData name="Anoop Chandra" userId="a286cc210936fd75" providerId="LiveId" clId="{D53E470B-1A07-472F-B370-B7D896A49092}" dt="2024-06-28T00:23:07.565" v="99" actId="26606"/>
          <ac:spMkLst>
            <pc:docMk/>
            <pc:sldMk cId="3654889706" sldId="268"/>
            <ac:spMk id="13" creationId="{97AAAF8E-31DB-4148-8FCA-4D8233D691C6}"/>
          </ac:spMkLst>
        </pc:spChg>
        <pc:spChg chg="add">
          <ac:chgData name="Anoop Chandra" userId="a286cc210936fd75" providerId="LiveId" clId="{D53E470B-1A07-472F-B370-B7D896A49092}" dt="2024-06-28T00:23:07.565" v="99" actId="26606"/>
          <ac:spMkLst>
            <pc:docMk/>
            <pc:sldMk cId="3654889706" sldId="268"/>
            <ac:spMk id="15" creationId="{AA274328-4774-4DF9-BA53-452565122FBB}"/>
          </ac:spMkLst>
        </pc:spChg>
        <pc:spChg chg="add">
          <ac:chgData name="Anoop Chandra" userId="a286cc210936fd75" providerId="LiveId" clId="{D53E470B-1A07-472F-B370-B7D896A49092}" dt="2024-06-28T00:23:07.565" v="99" actId="26606"/>
          <ac:spMkLst>
            <pc:docMk/>
            <pc:sldMk cId="3654889706" sldId="268"/>
            <ac:spMk id="17" creationId="{01C7B46D-2FEF-4FAA-915B-8B21A66BB647}"/>
          </ac:spMkLst>
        </pc:spChg>
        <pc:picChg chg="add mod">
          <ac:chgData name="Anoop Chandra" userId="a286cc210936fd75" providerId="LiveId" clId="{D53E470B-1A07-472F-B370-B7D896A49092}" dt="2024-06-28T00:23:07.565" v="99" actId="26606"/>
          <ac:picMkLst>
            <pc:docMk/>
            <pc:sldMk cId="3654889706" sldId="268"/>
            <ac:picMk id="4" creationId="{73B8D3CE-C341-EC0F-1ADC-D05E457ED459}"/>
          </ac:picMkLst>
        </pc:picChg>
        <pc:picChg chg="add mod ord">
          <ac:chgData name="Anoop Chandra" userId="a286cc210936fd75" providerId="LiveId" clId="{D53E470B-1A07-472F-B370-B7D896A49092}" dt="2024-06-28T00:23:07.565" v="99" actId="26606"/>
          <ac:picMkLst>
            <pc:docMk/>
            <pc:sldMk cId="3654889706" sldId="268"/>
            <ac:picMk id="5" creationId="{3E65E166-732E-8977-52F5-8923034D4224}"/>
          </ac:picMkLst>
        </pc:picChg>
        <pc:picChg chg="add mod">
          <ac:chgData name="Anoop Chandra" userId="a286cc210936fd75" providerId="LiveId" clId="{D53E470B-1A07-472F-B370-B7D896A49092}" dt="2024-06-28T00:23:07.565" v="99" actId="26606"/>
          <ac:picMkLst>
            <pc:docMk/>
            <pc:sldMk cId="3654889706" sldId="268"/>
            <ac:picMk id="6" creationId="{4B12D1D2-AAF4-5932-B740-E52DD8AF9C88}"/>
          </ac:picMkLst>
        </pc:picChg>
      </pc:sldChg>
      <pc:sldChg chg="addSp delSp modSp new mod setBg delDesignElem chgLayout">
        <pc:chgData name="Anoop Chandra" userId="a286cc210936fd75" providerId="LiveId" clId="{D53E470B-1A07-472F-B370-B7D896A49092}" dt="2024-06-28T00:24:40.968" v="114" actId="1076"/>
        <pc:sldMkLst>
          <pc:docMk/>
          <pc:sldMk cId="3747983157" sldId="269"/>
        </pc:sldMkLst>
        <pc:spChg chg="add del">
          <ac:chgData name="Anoop Chandra" userId="a286cc210936fd75" providerId="LiveId" clId="{D53E470B-1A07-472F-B370-B7D896A49092}" dt="2024-06-28T00:23:55.880" v="101" actId="6264"/>
          <ac:spMkLst>
            <pc:docMk/>
            <pc:sldMk cId="3747983157" sldId="269"/>
            <ac:spMk id="10" creationId="{A9F529C3-C941-49FD-8C67-82F134F64BDB}"/>
          </ac:spMkLst>
        </pc:spChg>
        <pc:spChg chg="add del">
          <ac:chgData name="Anoop Chandra" userId="a286cc210936fd75" providerId="LiveId" clId="{D53E470B-1A07-472F-B370-B7D896A49092}" dt="2024-06-28T00:23:55.880" v="101" actId="6264"/>
          <ac:spMkLst>
            <pc:docMk/>
            <pc:sldMk cId="3747983157" sldId="269"/>
            <ac:spMk id="12" creationId="{20586029-32A0-47E5-9AEC-AE3ABA6B94D0}"/>
          </ac:spMkLst>
        </pc:spChg>
        <pc:picChg chg="add mod ord">
          <ac:chgData name="Anoop Chandra" userId="a286cc210936fd75" providerId="LiveId" clId="{D53E470B-1A07-472F-B370-B7D896A49092}" dt="2024-06-28T00:24:40.968" v="114" actId="1076"/>
          <ac:picMkLst>
            <pc:docMk/>
            <pc:sldMk cId="3747983157" sldId="269"/>
            <ac:picMk id="3" creationId="{1F259DE0-4284-7CA7-2DDC-8A75FFABB5EF}"/>
          </ac:picMkLst>
        </pc:picChg>
        <pc:picChg chg="add mod">
          <ac:chgData name="Anoop Chandra" userId="a286cc210936fd75" providerId="LiveId" clId="{D53E470B-1A07-472F-B370-B7D896A49092}" dt="2024-06-28T00:24:39.520" v="113" actId="1076"/>
          <ac:picMkLst>
            <pc:docMk/>
            <pc:sldMk cId="3747983157" sldId="269"/>
            <ac:picMk id="5" creationId="{78193707-20FB-D12E-19BA-3165C7859FD3}"/>
          </ac:picMkLst>
        </pc:picChg>
        <pc:cxnChg chg="add del">
          <ac:chgData name="Anoop Chandra" userId="a286cc210936fd75" providerId="LiveId" clId="{D53E470B-1A07-472F-B370-B7D896A49092}" dt="2024-06-28T00:23:55.880" v="101" actId="6264"/>
          <ac:cxnSpMkLst>
            <pc:docMk/>
            <pc:sldMk cId="3747983157" sldId="269"/>
            <ac:cxnSpMk id="14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The Impact of Bias in AI Technology</a:t>
            </a:r>
            <a:r>
              <a:rPr lang="en-US" sz="4200">
                <a:solidFill>
                  <a:srgbClr val="FFFFFF"/>
                </a:solidFill>
              </a:rPr>
              <a:t>: Ethical </a:t>
            </a:r>
            <a:r>
              <a:rPr lang="en-US" sz="4200" dirty="0">
                <a:solidFill>
                  <a:srgbClr val="FFFFFF"/>
                </a:solidFill>
              </a:rPr>
              <a:t>Challenges and Privacy Issues in Law Enforcement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A Comprehensive Study</a:t>
            </a:r>
            <a:endParaRPr lang="en-US"/>
          </a:p>
          <a:p>
            <a:pPr algn="l"/>
            <a:r>
              <a:rPr dirty="0"/>
              <a:t>Anoopchandra Parampalli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Model Performance: Accuracy scores and bias mitigation in the trained 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Summary: Recap of ethical challenges and proposed solutions for biased FRT.</a:t>
            </a:r>
          </a:p>
          <a:p>
            <a:r>
              <a:rPr lang="en-US" sz="1700"/>
              <a:t>Future Directions: Importance of ongoing research and regulation to ensure fair and ethical AI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Garvie, C. &amp; Frankle, J. (2016). Facial-Recognition Software Might Have a Racial Bias Problem.</a:t>
            </a:r>
          </a:p>
          <a:p>
            <a:r>
              <a:rPr lang="en-US" sz="1700"/>
              <a:t>Kärkkaïnen, K. &amp; Joo, J. (2021). FairFace: Face Attribute Dataset for Balanced Race, Gender, and 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Overview: Facial Recognition Technology (FRT) and its importance in law enforcement.</a:t>
            </a:r>
          </a:p>
          <a:p>
            <a:r>
              <a:rPr lang="en-US" sz="1700" dirty="0"/>
              <a:t>Objective: Explore ethical challenges posed by bias in AI, particularly FRT, and propose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AI Bias in FRT: Historical and systemic biases lead to disparities in performance across demographic groups.</a:t>
            </a:r>
          </a:p>
          <a:p>
            <a:r>
              <a:rPr lang="en-US" sz="1700" dirty="0"/>
              <a:t>Key Studies: Findings on racial bias in FRT by </a:t>
            </a:r>
            <a:r>
              <a:rPr lang="en-US" sz="1700" dirty="0" err="1"/>
              <a:t>Garvie</a:t>
            </a:r>
            <a:r>
              <a:rPr lang="en-US" sz="1700" dirty="0"/>
              <a:t> and </a:t>
            </a:r>
            <a:r>
              <a:rPr lang="en-US" sz="1700" dirty="0" err="1"/>
              <a:t>Frankle</a:t>
            </a:r>
            <a:r>
              <a:rPr lang="en-US" sz="1700" dirty="0"/>
              <a:t> (2016).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Ethical Concerns in FRT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Racial Bias: Higher rates of misidentification for people of color.</a:t>
            </a:r>
          </a:p>
          <a:p>
            <a:r>
              <a:rPr lang="en-US" sz="1700" dirty="0"/>
              <a:t>Gender and Age Bias: Lower accuracy for female faces and older individuals.</a:t>
            </a:r>
          </a:p>
          <a:p>
            <a:r>
              <a:rPr lang="en-US" sz="1700" dirty="0"/>
              <a:t>Impact on Law Enforcement: Consequences of misidentification, including wrongful arrests and surveillance.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Analysis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Societal Impact: Erosion of public trust and reinforcement of systemic discrimination.</a:t>
            </a:r>
          </a:p>
          <a:p>
            <a:r>
              <a:rPr lang="en-US" sz="1700" dirty="0"/>
              <a:t>Technical Evaluation: Importance of diverse datasets, such as </a:t>
            </a:r>
            <a:r>
              <a:rPr lang="en-US" sz="1700" dirty="0" err="1"/>
              <a:t>FairFace</a:t>
            </a:r>
            <a:r>
              <a:rPr lang="en-US" sz="1700" dirty="0"/>
              <a:t>, to improve FRT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Data Diversification: Using balanced datasets like FairFace to mitigate bias.</a:t>
            </a:r>
          </a:p>
          <a:p>
            <a:r>
              <a:rPr lang="en-US" sz="1700"/>
              <a:t>Regular Audits and Transparency: Implementing regular checks and public reporting.</a:t>
            </a:r>
          </a:p>
          <a:p>
            <a:r>
              <a:rPr lang="en-US" sz="1700"/>
              <a:t>Algorithmic Fairness: Developing and enforcing regulations for fair AI algorithms.</a:t>
            </a:r>
          </a:p>
          <a:p>
            <a:r>
              <a:rPr lang="en-US" sz="1700"/>
              <a:t>Federated Learning: Enhancing privacy and reducing biases by decentralized training.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Implementation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Exploratory Data Analysis (EDA): Steps in analyzing and preparing datasets to identify biases.</a:t>
            </a:r>
          </a:p>
          <a:p>
            <a:r>
              <a:rPr lang="en-US" sz="1700"/>
              <a:t>Model Training: Techniques to train models ensuring fair performance across demographic groups.</a:t>
            </a:r>
          </a:p>
          <a:p>
            <a:r>
              <a:rPr lang="en-US" sz="1700"/>
              <a:t>Federated Learning: Enhancing privacy and reducing biases.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964" y="484068"/>
            <a:ext cx="5173521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ge distribution&#10;&#10;Description automatically generated">
            <a:extLst>
              <a:ext uri="{FF2B5EF4-FFF2-40B4-BE49-F238E27FC236}">
                <a16:creationId xmlns:a16="http://schemas.microsoft.com/office/drawing/2014/main" id="{73B8D3CE-C341-EC0F-1ADC-D05E457E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7" y="1933847"/>
            <a:ext cx="4689794" cy="29897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484069"/>
            <a:ext cx="3109482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2D1D2-AAF4-5932-B740-E52DD8AF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94" y="1399951"/>
            <a:ext cx="2626982" cy="16681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1044" y="4144834"/>
            <a:ext cx="3109482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3E65E166-732E-8977-52F5-8923034D4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11" y="4446259"/>
            <a:ext cx="254334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93707-20FB-D12E-19BA-3165C785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0" y="3980778"/>
            <a:ext cx="7440099" cy="26412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259DE0-4284-7CA7-2DDC-8A75FFAB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76" y="235987"/>
            <a:ext cx="4594247" cy="3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8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The Impact of Bias in AI Technology: Ethical Challenges and Privacy Issues in Law Enforcement</vt:lpstr>
      <vt:lpstr>Introduction</vt:lpstr>
      <vt:lpstr>Background</vt:lpstr>
      <vt:lpstr>Ethical Concerns in FRT</vt:lpstr>
      <vt:lpstr>Analysis and Evaluation</vt:lpstr>
      <vt:lpstr>Proposed Solutions</vt:lpstr>
      <vt:lpstr>Implementation in Code</vt:lpstr>
      <vt:lpstr>PowerPoint Presentation</vt:lpstr>
      <vt:lpstr>PowerPoint Presentation</vt:lpstr>
      <vt:lpstr>Results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Anoop Chandra</cp:lastModifiedBy>
  <cp:revision>1</cp:revision>
  <dcterms:created xsi:type="dcterms:W3CDTF">2013-01-27T09:14:16Z</dcterms:created>
  <dcterms:modified xsi:type="dcterms:W3CDTF">2024-06-29T20:38:20Z</dcterms:modified>
  <cp:category/>
</cp:coreProperties>
</file>