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9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B4A6-C1C8-25AD-D340-6714E39D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C9E5-36F7-7823-05C1-ED55FBBB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0C26F-3566-B0B4-A2DA-26104F0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2AAA-3567-2687-0E80-D1389C25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D8BC-EDE4-AAD5-015A-A33D901D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2943-79F8-1823-8696-679969EC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63AF5-24E7-0A32-9065-CB33F341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28E1-69BB-1EE4-46B1-82540BA8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C593-8487-C0E8-6794-7FF9444D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81DA-0018-E840-5215-72F8A72F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74DF9-2746-A279-F461-5C329929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F9066-0C37-BDD3-9152-AF661B66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0196-1D6C-8E0C-0A4A-E84796F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DF2A-FC60-9B96-9733-095BD28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9618-46E1-AB79-9683-0358956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1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CB8-16EF-171C-90F4-EF5C8A8E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20C2-DC84-D4F1-6338-07607116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4D13-4DA0-C28D-EE96-1C0EA27E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7C4E-3579-F8C8-5982-9823F851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6FCB-B1C3-126E-50F4-0FEAACF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32B-04B0-8425-B3C5-1BB7499E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07B2-B405-15B7-9809-380DC5A9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9728-7617-BCE4-3912-258A311D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AC92-EF62-C584-9C49-C386ED8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EA02-4D3C-BAE7-CE56-1AB2C70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ECA5-2649-654E-217C-4FD09E27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B6A5-0FED-B84C-F3FA-5B317B69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C48FC-E1A4-29DA-8A99-CE5A266E5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1746-33B7-E788-2F94-599A3FD6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3886-68B4-FE4C-E99A-326E9FF7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7C9A-DC3D-CAD2-330A-BC65CA35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034-EC1C-8E3E-F170-FE2760EA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A4CD4-8DE2-2E51-5AB4-A719EE0D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F242C-0C1B-1FF8-7C70-4D20A604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60312-0607-80D8-D7EC-502697E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333B3-A63B-CFDA-8E17-00F36498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F178-6614-6445-E907-AC075D99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EAE74-6D50-BED7-C7D5-779B888D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8D0EA-5E2F-D180-849E-4939F0AE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A2CB-4769-0DEE-790C-10050124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C5090-C02E-ECF9-AAA4-0EE555F8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4BD3-B92C-34AF-623D-1DED9E35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1BAC-DCB2-6EE6-D2A7-C94BE18A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695A3-DD10-916A-7971-3D659FA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94215-ED30-D8B6-09A7-45027EC2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7B99-DAB3-A2D9-C076-2512D054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CB3F-7D7C-FFC3-0AE8-D861893E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6A7-7E0D-F132-3BE5-22F0E8E6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D34C9-99FE-F762-C845-E2C10FAB2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B54A-A7C3-195D-DC5E-11D80037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DE1F-0423-30B8-76A9-763D6C49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EBBC-9E4E-E46B-BEB3-CAE70B6A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6CAB-4A12-5FA0-29B1-829C4DB9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FDA20-EEDE-CE8D-190C-4407ED739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A531-C426-F144-18AE-0F8CD2497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4808-C182-4B3A-EB4C-D128E03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7405B-72DF-3901-A303-E895DDC5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E7DB7-9481-2146-5C58-231E312A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22821-C812-AD8F-3068-C00BF8F6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06F0-EC06-C2E2-3780-3EA359D5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1BEA-7EED-CA07-486E-77048964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AB272-0F56-D942-B618-5BBBBA556CE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236D-66AC-A333-A2B3-7F9727BD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B5EB-0E72-313E-F105-DEA0749E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7ED9C-78AF-BD46-9435-1F881E39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C075-BB5C-AB9F-538C-7086AFB5E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StudyFeast</a:t>
            </a:r>
            <a:r>
              <a:rPr lang="en-US" dirty="0"/>
              <a:t>: Cafeteria Food Ordering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316C7-6F34-E98E-2508-AED8C5696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Manjot</a:t>
            </a:r>
            <a:r>
              <a:rPr lang="en-US" dirty="0"/>
              <a:t> Singh Jolly (E007)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Anoop Gupta (E004)</a:t>
            </a:r>
          </a:p>
        </p:txBody>
      </p:sp>
    </p:spTree>
    <p:extLst>
      <p:ext uri="{BB962C8B-B14F-4D97-AF65-F5344CB8AC3E}">
        <p14:creationId xmlns:p14="http://schemas.microsoft.com/office/powerpoint/2010/main" val="42404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9867-0B5B-3D22-62A4-FB75A886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99337-72BF-B84D-B816-2766D806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1929823"/>
            <a:ext cx="9989127" cy="45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5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FD9-5092-A11B-1F1D-089E400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Sign-Up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C0B87-3CAD-CE57-6857-4E3F6A9B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8986"/>
            <a:ext cx="10515599" cy="46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9F59-6ED1-BCF6-1A4D-CFF4B07F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C4BD9-F5E9-C799-EDD9-21C204F0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1873"/>
            <a:ext cx="11208327" cy="48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EB6-5AA8-6F6A-0EAD-DF20EFF4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4" name="Picture 3" descr="A pizza on a brown background&#10;&#10;Description automatically generated">
            <a:extLst>
              <a:ext uri="{FF2B5EF4-FFF2-40B4-BE49-F238E27FC236}">
                <a16:creationId xmlns:a16="http://schemas.microsoft.com/office/drawing/2014/main" id="{FE76A566-C417-3B33-82D7-BD75706C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3923"/>
            <a:ext cx="10515599" cy="34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3CD9-1336-5ECA-A766-E5581E73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2C830-3080-58BA-E63A-DBF47960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094509"/>
            <a:ext cx="6472382" cy="56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7112-0029-48F4-FE73-BF1B575B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 to store user credentials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DD488-399A-2B3C-6C66-0CAFA28C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105"/>
            <a:ext cx="10758055" cy="18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4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StudyFeast: Cafeteria Food Ordering Website</vt:lpstr>
      <vt:lpstr>Login Page</vt:lpstr>
      <vt:lpstr>Sign-Up Form</vt:lpstr>
      <vt:lpstr>Home Page</vt:lpstr>
      <vt:lpstr>Menu</vt:lpstr>
      <vt:lpstr>Cart</vt:lpstr>
      <vt:lpstr>SQL Table to store user credentials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StudyFeast: Cafeteria Food Ordering Website</dc:title>
  <dc:creator>Manjot Jolly</dc:creator>
  <cp:lastModifiedBy>Manjot Jolly</cp:lastModifiedBy>
  <cp:revision>1</cp:revision>
  <dcterms:created xsi:type="dcterms:W3CDTF">2024-03-27T12:31:49Z</dcterms:created>
  <dcterms:modified xsi:type="dcterms:W3CDTF">2024-03-27T12:50:19Z</dcterms:modified>
</cp:coreProperties>
</file>