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68" r:id="rId4"/>
    <p:sldId id="257" r:id="rId5"/>
    <p:sldId id="260" r:id="rId6"/>
    <p:sldId id="262" r:id="rId7"/>
    <p:sldId id="261" r:id="rId8"/>
    <p:sldId id="259" r:id="rId9"/>
    <p:sldId id="263" r:id="rId10"/>
    <p:sldId id="264" r:id="rId11"/>
    <p:sldId id="256"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3458-52EA-494E-A16B-5209704925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5FFFD2A-303F-4FF7-8879-55AD872C1C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209981-7287-4DE8-AFDD-70F2B5F6245E}"/>
              </a:ext>
            </a:extLst>
          </p:cNvPr>
          <p:cNvSpPr>
            <a:spLocks noGrp="1"/>
          </p:cNvSpPr>
          <p:nvPr>
            <p:ph type="dt" sz="half" idx="10"/>
          </p:nvPr>
        </p:nvSpPr>
        <p:spPr/>
        <p:txBody>
          <a:bodyPr/>
          <a:lstStyle/>
          <a:p>
            <a:fld id="{35F769B3-119B-43BC-A39E-079C9B772F48}" type="datetimeFigureOut">
              <a:rPr lang="en-IN" smtClean="0"/>
              <a:t>14-05-2020</a:t>
            </a:fld>
            <a:endParaRPr lang="en-IN"/>
          </a:p>
        </p:txBody>
      </p:sp>
      <p:sp>
        <p:nvSpPr>
          <p:cNvPr id="5" name="Footer Placeholder 4">
            <a:extLst>
              <a:ext uri="{FF2B5EF4-FFF2-40B4-BE49-F238E27FC236}">
                <a16:creationId xmlns:a16="http://schemas.microsoft.com/office/drawing/2014/main" id="{97AF7650-E9B5-4650-92FF-7A0517413B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4BE976-D17F-45A4-B18E-B6370BCD676A}"/>
              </a:ext>
            </a:extLst>
          </p:cNvPr>
          <p:cNvSpPr>
            <a:spLocks noGrp="1"/>
          </p:cNvSpPr>
          <p:nvPr>
            <p:ph type="sldNum" sz="quarter" idx="12"/>
          </p:nvPr>
        </p:nvSpPr>
        <p:spPr/>
        <p:txBody>
          <a:bodyPr/>
          <a:lstStyle/>
          <a:p>
            <a:fld id="{E6F53413-9B87-4F31-A49B-FB0B0A7A4B35}" type="slidenum">
              <a:rPr lang="en-IN" smtClean="0"/>
              <a:t>‹#›</a:t>
            </a:fld>
            <a:endParaRPr lang="en-IN"/>
          </a:p>
        </p:txBody>
      </p:sp>
    </p:spTree>
    <p:extLst>
      <p:ext uri="{BB962C8B-B14F-4D97-AF65-F5344CB8AC3E}">
        <p14:creationId xmlns:p14="http://schemas.microsoft.com/office/powerpoint/2010/main" val="3187261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58845-E5E5-4745-B970-3ADF10D575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C2472F-771E-4B22-9111-47B60FF5F8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2B59EB-E257-4581-88B7-DFB55AA9F41F}"/>
              </a:ext>
            </a:extLst>
          </p:cNvPr>
          <p:cNvSpPr>
            <a:spLocks noGrp="1"/>
          </p:cNvSpPr>
          <p:nvPr>
            <p:ph type="dt" sz="half" idx="10"/>
          </p:nvPr>
        </p:nvSpPr>
        <p:spPr/>
        <p:txBody>
          <a:bodyPr/>
          <a:lstStyle/>
          <a:p>
            <a:fld id="{35F769B3-119B-43BC-A39E-079C9B772F48}" type="datetimeFigureOut">
              <a:rPr lang="en-IN" smtClean="0"/>
              <a:t>14-05-2020</a:t>
            </a:fld>
            <a:endParaRPr lang="en-IN"/>
          </a:p>
        </p:txBody>
      </p:sp>
      <p:sp>
        <p:nvSpPr>
          <p:cNvPr id="5" name="Footer Placeholder 4">
            <a:extLst>
              <a:ext uri="{FF2B5EF4-FFF2-40B4-BE49-F238E27FC236}">
                <a16:creationId xmlns:a16="http://schemas.microsoft.com/office/drawing/2014/main" id="{F5E017AA-E31A-42DD-88AE-16CC76E941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F17BF6-C2A2-45AE-AC5C-6457A6B96A63}"/>
              </a:ext>
            </a:extLst>
          </p:cNvPr>
          <p:cNvSpPr>
            <a:spLocks noGrp="1"/>
          </p:cNvSpPr>
          <p:nvPr>
            <p:ph type="sldNum" sz="quarter" idx="12"/>
          </p:nvPr>
        </p:nvSpPr>
        <p:spPr/>
        <p:txBody>
          <a:bodyPr/>
          <a:lstStyle/>
          <a:p>
            <a:fld id="{E6F53413-9B87-4F31-A49B-FB0B0A7A4B35}" type="slidenum">
              <a:rPr lang="en-IN" smtClean="0"/>
              <a:t>‹#›</a:t>
            </a:fld>
            <a:endParaRPr lang="en-IN"/>
          </a:p>
        </p:txBody>
      </p:sp>
    </p:spTree>
    <p:extLst>
      <p:ext uri="{BB962C8B-B14F-4D97-AF65-F5344CB8AC3E}">
        <p14:creationId xmlns:p14="http://schemas.microsoft.com/office/powerpoint/2010/main" val="972818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74BC82-3F7F-455D-AC98-AB089CAF8C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8DE46A-9877-454F-96B8-814CE67073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B3ABA4-E3BC-4190-ABBF-BFBFB457A63D}"/>
              </a:ext>
            </a:extLst>
          </p:cNvPr>
          <p:cNvSpPr>
            <a:spLocks noGrp="1"/>
          </p:cNvSpPr>
          <p:nvPr>
            <p:ph type="dt" sz="half" idx="10"/>
          </p:nvPr>
        </p:nvSpPr>
        <p:spPr/>
        <p:txBody>
          <a:bodyPr/>
          <a:lstStyle/>
          <a:p>
            <a:fld id="{35F769B3-119B-43BC-A39E-079C9B772F48}" type="datetimeFigureOut">
              <a:rPr lang="en-IN" smtClean="0"/>
              <a:t>14-05-2020</a:t>
            </a:fld>
            <a:endParaRPr lang="en-IN"/>
          </a:p>
        </p:txBody>
      </p:sp>
      <p:sp>
        <p:nvSpPr>
          <p:cNvPr id="5" name="Footer Placeholder 4">
            <a:extLst>
              <a:ext uri="{FF2B5EF4-FFF2-40B4-BE49-F238E27FC236}">
                <a16:creationId xmlns:a16="http://schemas.microsoft.com/office/drawing/2014/main" id="{9F0A4010-A1CC-4943-909C-E503288602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8EE7B9-8E87-4D42-AC0F-3C7B964A06F7}"/>
              </a:ext>
            </a:extLst>
          </p:cNvPr>
          <p:cNvSpPr>
            <a:spLocks noGrp="1"/>
          </p:cNvSpPr>
          <p:nvPr>
            <p:ph type="sldNum" sz="quarter" idx="12"/>
          </p:nvPr>
        </p:nvSpPr>
        <p:spPr/>
        <p:txBody>
          <a:bodyPr/>
          <a:lstStyle/>
          <a:p>
            <a:fld id="{E6F53413-9B87-4F31-A49B-FB0B0A7A4B35}" type="slidenum">
              <a:rPr lang="en-IN" smtClean="0"/>
              <a:t>‹#›</a:t>
            </a:fld>
            <a:endParaRPr lang="en-IN"/>
          </a:p>
        </p:txBody>
      </p:sp>
    </p:spTree>
    <p:extLst>
      <p:ext uri="{BB962C8B-B14F-4D97-AF65-F5344CB8AC3E}">
        <p14:creationId xmlns:p14="http://schemas.microsoft.com/office/powerpoint/2010/main" val="432399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6501-3AB3-4200-9790-413DDAE766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7E711F-F65D-4314-B2B0-DEDE62DC4E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53EC97-647F-4234-AA2A-7543D40A95D5}"/>
              </a:ext>
            </a:extLst>
          </p:cNvPr>
          <p:cNvSpPr>
            <a:spLocks noGrp="1"/>
          </p:cNvSpPr>
          <p:nvPr>
            <p:ph type="dt" sz="half" idx="10"/>
          </p:nvPr>
        </p:nvSpPr>
        <p:spPr/>
        <p:txBody>
          <a:bodyPr/>
          <a:lstStyle/>
          <a:p>
            <a:fld id="{35F769B3-119B-43BC-A39E-079C9B772F48}" type="datetimeFigureOut">
              <a:rPr lang="en-IN" smtClean="0"/>
              <a:t>14-05-2020</a:t>
            </a:fld>
            <a:endParaRPr lang="en-IN"/>
          </a:p>
        </p:txBody>
      </p:sp>
      <p:sp>
        <p:nvSpPr>
          <p:cNvPr id="5" name="Footer Placeholder 4">
            <a:extLst>
              <a:ext uri="{FF2B5EF4-FFF2-40B4-BE49-F238E27FC236}">
                <a16:creationId xmlns:a16="http://schemas.microsoft.com/office/drawing/2014/main" id="{4C2C3A3C-EC53-4566-BD88-7D80F57786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EC4327-1619-4127-8119-08DC931F1E87}"/>
              </a:ext>
            </a:extLst>
          </p:cNvPr>
          <p:cNvSpPr>
            <a:spLocks noGrp="1"/>
          </p:cNvSpPr>
          <p:nvPr>
            <p:ph type="sldNum" sz="quarter" idx="12"/>
          </p:nvPr>
        </p:nvSpPr>
        <p:spPr/>
        <p:txBody>
          <a:bodyPr/>
          <a:lstStyle/>
          <a:p>
            <a:fld id="{E6F53413-9B87-4F31-A49B-FB0B0A7A4B35}" type="slidenum">
              <a:rPr lang="en-IN" smtClean="0"/>
              <a:t>‹#›</a:t>
            </a:fld>
            <a:endParaRPr lang="en-IN"/>
          </a:p>
        </p:txBody>
      </p:sp>
    </p:spTree>
    <p:extLst>
      <p:ext uri="{BB962C8B-B14F-4D97-AF65-F5344CB8AC3E}">
        <p14:creationId xmlns:p14="http://schemas.microsoft.com/office/powerpoint/2010/main" val="274504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A4E19-F679-4409-B5A2-D4AC443E18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7EB446-D150-4DC1-871A-0AC0683562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82E37C-3330-44C7-8A64-7F2D97700214}"/>
              </a:ext>
            </a:extLst>
          </p:cNvPr>
          <p:cNvSpPr>
            <a:spLocks noGrp="1"/>
          </p:cNvSpPr>
          <p:nvPr>
            <p:ph type="dt" sz="half" idx="10"/>
          </p:nvPr>
        </p:nvSpPr>
        <p:spPr/>
        <p:txBody>
          <a:bodyPr/>
          <a:lstStyle/>
          <a:p>
            <a:fld id="{35F769B3-119B-43BC-A39E-079C9B772F48}" type="datetimeFigureOut">
              <a:rPr lang="en-IN" smtClean="0"/>
              <a:t>14-05-2020</a:t>
            </a:fld>
            <a:endParaRPr lang="en-IN"/>
          </a:p>
        </p:txBody>
      </p:sp>
      <p:sp>
        <p:nvSpPr>
          <p:cNvPr id="5" name="Footer Placeholder 4">
            <a:extLst>
              <a:ext uri="{FF2B5EF4-FFF2-40B4-BE49-F238E27FC236}">
                <a16:creationId xmlns:a16="http://schemas.microsoft.com/office/drawing/2014/main" id="{8956A75C-B66A-4A6C-BB6A-269228C3E6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D319FB-A42E-4F00-9E9F-51A1359D2AD8}"/>
              </a:ext>
            </a:extLst>
          </p:cNvPr>
          <p:cNvSpPr>
            <a:spLocks noGrp="1"/>
          </p:cNvSpPr>
          <p:nvPr>
            <p:ph type="sldNum" sz="quarter" idx="12"/>
          </p:nvPr>
        </p:nvSpPr>
        <p:spPr/>
        <p:txBody>
          <a:bodyPr/>
          <a:lstStyle/>
          <a:p>
            <a:fld id="{E6F53413-9B87-4F31-A49B-FB0B0A7A4B35}" type="slidenum">
              <a:rPr lang="en-IN" smtClean="0"/>
              <a:t>‹#›</a:t>
            </a:fld>
            <a:endParaRPr lang="en-IN"/>
          </a:p>
        </p:txBody>
      </p:sp>
    </p:spTree>
    <p:extLst>
      <p:ext uri="{BB962C8B-B14F-4D97-AF65-F5344CB8AC3E}">
        <p14:creationId xmlns:p14="http://schemas.microsoft.com/office/powerpoint/2010/main" val="53860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E288C-65BF-470C-87AE-1DA817CED3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2BD135-F480-4B94-AA08-D9C227C597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EE7145-09A8-4E09-831D-3491A4D046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AEF70C-E2F3-40FA-B7FA-AA0AB8B7C122}"/>
              </a:ext>
            </a:extLst>
          </p:cNvPr>
          <p:cNvSpPr>
            <a:spLocks noGrp="1"/>
          </p:cNvSpPr>
          <p:nvPr>
            <p:ph type="dt" sz="half" idx="10"/>
          </p:nvPr>
        </p:nvSpPr>
        <p:spPr/>
        <p:txBody>
          <a:bodyPr/>
          <a:lstStyle/>
          <a:p>
            <a:fld id="{35F769B3-119B-43BC-A39E-079C9B772F48}" type="datetimeFigureOut">
              <a:rPr lang="en-IN" smtClean="0"/>
              <a:t>14-05-2020</a:t>
            </a:fld>
            <a:endParaRPr lang="en-IN"/>
          </a:p>
        </p:txBody>
      </p:sp>
      <p:sp>
        <p:nvSpPr>
          <p:cNvPr id="6" name="Footer Placeholder 5">
            <a:extLst>
              <a:ext uri="{FF2B5EF4-FFF2-40B4-BE49-F238E27FC236}">
                <a16:creationId xmlns:a16="http://schemas.microsoft.com/office/drawing/2014/main" id="{F9BA5B30-7C47-41C8-9284-DDEA640821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EF7D39-7C18-4CF7-9F10-426F86A5A463}"/>
              </a:ext>
            </a:extLst>
          </p:cNvPr>
          <p:cNvSpPr>
            <a:spLocks noGrp="1"/>
          </p:cNvSpPr>
          <p:nvPr>
            <p:ph type="sldNum" sz="quarter" idx="12"/>
          </p:nvPr>
        </p:nvSpPr>
        <p:spPr/>
        <p:txBody>
          <a:bodyPr/>
          <a:lstStyle/>
          <a:p>
            <a:fld id="{E6F53413-9B87-4F31-A49B-FB0B0A7A4B35}" type="slidenum">
              <a:rPr lang="en-IN" smtClean="0"/>
              <a:t>‹#›</a:t>
            </a:fld>
            <a:endParaRPr lang="en-IN"/>
          </a:p>
        </p:txBody>
      </p:sp>
    </p:spTree>
    <p:extLst>
      <p:ext uri="{BB962C8B-B14F-4D97-AF65-F5344CB8AC3E}">
        <p14:creationId xmlns:p14="http://schemas.microsoft.com/office/powerpoint/2010/main" val="3063493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CC7C-86B7-442B-9A00-C881904305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BA3A16-9854-483D-A1BE-A1F9032E03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E5ECBB-1050-4A7E-943A-4FB2155B45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89F65E-DFF6-40D8-98F6-452BAD026D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C00C60-8606-4C14-8642-0880E11DE9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193B52-6278-4854-9A80-6C6B7CBD767E}"/>
              </a:ext>
            </a:extLst>
          </p:cNvPr>
          <p:cNvSpPr>
            <a:spLocks noGrp="1"/>
          </p:cNvSpPr>
          <p:nvPr>
            <p:ph type="dt" sz="half" idx="10"/>
          </p:nvPr>
        </p:nvSpPr>
        <p:spPr/>
        <p:txBody>
          <a:bodyPr/>
          <a:lstStyle/>
          <a:p>
            <a:fld id="{35F769B3-119B-43BC-A39E-079C9B772F48}" type="datetimeFigureOut">
              <a:rPr lang="en-IN" smtClean="0"/>
              <a:t>14-05-2020</a:t>
            </a:fld>
            <a:endParaRPr lang="en-IN"/>
          </a:p>
        </p:txBody>
      </p:sp>
      <p:sp>
        <p:nvSpPr>
          <p:cNvPr id="8" name="Footer Placeholder 7">
            <a:extLst>
              <a:ext uri="{FF2B5EF4-FFF2-40B4-BE49-F238E27FC236}">
                <a16:creationId xmlns:a16="http://schemas.microsoft.com/office/drawing/2014/main" id="{7F584E3F-82C7-43F0-90B3-70F9EABBB9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454DD2-D2BD-4152-AA7E-8153196B1E22}"/>
              </a:ext>
            </a:extLst>
          </p:cNvPr>
          <p:cNvSpPr>
            <a:spLocks noGrp="1"/>
          </p:cNvSpPr>
          <p:nvPr>
            <p:ph type="sldNum" sz="quarter" idx="12"/>
          </p:nvPr>
        </p:nvSpPr>
        <p:spPr/>
        <p:txBody>
          <a:bodyPr/>
          <a:lstStyle/>
          <a:p>
            <a:fld id="{E6F53413-9B87-4F31-A49B-FB0B0A7A4B35}" type="slidenum">
              <a:rPr lang="en-IN" smtClean="0"/>
              <a:t>‹#›</a:t>
            </a:fld>
            <a:endParaRPr lang="en-IN"/>
          </a:p>
        </p:txBody>
      </p:sp>
    </p:spTree>
    <p:extLst>
      <p:ext uri="{BB962C8B-B14F-4D97-AF65-F5344CB8AC3E}">
        <p14:creationId xmlns:p14="http://schemas.microsoft.com/office/powerpoint/2010/main" val="66123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6598-0255-4A68-B438-6C91A2B4D2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4F4B79-BDC0-4448-9766-CB7AD7B43C72}"/>
              </a:ext>
            </a:extLst>
          </p:cNvPr>
          <p:cNvSpPr>
            <a:spLocks noGrp="1"/>
          </p:cNvSpPr>
          <p:nvPr>
            <p:ph type="dt" sz="half" idx="10"/>
          </p:nvPr>
        </p:nvSpPr>
        <p:spPr/>
        <p:txBody>
          <a:bodyPr/>
          <a:lstStyle/>
          <a:p>
            <a:fld id="{35F769B3-119B-43BC-A39E-079C9B772F48}" type="datetimeFigureOut">
              <a:rPr lang="en-IN" smtClean="0"/>
              <a:t>14-05-2020</a:t>
            </a:fld>
            <a:endParaRPr lang="en-IN"/>
          </a:p>
        </p:txBody>
      </p:sp>
      <p:sp>
        <p:nvSpPr>
          <p:cNvPr id="4" name="Footer Placeholder 3">
            <a:extLst>
              <a:ext uri="{FF2B5EF4-FFF2-40B4-BE49-F238E27FC236}">
                <a16:creationId xmlns:a16="http://schemas.microsoft.com/office/drawing/2014/main" id="{FEBD58EE-8DA7-4FAB-8AC7-53E03297FA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531410-9A57-47B2-B4B2-96953FE004AA}"/>
              </a:ext>
            </a:extLst>
          </p:cNvPr>
          <p:cNvSpPr>
            <a:spLocks noGrp="1"/>
          </p:cNvSpPr>
          <p:nvPr>
            <p:ph type="sldNum" sz="quarter" idx="12"/>
          </p:nvPr>
        </p:nvSpPr>
        <p:spPr/>
        <p:txBody>
          <a:bodyPr/>
          <a:lstStyle/>
          <a:p>
            <a:fld id="{E6F53413-9B87-4F31-A49B-FB0B0A7A4B35}" type="slidenum">
              <a:rPr lang="en-IN" smtClean="0"/>
              <a:t>‹#›</a:t>
            </a:fld>
            <a:endParaRPr lang="en-IN"/>
          </a:p>
        </p:txBody>
      </p:sp>
    </p:spTree>
    <p:extLst>
      <p:ext uri="{BB962C8B-B14F-4D97-AF65-F5344CB8AC3E}">
        <p14:creationId xmlns:p14="http://schemas.microsoft.com/office/powerpoint/2010/main" val="3625542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99D3CB-B7D9-45CC-9717-FE8BBF0678F2}"/>
              </a:ext>
            </a:extLst>
          </p:cNvPr>
          <p:cNvSpPr>
            <a:spLocks noGrp="1"/>
          </p:cNvSpPr>
          <p:nvPr>
            <p:ph type="dt" sz="half" idx="10"/>
          </p:nvPr>
        </p:nvSpPr>
        <p:spPr/>
        <p:txBody>
          <a:bodyPr/>
          <a:lstStyle/>
          <a:p>
            <a:fld id="{35F769B3-119B-43BC-A39E-079C9B772F48}" type="datetimeFigureOut">
              <a:rPr lang="en-IN" smtClean="0"/>
              <a:t>14-05-2020</a:t>
            </a:fld>
            <a:endParaRPr lang="en-IN"/>
          </a:p>
        </p:txBody>
      </p:sp>
      <p:sp>
        <p:nvSpPr>
          <p:cNvPr id="3" name="Footer Placeholder 2">
            <a:extLst>
              <a:ext uri="{FF2B5EF4-FFF2-40B4-BE49-F238E27FC236}">
                <a16:creationId xmlns:a16="http://schemas.microsoft.com/office/drawing/2014/main" id="{922ACE62-919E-4B19-9B2A-BE08B4A0CD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C13ED2F-7531-49F8-8EFF-A37909130153}"/>
              </a:ext>
            </a:extLst>
          </p:cNvPr>
          <p:cNvSpPr>
            <a:spLocks noGrp="1"/>
          </p:cNvSpPr>
          <p:nvPr>
            <p:ph type="sldNum" sz="quarter" idx="12"/>
          </p:nvPr>
        </p:nvSpPr>
        <p:spPr/>
        <p:txBody>
          <a:bodyPr/>
          <a:lstStyle/>
          <a:p>
            <a:fld id="{E6F53413-9B87-4F31-A49B-FB0B0A7A4B35}" type="slidenum">
              <a:rPr lang="en-IN" smtClean="0"/>
              <a:t>‹#›</a:t>
            </a:fld>
            <a:endParaRPr lang="en-IN"/>
          </a:p>
        </p:txBody>
      </p:sp>
    </p:spTree>
    <p:extLst>
      <p:ext uri="{BB962C8B-B14F-4D97-AF65-F5344CB8AC3E}">
        <p14:creationId xmlns:p14="http://schemas.microsoft.com/office/powerpoint/2010/main" val="1090366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9C8CB-6862-4E91-B838-317B7760C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5A5A29-680E-4F74-8EC5-DA6BF14679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79077B-0C8C-4575-896E-729B0B01A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8B46A6-4FC4-48FF-9205-196B29C05CBC}"/>
              </a:ext>
            </a:extLst>
          </p:cNvPr>
          <p:cNvSpPr>
            <a:spLocks noGrp="1"/>
          </p:cNvSpPr>
          <p:nvPr>
            <p:ph type="dt" sz="half" idx="10"/>
          </p:nvPr>
        </p:nvSpPr>
        <p:spPr/>
        <p:txBody>
          <a:bodyPr/>
          <a:lstStyle/>
          <a:p>
            <a:fld id="{35F769B3-119B-43BC-A39E-079C9B772F48}" type="datetimeFigureOut">
              <a:rPr lang="en-IN" smtClean="0"/>
              <a:t>14-05-2020</a:t>
            </a:fld>
            <a:endParaRPr lang="en-IN"/>
          </a:p>
        </p:txBody>
      </p:sp>
      <p:sp>
        <p:nvSpPr>
          <p:cNvPr id="6" name="Footer Placeholder 5">
            <a:extLst>
              <a:ext uri="{FF2B5EF4-FFF2-40B4-BE49-F238E27FC236}">
                <a16:creationId xmlns:a16="http://schemas.microsoft.com/office/drawing/2014/main" id="{C36B1731-7561-486A-823A-CD3D4886A9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3E39C9-F2BC-4D37-A959-E0BB3C978835}"/>
              </a:ext>
            </a:extLst>
          </p:cNvPr>
          <p:cNvSpPr>
            <a:spLocks noGrp="1"/>
          </p:cNvSpPr>
          <p:nvPr>
            <p:ph type="sldNum" sz="quarter" idx="12"/>
          </p:nvPr>
        </p:nvSpPr>
        <p:spPr/>
        <p:txBody>
          <a:bodyPr/>
          <a:lstStyle/>
          <a:p>
            <a:fld id="{E6F53413-9B87-4F31-A49B-FB0B0A7A4B35}" type="slidenum">
              <a:rPr lang="en-IN" smtClean="0"/>
              <a:t>‹#›</a:t>
            </a:fld>
            <a:endParaRPr lang="en-IN"/>
          </a:p>
        </p:txBody>
      </p:sp>
    </p:spTree>
    <p:extLst>
      <p:ext uri="{BB962C8B-B14F-4D97-AF65-F5344CB8AC3E}">
        <p14:creationId xmlns:p14="http://schemas.microsoft.com/office/powerpoint/2010/main" val="218361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74FB-556B-406C-B199-19FFE49AD4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62FC7-A596-4F35-8A3B-E218163843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1AE5DC-9CDF-482C-8D42-475B33F372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1C63B6-AEE1-43C0-ABF9-7726A0702FC1}"/>
              </a:ext>
            </a:extLst>
          </p:cNvPr>
          <p:cNvSpPr>
            <a:spLocks noGrp="1"/>
          </p:cNvSpPr>
          <p:nvPr>
            <p:ph type="dt" sz="half" idx="10"/>
          </p:nvPr>
        </p:nvSpPr>
        <p:spPr/>
        <p:txBody>
          <a:bodyPr/>
          <a:lstStyle/>
          <a:p>
            <a:fld id="{35F769B3-119B-43BC-A39E-079C9B772F48}" type="datetimeFigureOut">
              <a:rPr lang="en-IN" smtClean="0"/>
              <a:t>14-05-2020</a:t>
            </a:fld>
            <a:endParaRPr lang="en-IN"/>
          </a:p>
        </p:txBody>
      </p:sp>
      <p:sp>
        <p:nvSpPr>
          <p:cNvPr id="6" name="Footer Placeholder 5">
            <a:extLst>
              <a:ext uri="{FF2B5EF4-FFF2-40B4-BE49-F238E27FC236}">
                <a16:creationId xmlns:a16="http://schemas.microsoft.com/office/drawing/2014/main" id="{4229975A-3FAF-4E24-87B7-CB2153CB4A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2EDFCC-23BE-46A1-A79D-09814D789FD6}"/>
              </a:ext>
            </a:extLst>
          </p:cNvPr>
          <p:cNvSpPr>
            <a:spLocks noGrp="1"/>
          </p:cNvSpPr>
          <p:nvPr>
            <p:ph type="sldNum" sz="quarter" idx="12"/>
          </p:nvPr>
        </p:nvSpPr>
        <p:spPr/>
        <p:txBody>
          <a:bodyPr/>
          <a:lstStyle/>
          <a:p>
            <a:fld id="{E6F53413-9B87-4F31-A49B-FB0B0A7A4B35}" type="slidenum">
              <a:rPr lang="en-IN" smtClean="0"/>
              <a:t>‹#›</a:t>
            </a:fld>
            <a:endParaRPr lang="en-IN"/>
          </a:p>
        </p:txBody>
      </p:sp>
    </p:spTree>
    <p:extLst>
      <p:ext uri="{BB962C8B-B14F-4D97-AF65-F5344CB8AC3E}">
        <p14:creationId xmlns:p14="http://schemas.microsoft.com/office/powerpoint/2010/main" val="154595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C63F01-0F75-4598-9606-70D99188D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651B38-9FD6-4B24-BF71-17767C3FC1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CA0DF7-A072-4043-8A3B-59C5CD4E01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F769B3-119B-43BC-A39E-079C9B772F48}" type="datetimeFigureOut">
              <a:rPr lang="en-IN" smtClean="0"/>
              <a:t>14-05-2020</a:t>
            </a:fld>
            <a:endParaRPr lang="en-IN"/>
          </a:p>
        </p:txBody>
      </p:sp>
      <p:sp>
        <p:nvSpPr>
          <p:cNvPr id="5" name="Footer Placeholder 4">
            <a:extLst>
              <a:ext uri="{FF2B5EF4-FFF2-40B4-BE49-F238E27FC236}">
                <a16:creationId xmlns:a16="http://schemas.microsoft.com/office/drawing/2014/main" id="{4E284F0B-AB63-4597-B044-567FB0FB93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DE77D9-1685-4C44-A425-A3E84B1323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53413-9B87-4F31-A49B-FB0B0A7A4B35}" type="slidenum">
              <a:rPr lang="en-IN" smtClean="0"/>
              <a:t>‹#›</a:t>
            </a:fld>
            <a:endParaRPr lang="en-IN"/>
          </a:p>
        </p:txBody>
      </p:sp>
    </p:spTree>
    <p:extLst>
      <p:ext uri="{BB962C8B-B14F-4D97-AF65-F5344CB8AC3E}">
        <p14:creationId xmlns:p14="http://schemas.microsoft.com/office/powerpoint/2010/main" val="362538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11B1-5147-4613-A39A-37828EBBA2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896A182-9FA6-4CCF-B0D5-0D315C9AA4DB}"/>
              </a:ext>
            </a:extLst>
          </p:cNvPr>
          <p:cNvSpPr>
            <a:spLocks noGrp="1"/>
          </p:cNvSpPr>
          <p:nvPr>
            <p:ph idx="1"/>
          </p:nvPr>
        </p:nvSpPr>
        <p:spPr/>
        <p:txBody>
          <a:bodyPr/>
          <a:lstStyle/>
          <a:p>
            <a:endParaRPr lang="en-IN"/>
          </a:p>
        </p:txBody>
      </p:sp>
      <p:pic>
        <p:nvPicPr>
          <p:cNvPr id="4" name="Picture 2" descr="https://www.thurrott.com/wp-content/uploads/sites/2/2019/10/insider-wallpaper.jpg">
            <a:extLst>
              <a:ext uri="{FF2B5EF4-FFF2-40B4-BE49-F238E27FC236}">
                <a16:creationId xmlns:a16="http://schemas.microsoft.com/office/drawing/2014/main" id="{A7861553-FC47-4AAF-878F-AC5ED4FE8F4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2" y="1"/>
            <a:ext cx="12191117" cy="6858000"/>
          </a:xfrm>
          <a:prstGeom prst="rect">
            <a:avLst/>
          </a:prstGeom>
          <a:solidFill>
            <a:srgbClr val="FFFFFF"/>
          </a:solidFill>
        </p:spPr>
      </p:pic>
      <p:sp>
        <p:nvSpPr>
          <p:cNvPr id="6" name="Rectangle 5">
            <a:extLst>
              <a:ext uri="{FF2B5EF4-FFF2-40B4-BE49-F238E27FC236}">
                <a16:creationId xmlns:a16="http://schemas.microsoft.com/office/drawing/2014/main" id="{AB821110-F37A-4E0A-8715-3D763D7E8A27}"/>
              </a:ext>
            </a:extLst>
          </p:cNvPr>
          <p:cNvSpPr/>
          <p:nvPr/>
        </p:nvSpPr>
        <p:spPr>
          <a:xfrm>
            <a:off x="257941" y="4340594"/>
            <a:ext cx="9244277" cy="2062103"/>
          </a:xfrm>
          <a:prstGeom prst="rect">
            <a:avLst/>
          </a:prstGeom>
        </p:spPr>
        <p:txBody>
          <a:bodyPr wrap="square">
            <a:spAutoFit/>
          </a:bodyPr>
          <a:lstStyle/>
          <a:p>
            <a:r>
              <a:rPr lang="en-US" sz="4800">
                <a:solidFill>
                  <a:schemeClr val="bg1"/>
                </a:solidFill>
              </a:rPr>
              <a:t>Windows 10 Deployment With MDT</a:t>
            </a:r>
          </a:p>
          <a:p>
            <a:endParaRPr lang="en-US" sz="4800"/>
          </a:p>
          <a:p>
            <a:r>
              <a:rPr lang="en-US" sz="3200">
                <a:solidFill>
                  <a:schemeClr val="bg1"/>
                </a:solidFill>
              </a:rPr>
              <a:t>JITESH KUMAR, SCCM | MEMCM </a:t>
            </a:r>
            <a:endParaRPr lang="en-IN" sz="3200" dirty="0"/>
          </a:p>
        </p:txBody>
      </p:sp>
      <p:pic>
        <p:nvPicPr>
          <p:cNvPr id="1026" name="Picture 2" descr="How To Manage Devices">
            <a:extLst>
              <a:ext uri="{FF2B5EF4-FFF2-40B4-BE49-F238E27FC236}">
                <a16:creationId xmlns:a16="http://schemas.microsoft.com/office/drawing/2014/main" id="{7878E80C-9561-4885-8A36-13B3711F1E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9467" y="78582"/>
            <a:ext cx="1323975" cy="43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546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7165D4-DCD6-4286-884E-A65067777D78}"/>
              </a:ext>
            </a:extLst>
          </p:cNvPr>
          <p:cNvSpPr>
            <a:spLocks noGrp="1"/>
          </p:cNvSpPr>
          <p:nvPr>
            <p:ph type="title"/>
          </p:nvPr>
        </p:nvSpPr>
        <p:spPr>
          <a:xfrm>
            <a:off x="686834" y="1153572"/>
            <a:ext cx="3200400" cy="4461163"/>
          </a:xfrm>
        </p:spPr>
        <p:txBody>
          <a:bodyPr>
            <a:normAutofit/>
          </a:bodyPr>
          <a:lstStyle/>
          <a:p>
            <a:r>
              <a:rPr lang="en-IN" dirty="0">
                <a:solidFill>
                  <a:schemeClr val="bg1"/>
                </a:solidFill>
              </a:rPr>
              <a:t>Deployment Image Servicing and Management (DISM) </a:t>
            </a:r>
            <a:endParaRPr lang="en-IN" b="1" dirty="0">
              <a:solidFill>
                <a:schemeClr val="bg1"/>
              </a:solidFill>
            </a:endParaRPr>
          </a:p>
        </p:txBody>
      </p:sp>
      <p:sp>
        <p:nvSpPr>
          <p:cNvPr id="25"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097AFEC-08BF-4F80-854B-935CEC2EA7F4}"/>
              </a:ext>
            </a:extLst>
          </p:cNvPr>
          <p:cNvSpPr>
            <a:spLocks noGrp="1"/>
          </p:cNvSpPr>
          <p:nvPr>
            <p:ph idx="1"/>
          </p:nvPr>
        </p:nvSpPr>
        <p:spPr>
          <a:xfrm>
            <a:off x="4447308" y="591344"/>
            <a:ext cx="6906491" cy="5585619"/>
          </a:xfrm>
        </p:spPr>
        <p:txBody>
          <a:bodyPr anchor="ctr">
            <a:normAutofit/>
          </a:bodyPr>
          <a:lstStyle/>
          <a:p>
            <a:r>
              <a:rPr lang="en-IN" sz="1600" dirty="0">
                <a:latin typeface="Segoe UI" panose="020B0502040204020203" pitchFamily="34" charset="0"/>
                <a:cs typeface="Segoe UI" panose="020B0502040204020203" pitchFamily="34" charset="0"/>
              </a:rPr>
              <a:t>It is a command-line tool that is used to mount and service Windows images before deployment. You can use DISM image management commands to mount and get information about Windows image (.wim) files or virtual hard disks (VHD). </a:t>
            </a:r>
          </a:p>
          <a:p>
            <a:r>
              <a:rPr lang="en-IN" sz="1600" dirty="0">
                <a:latin typeface="Segoe UI" panose="020B0502040204020203" pitchFamily="34" charset="0"/>
                <a:cs typeface="Segoe UI" panose="020B0502040204020203" pitchFamily="34" charset="0"/>
              </a:rPr>
              <a:t>You can also use DISM to capture, split, and otherwise manage .wim files.</a:t>
            </a:r>
          </a:p>
          <a:p>
            <a:r>
              <a:rPr lang="en-IN" sz="1600" dirty="0">
                <a:latin typeface="Segoe UI" panose="020B0502040204020203" pitchFamily="34" charset="0"/>
                <a:cs typeface="Segoe UI" panose="020B0502040204020203" pitchFamily="34" charset="0"/>
              </a:rPr>
              <a:t>You can use DISM to install, uninstall, configure, and update Windows features, packages, drivers, and international settings in a .wim file or VHD using the DISM servicing commands.</a:t>
            </a:r>
          </a:p>
          <a:p>
            <a:r>
              <a:rPr lang="en-IN" sz="1600" dirty="0">
                <a:latin typeface="Segoe UI" panose="020B0502040204020203" pitchFamily="34" charset="0"/>
                <a:cs typeface="Segoe UI" panose="020B0502040204020203" pitchFamily="34" charset="0"/>
              </a:rPr>
              <a:t>DISM is installed with Windows, and it is also distributed in the Windows Assessment and Deployment Kit (Windows ADK). DISM replaces several deployment tools, including PEimg, Intlcfg, Image, and Package Manager.</a:t>
            </a:r>
          </a:p>
        </p:txBody>
      </p:sp>
      <p:pic>
        <p:nvPicPr>
          <p:cNvPr id="7" name="Picture 2" descr="How To Manage Devices">
            <a:extLst>
              <a:ext uri="{FF2B5EF4-FFF2-40B4-BE49-F238E27FC236}">
                <a16:creationId xmlns:a16="http://schemas.microsoft.com/office/drawing/2014/main" id="{1C6C2D2D-FF06-494A-8157-027BDB31C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9467" y="78582"/>
            <a:ext cx="1323975" cy="43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033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BC7D4-5B3E-4B01-85A2-97A34F1E59C1}"/>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3E5D758-CC9F-4669-BDDC-0F85C2B72091}"/>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426CCD5C-019B-4ABD-AF60-49B35BF9220A}"/>
              </a:ext>
            </a:extLst>
          </p:cNvPr>
          <p:cNvPicPr>
            <a:picLocks noChangeAspect="1"/>
          </p:cNvPicPr>
          <p:nvPr/>
        </p:nvPicPr>
        <p:blipFill>
          <a:blip r:embed="rId2"/>
          <a:stretch>
            <a:fillRect/>
          </a:stretch>
        </p:blipFill>
        <p:spPr>
          <a:xfrm>
            <a:off x="0" y="93133"/>
            <a:ext cx="12192000" cy="6671733"/>
          </a:xfrm>
          <a:prstGeom prst="rect">
            <a:avLst/>
          </a:prstGeom>
        </p:spPr>
      </p:pic>
      <p:pic>
        <p:nvPicPr>
          <p:cNvPr id="5" name="Picture 2" descr="How To Manage Devices">
            <a:extLst>
              <a:ext uri="{FF2B5EF4-FFF2-40B4-BE49-F238E27FC236}">
                <a16:creationId xmlns:a16="http://schemas.microsoft.com/office/drawing/2014/main" id="{424DE348-7E22-44F1-90D8-A612E8764A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9467" y="78582"/>
            <a:ext cx="1323975" cy="43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676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C725E3A-6C1B-4BB8-AD4D-3E622CDBAF58}"/>
              </a:ext>
            </a:extLst>
          </p:cNvPr>
          <p:cNvPicPr>
            <a:picLocks noGrp="1" noChangeAspect="1"/>
          </p:cNvPicPr>
          <p:nvPr>
            <p:ph idx="1"/>
          </p:nvPr>
        </p:nvPicPr>
        <p:blipFill rotWithShape="1">
          <a:blip r:embed="rId2"/>
          <a:srcRect l="597" r="994" b="-1"/>
          <a:stretch/>
        </p:blipFill>
        <p:spPr>
          <a:xfrm>
            <a:off x="838200" y="754148"/>
            <a:ext cx="10515600" cy="4995575"/>
          </a:xfrm>
          <a:prstGeom prst="rect">
            <a:avLst/>
          </a:prstGeom>
        </p:spPr>
      </p:pic>
      <p:cxnSp>
        <p:nvCxnSpPr>
          <p:cNvPr id="15" name="Straight Connector 14">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Picture 2" descr="How To Manage Devices">
            <a:extLst>
              <a:ext uri="{FF2B5EF4-FFF2-40B4-BE49-F238E27FC236}">
                <a16:creationId xmlns:a16="http://schemas.microsoft.com/office/drawing/2014/main" id="{BFC0E2C5-44A1-4E6B-88F7-DB908BBBD3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9467" y="78582"/>
            <a:ext cx="1323975" cy="43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018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Meet the New Surface Pro X – Ultra-thin and Always Connected ...">
            <a:extLst>
              <a:ext uri="{FF2B5EF4-FFF2-40B4-BE49-F238E27FC236}">
                <a16:creationId xmlns:a16="http://schemas.microsoft.com/office/drawing/2014/main" id="{A08245A2-77DB-45F7-A99A-B98CE15961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8"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108DEF0E-71F0-4AF9-84AF-E8301BD24E72}"/>
              </a:ext>
            </a:extLst>
          </p:cNvPr>
          <p:cNvSpPr>
            <a:spLocks noGrp="1"/>
          </p:cNvSpPr>
          <p:nvPr>
            <p:ph type="title"/>
          </p:nvPr>
        </p:nvSpPr>
        <p:spPr>
          <a:xfrm>
            <a:off x="709448" y="1913950"/>
            <a:ext cx="4204137" cy="1342754"/>
          </a:xfrm>
        </p:spPr>
        <p:txBody>
          <a:bodyPr>
            <a:normAutofit/>
          </a:bodyPr>
          <a:lstStyle/>
          <a:p>
            <a:pPr algn="ctr"/>
            <a:r>
              <a:rPr lang="en-IN" sz="3600" dirty="0"/>
              <a:t>Session Objective</a:t>
            </a:r>
            <a:br>
              <a:rPr lang="en-IN" sz="3600" dirty="0"/>
            </a:br>
            <a:endParaRPr lang="en-IN" sz="3600" dirty="0"/>
          </a:p>
        </p:txBody>
      </p:sp>
      <p:cxnSp>
        <p:nvCxnSpPr>
          <p:cNvPr id="1029" name="Straight Connector 72">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88C348-A097-4722-81B2-086E71C5333C}"/>
              </a:ext>
            </a:extLst>
          </p:cNvPr>
          <p:cNvSpPr>
            <a:spLocks noGrp="1"/>
          </p:cNvSpPr>
          <p:nvPr>
            <p:ph idx="1"/>
          </p:nvPr>
        </p:nvSpPr>
        <p:spPr>
          <a:xfrm>
            <a:off x="420174" y="3362371"/>
            <a:ext cx="5026872" cy="2619839"/>
          </a:xfrm>
        </p:spPr>
        <p:txBody>
          <a:bodyPr anchor="ctr">
            <a:normAutofit/>
          </a:bodyPr>
          <a:lstStyle/>
          <a:p>
            <a:r>
              <a:rPr lang="en-US" sz="1800" dirty="0"/>
              <a:t>Review the Windows 10 Image Capturing Process</a:t>
            </a:r>
          </a:p>
          <a:p>
            <a:r>
              <a:rPr lang="en-US" sz="1800" dirty="0"/>
              <a:t>Gather requirements</a:t>
            </a:r>
          </a:p>
          <a:p>
            <a:r>
              <a:rPr lang="en-IN" sz="1800" dirty="0"/>
              <a:t>Create MDT Task Sequences</a:t>
            </a:r>
          </a:p>
          <a:p>
            <a:r>
              <a:rPr lang="en-IN" sz="1800" dirty="0"/>
              <a:t>Configure the Deployment Share</a:t>
            </a:r>
          </a:p>
          <a:p>
            <a:r>
              <a:rPr lang="en-IN" sz="1800" dirty="0"/>
              <a:t>Offline MDT Deployment Media</a:t>
            </a:r>
          </a:p>
          <a:p>
            <a:r>
              <a:rPr lang="en-IN" sz="1800" dirty="0"/>
              <a:t>Troubleshooting Tips</a:t>
            </a:r>
          </a:p>
        </p:txBody>
      </p:sp>
      <p:pic>
        <p:nvPicPr>
          <p:cNvPr id="7" name="Picture 2" descr="How To Manage Devices">
            <a:extLst>
              <a:ext uri="{FF2B5EF4-FFF2-40B4-BE49-F238E27FC236}">
                <a16:creationId xmlns:a16="http://schemas.microsoft.com/office/drawing/2014/main" id="{4E73AF2A-6C43-4C62-B5C3-2D718F24F2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9467" y="78582"/>
            <a:ext cx="1323975" cy="43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95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B6121-BA74-4D50-8F87-4639A7505123}"/>
              </a:ext>
            </a:extLst>
          </p:cNvPr>
          <p:cNvSpPr>
            <a:spLocks noGrp="1"/>
          </p:cNvSpPr>
          <p:nvPr>
            <p:ph type="title"/>
          </p:nvPr>
        </p:nvSpPr>
        <p:spPr/>
        <p:txBody>
          <a:bodyPr/>
          <a:lstStyle/>
          <a:p>
            <a:r>
              <a:rPr lang="en-IN" dirty="0"/>
              <a:t>Preparation</a:t>
            </a:r>
          </a:p>
        </p:txBody>
      </p:sp>
      <p:sp>
        <p:nvSpPr>
          <p:cNvPr id="4" name="Oval 3">
            <a:hlinkClick r:id="" action="ppaction://noaction"/>
            <a:extLst>
              <a:ext uri="{FF2B5EF4-FFF2-40B4-BE49-F238E27FC236}">
                <a16:creationId xmlns:a16="http://schemas.microsoft.com/office/drawing/2014/main" id="{188EE73D-A385-45BA-97C9-8BD90124DCCF}"/>
              </a:ext>
            </a:extLst>
          </p:cNvPr>
          <p:cNvSpPr/>
          <p:nvPr>
            <p:custDataLst>
              <p:tags r:id="rId1"/>
            </p:custDataLst>
          </p:nvPr>
        </p:nvSpPr>
        <p:spPr>
          <a:xfrm>
            <a:off x="5559853" y="2663788"/>
            <a:ext cx="958616" cy="958616"/>
          </a:xfrm>
          <a:prstGeom prst="ellipse">
            <a:avLst/>
          </a:prstGeom>
          <a:solidFill>
            <a:schemeClr val="accent1"/>
          </a:solidFill>
          <a:ln w="10795" cap="flat" cmpd="sng" algn="ctr">
            <a:noFill/>
            <a:prstDash val="solid"/>
          </a:ln>
          <a:effectLst/>
        </p:spPr>
        <p:txBody>
          <a:bodyPr lIns="137160" tIns="91440" rIns="137160" bIns="91440" rtlCol="0" anchor="b"/>
          <a:lstStyle/>
          <a:p>
            <a:pPr lvl="0" defTabSz="914400">
              <a:defRPr/>
            </a:pPr>
            <a:endParaRPr lang="en-US" sz="2400" kern="0" dirty="0">
              <a:solidFill>
                <a:schemeClr val="bg1"/>
              </a:solidFill>
            </a:endParaRPr>
          </a:p>
        </p:txBody>
      </p:sp>
      <p:sp>
        <p:nvSpPr>
          <p:cNvPr id="5" name="Rectangle 4">
            <a:hlinkClick r:id="" action="ppaction://noaction"/>
            <a:extLst>
              <a:ext uri="{FF2B5EF4-FFF2-40B4-BE49-F238E27FC236}">
                <a16:creationId xmlns:a16="http://schemas.microsoft.com/office/drawing/2014/main" id="{ABC40BBF-BBC7-4243-B282-63B0C1CCE44F}"/>
              </a:ext>
            </a:extLst>
          </p:cNvPr>
          <p:cNvSpPr/>
          <p:nvPr/>
        </p:nvSpPr>
        <p:spPr>
          <a:xfrm>
            <a:off x="4264856" y="3912173"/>
            <a:ext cx="3645550" cy="369332"/>
          </a:xfrm>
          <a:prstGeom prst="rect">
            <a:avLst/>
          </a:prstGeom>
        </p:spPr>
        <p:txBody>
          <a:bodyPr wrap="none">
            <a:spAutoFit/>
          </a:bodyPr>
          <a:lstStyle/>
          <a:p>
            <a:pPr lvl="0" defTabSz="914400">
              <a:defRPr/>
            </a:pPr>
            <a:r>
              <a:rPr lang="en-US" kern="0" dirty="0"/>
              <a:t>Microsoft Deployment Toolkit (MDT)</a:t>
            </a:r>
          </a:p>
        </p:txBody>
      </p:sp>
      <p:sp>
        <p:nvSpPr>
          <p:cNvPr id="6" name="Rectangle 5">
            <a:hlinkClick r:id="" action="ppaction://noaction"/>
            <a:extLst>
              <a:ext uri="{FF2B5EF4-FFF2-40B4-BE49-F238E27FC236}">
                <a16:creationId xmlns:a16="http://schemas.microsoft.com/office/drawing/2014/main" id="{A3FFA14B-7647-455B-A25A-48715E8060CD}"/>
              </a:ext>
            </a:extLst>
          </p:cNvPr>
          <p:cNvSpPr/>
          <p:nvPr/>
        </p:nvSpPr>
        <p:spPr>
          <a:xfrm>
            <a:off x="1214299" y="3887521"/>
            <a:ext cx="1547218" cy="369332"/>
          </a:xfrm>
          <a:prstGeom prst="rect">
            <a:avLst/>
          </a:prstGeom>
        </p:spPr>
        <p:txBody>
          <a:bodyPr wrap="none">
            <a:spAutoFit/>
          </a:bodyPr>
          <a:lstStyle/>
          <a:p>
            <a:pPr lvl="0" defTabSz="914400">
              <a:defRPr/>
            </a:pPr>
            <a:r>
              <a:rPr lang="en-US" kern="0" dirty="0"/>
              <a:t>Infrastructure</a:t>
            </a:r>
          </a:p>
        </p:txBody>
      </p:sp>
      <p:sp>
        <p:nvSpPr>
          <p:cNvPr id="7" name="Oval 6">
            <a:hlinkClick r:id="" action="ppaction://noaction"/>
            <a:extLst>
              <a:ext uri="{FF2B5EF4-FFF2-40B4-BE49-F238E27FC236}">
                <a16:creationId xmlns:a16="http://schemas.microsoft.com/office/drawing/2014/main" id="{7CC595AE-9F0E-4745-87DA-1C338B38096C}"/>
              </a:ext>
            </a:extLst>
          </p:cNvPr>
          <p:cNvSpPr/>
          <p:nvPr>
            <p:custDataLst>
              <p:tags r:id="rId2"/>
            </p:custDataLst>
          </p:nvPr>
        </p:nvSpPr>
        <p:spPr>
          <a:xfrm>
            <a:off x="1508600" y="2630258"/>
            <a:ext cx="958616" cy="958616"/>
          </a:xfrm>
          <a:prstGeom prst="ellipse">
            <a:avLst/>
          </a:prstGeom>
          <a:solidFill>
            <a:schemeClr val="accent1"/>
          </a:solidFill>
          <a:ln w="10795" cap="flat" cmpd="sng" algn="ctr">
            <a:noFill/>
            <a:prstDash val="solid"/>
          </a:ln>
          <a:effectLst/>
        </p:spPr>
        <p:txBody>
          <a:bodyPr lIns="137160" tIns="91440" rIns="137160" bIns="91440" rtlCol="0" anchor="b"/>
          <a:lstStyle/>
          <a:p>
            <a:pPr lvl="0" defTabSz="914400">
              <a:defRPr/>
            </a:pPr>
            <a:endParaRPr lang="en-US" sz="2400" kern="0" dirty="0">
              <a:solidFill>
                <a:schemeClr val="bg1"/>
              </a:solidFill>
            </a:endParaRPr>
          </a:p>
        </p:txBody>
      </p:sp>
      <p:sp>
        <p:nvSpPr>
          <p:cNvPr id="8" name="Rectangle 7">
            <a:hlinkClick r:id="" action="ppaction://noaction"/>
            <a:extLst>
              <a:ext uri="{FF2B5EF4-FFF2-40B4-BE49-F238E27FC236}">
                <a16:creationId xmlns:a16="http://schemas.microsoft.com/office/drawing/2014/main" id="{73D7B499-E418-4333-938C-A030F5D02D60}"/>
              </a:ext>
            </a:extLst>
          </p:cNvPr>
          <p:cNvSpPr/>
          <p:nvPr/>
        </p:nvSpPr>
        <p:spPr>
          <a:xfrm>
            <a:off x="9124645" y="3949663"/>
            <a:ext cx="1582484" cy="369332"/>
          </a:xfrm>
          <a:prstGeom prst="rect">
            <a:avLst/>
          </a:prstGeom>
        </p:spPr>
        <p:txBody>
          <a:bodyPr wrap="none">
            <a:spAutoFit/>
          </a:bodyPr>
          <a:lstStyle/>
          <a:p>
            <a:pPr lvl="0" defTabSz="914400">
              <a:defRPr/>
            </a:pPr>
            <a:r>
              <a:rPr lang="en-US" kern="0" dirty="0"/>
              <a:t>Configuration</a:t>
            </a:r>
          </a:p>
        </p:txBody>
      </p:sp>
      <p:sp>
        <p:nvSpPr>
          <p:cNvPr id="9" name="Oval 8">
            <a:hlinkClick r:id="" action="ppaction://noaction"/>
            <a:extLst>
              <a:ext uri="{FF2B5EF4-FFF2-40B4-BE49-F238E27FC236}">
                <a16:creationId xmlns:a16="http://schemas.microsoft.com/office/drawing/2014/main" id="{25E6F1E7-6E67-42C6-BB5F-9C0DB231FA88}"/>
              </a:ext>
            </a:extLst>
          </p:cNvPr>
          <p:cNvSpPr/>
          <p:nvPr>
            <p:custDataLst>
              <p:tags r:id="rId3"/>
            </p:custDataLst>
          </p:nvPr>
        </p:nvSpPr>
        <p:spPr>
          <a:xfrm>
            <a:off x="9436579" y="2692400"/>
            <a:ext cx="958616" cy="958616"/>
          </a:xfrm>
          <a:prstGeom prst="ellipse">
            <a:avLst/>
          </a:prstGeom>
          <a:solidFill>
            <a:schemeClr val="accent1"/>
          </a:solidFill>
          <a:ln w="10795" cap="flat" cmpd="sng" algn="ctr">
            <a:noFill/>
            <a:prstDash val="solid"/>
          </a:ln>
          <a:effectLst/>
        </p:spPr>
        <p:txBody>
          <a:bodyPr lIns="137160" tIns="91440" rIns="137160" bIns="91440" rtlCol="0" anchor="b"/>
          <a:lstStyle/>
          <a:p>
            <a:pPr lvl="0" defTabSz="914400">
              <a:defRPr/>
            </a:pPr>
            <a:endParaRPr lang="en-US" sz="2400" kern="0" dirty="0">
              <a:solidFill>
                <a:schemeClr val="bg1"/>
              </a:solidFill>
            </a:endParaRPr>
          </a:p>
        </p:txBody>
      </p:sp>
      <p:sp>
        <p:nvSpPr>
          <p:cNvPr id="11" name="Freeform 62">
            <a:hlinkClick r:id="" action="ppaction://noaction"/>
            <a:extLst>
              <a:ext uri="{FF2B5EF4-FFF2-40B4-BE49-F238E27FC236}">
                <a16:creationId xmlns:a16="http://schemas.microsoft.com/office/drawing/2014/main" id="{90EB2732-1E25-4594-9D1E-1CAFCC0019E4}"/>
              </a:ext>
            </a:extLst>
          </p:cNvPr>
          <p:cNvSpPr>
            <a:spLocks/>
          </p:cNvSpPr>
          <p:nvPr/>
        </p:nvSpPr>
        <p:spPr bwMode="auto">
          <a:xfrm>
            <a:off x="5722627" y="2867439"/>
            <a:ext cx="633068" cy="551314"/>
          </a:xfrm>
          <a:custGeom>
            <a:avLst/>
            <a:gdLst>
              <a:gd name="connsiteX0" fmla="*/ 975162 w 3835400"/>
              <a:gd name="connsiteY0" fmla="*/ 2212975 h 3340100"/>
              <a:gd name="connsiteX1" fmla="*/ 514350 w 3835400"/>
              <a:gd name="connsiteY1" fmla="*/ 2675167 h 3340100"/>
              <a:gd name="connsiteX2" fmla="*/ 514350 w 3835400"/>
              <a:gd name="connsiteY2" fmla="*/ 2824163 h 3340100"/>
              <a:gd name="connsiteX3" fmla="*/ 1857375 w 3835400"/>
              <a:gd name="connsiteY3" fmla="*/ 2824163 h 3340100"/>
              <a:gd name="connsiteX4" fmla="*/ 1857375 w 3835400"/>
              <a:gd name="connsiteY4" fmla="*/ 2675167 h 3340100"/>
              <a:gd name="connsiteX5" fmla="*/ 1396563 w 3835400"/>
              <a:gd name="connsiteY5" fmla="*/ 2212975 h 3340100"/>
              <a:gd name="connsiteX6" fmla="*/ 975162 w 3835400"/>
              <a:gd name="connsiteY6" fmla="*/ 2212975 h 3340100"/>
              <a:gd name="connsiteX7" fmla="*/ 975326 w 3835400"/>
              <a:gd name="connsiteY7" fmla="*/ 2090738 h 3340100"/>
              <a:gd name="connsiteX8" fmla="*/ 1396399 w 3835400"/>
              <a:gd name="connsiteY8" fmla="*/ 2090738 h 3340100"/>
              <a:gd name="connsiteX9" fmla="*/ 1978025 w 3835400"/>
              <a:gd name="connsiteY9" fmla="*/ 2674305 h 3340100"/>
              <a:gd name="connsiteX10" fmla="*/ 1978025 w 3835400"/>
              <a:gd name="connsiteY10" fmla="*/ 2944813 h 3340100"/>
              <a:gd name="connsiteX11" fmla="*/ 393700 w 3835400"/>
              <a:gd name="connsiteY11" fmla="*/ 2944813 h 3340100"/>
              <a:gd name="connsiteX12" fmla="*/ 393700 w 3835400"/>
              <a:gd name="connsiteY12" fmla="*/ 2674305 h 3340100"/>
              <a:gd name="connsiteX13" fmla="*/ 975326 w 3835400"/>
              <a:gd name="connsiteY13" fmla="*/ 2090738 h 3340100"/>
              <a:gd name="connsiteX14" fmla="*/ 2184669 w 3835400"/>
              <a:gd name="connsiteY14" fmla="*/ 1958085 h 3340100"/>
              <a:gd name="connsiteX15" fmla="*/ 3354120 w 3835400"/>
              <a:gd name="connsiteY15" fmla="*/ 1958085 h 3340100"/>
              <a:gd name="connsiteX16" fmla="*/ 3414713 w 3835400"/>
              <a:gd name="connsiteY16" fmla="*/ 2018410 h 3340100"/>
              <a:gd name="connsiteX17" fmla="*/ 3354120 w 3835400"/>
              <a:gd name="connsiteY17" fmla="*/ 2078735 h 3340100"/>
              <a:gd name="connsiteX18" fmla="*/ 2184669 w 3835400"/>
              <a:gd name="connsiteY18" fmla="*/ 2078735 h 3340100"/>
              <a:gd name="connsiteX19" fmla="*/ 2124075 w 3835400"/>
              <a:gd name="connsiteY19" fmla="*/ 2018410 h 3340100"/>
              <a:gd name="connsiteX20" fmla="*/ 2184669 w 3835400"/>
              <a:gd name="connsiteY20" fmla="*/ 1958085 h 3340100"/>
              <a:gd name="connsiteX21" fmla="*/ 2184669 w 3835400"/>
              <a:gd name="connsiteY21" fmla="*/ 1727200 h 3340100"/>
              <a:gd name="connsiteX22" fmla="*/ 3354120 w 3835400"/>
              <a:gd name="connsiteY22" fmla="*/ 1727200 h 3340100"/>
              <a:gd name="connsiteX23" fmla="*/ 3414713 w 3835400"/>
              <a:gd name="connsiteY23" fmla="*/ 1787525 h 3340100"/>
              <a:gd name="connsiteX24" fmla="*/ 3354120 w 3835400"/>
              <a:gd name="connsiteY24" fmla="*/ 1847850 h 3340100"/>
              <a:gd name="connsiteX25" fmla="*/ 2184669 w 3835400"/>
              <a:gd name="connsiteY25" fmla="*/ 1847850 h 3340100"/>
              <a:gd name="connsiteX26" fmla="*/ 2124075 w 3835400"/>
              <a:gd name="connsiteY26" fmla="*/ 1787525 h 3340100"/>
              <a:gd name="connsiteX27" fmla="*/ 2184669 w 3835400"/>
              <a:gd name="connsiteY27" fmla="*/ 1727200 h 3340100"/>
              <a:gd name="connsiteX28" fmla="*/ 2184669 w 3835400"/>
              <a:gd name="connsiteY28" fmla="*/ 1498071 h 3340100"/>
              <a:gd name="connsiteX29" fmla="*/ 3354120 w 3835400"/>
              <a:gd name="connsiteY29" fmla="*/ 1498071 h 3340100"/>
              <a:gd name="connsiteX30" fmla="*/ 3414713 w 3835400"/>
              <a:gd name="connsiteY30" fmla="*/ 1558396 h 3340100"/>
              <a:gd name="connsiteX31" fmla="*/ 3354120 w 3835400"/>
              <a:gd name="connsiteY31" fmla="*/ 1618721 h 3340100"/>
              <a:gd name="connsiteX32" fmla="*/ 2184669 w 3835400"/>
              <a:gd name="connsiteY32" fmla="*/ 1618721 h 3340100"/>
              <a:gd name="connsiteX33" fmla="*/ 2124075 w 3835400"/>
              <a:gd name="connsiteY33" fmla="*/ 1558396 h 3340100"/>
              <a:gd name="connsiteX34" fmla="*/ 2184669 w 3835400"/>
              <a:gd name="connsiteY34" fmla="*/ 1498071 h 3340100"/>
              <a:gd name="connsiteX35" fmla="*/ 2184669 w 3835400"/>
              <a:gd name="connsiteY35" fmla="*/ 1268942 h 3340100"/>
              <a:gd name="connsiteX36" fmla="*/ 3354120 w 3835400"/>
              <a:gd name="connsiteY36" fmla="*/ 1268942 h 3340100"/>
              <a:gd name="connsiteX37" fmla="*/ 3414713 w 3835400"/>
              <a:gd name="connsiteY37" fmla="*/ 1329267 h 3340100"/>
              <a:gd name="connsiteX38" fmla="*/ 3354120 w 3835400"/>
              <a:gd name="connsiteY38" fmla="*/ 1389592 h 3340100"/>
              <a:gd name="connsiteX39" fmla="*/ 2184669 w 3835400"/>
              <a:gd name="connsiteY39" fmla="*/ 1389592 h 3340100"/>
              <a:gd name="connsiteX40" fmla="*/ 2124075 w 3835400"/>
              <a:gd name="connsiteY40" fmla="*/ 1329267 h 3340100"/>
              <a:gd name="connsiteX41" fmla="*/ 2184669 w 3835400"/>
              <a:gd name="connsiteY41" fmla="*/ 1268942 h 3340100"/>
              <a:gd name="connsiteX42" fmla="*/ 1185862 w 3835400"/>
              <a:gd name="connsiteY42" fmla="*/ 1109663 h 3340100"/>
              <a:gd name="connsiteX43" fmla="*/ 774699 w 3835400"/>
              <a:gd name="connsiteY43" fmla="*/ 1521620 h 3340100"/>
              <a:gd name="connsiteX44" fmla="*/ 1185862 w 3835400"/>
              <a:gd name="connsiteY44" fmla="*/ 1933577 h 3340100"/>
              <a:gd name="connsiteX45" fmla="*/ 1597025 w 3835400"/>
              <a:gd name="connsiteY45" fmla="*/ 1521620 h 3340100"/>
              <a:gd name="connsiteX46" fmla="*/ 1185862 w 3835400"/>
              <a:gd name="connsiteY46" fmla="*/ 1109663 h 3340100"/>
              <a:gd name="connsiteX47" fmla="*/ 2184669 w 3835400"/>
              <a:gd name="connsiteY47" fmla="*/ 1054169 h 3340100"/>
              <a:gd name="connsiteX48" fmla="*/ 3354120 w 3835400"/>
              <a:gd name="connsiteY48" fmla="*/ 1054169 h 3340100"/>
              <a:gd name="connsiteX49" fmla="*/ 3414713 w 3835400"/>
              <a:gd name="connsiteY49" fmla="*/ 1114494 h 3340100"/>
              <a:gd name="connsiteX50" fmla="*/ 3354120 w 3835400"/>
              <a:gd name="connsiteY50" fmla="*/ 1174819 h 3340100"/>
              <a:gd name="connsiteX51" fmla="*/ 2184669 w 3835400"/>
              <a:gd name="connsiteY51" fmla="*/ 1174819 h 3340100"/>
              <a:gd name="connsiteX52" fmla="*/ 2124075 w 3835400"/>
              <a:gd name="connsiteY52" fmla="*/ 1114494 h 3340100"/>
              <a:gd name="connsiteX53" fmla="*/ 2184669 w 3835400"/>
              <a:gd name="connsiteY53" fmla="*/ 1054169 h 3340100"/>
              <a:gd name="connsiteX54" fmla="*/ 1185862 w 3835400"/>
              <a:gd name="connsiteY54" fmla="*/ 987425 h 3340100"/>
              <a:gd name="connsiteX55" fmla="*/ 1717675 w 3835400"/>
              <a:gd name="connsiteY55" fmla="*/ 1520825 h 3340100"/>
              <a:gd name="connsiteX56" fmla="*/ 1185862 w 3835400"/>
              <a:gd name="connsiteY56" fmla="*/ 2054225 h 3340100"/>
              <a:gd name="connsiteX57" fmla="*/ 654049 w 3835400"/>
              <a:gd name="connsiteY57" fmla="*/ 1520825 h 3340100"/>
              <a:gd name="connsiteX58" fmla="*/ 1185862 w 3835400"/>
              <a:gd name="connsiteY58" fmla="*/ 987425 h 3340100"/>
              <a:gd name="connsiteX59" fmla="*/ 1916906 w 3835400"/>
              <a:gd name="connsiteY59" fmla="*/ 304799 h 3340100"/>
              <a:gd name="connsiteX60" fmla="*/ 1865312 w 3835400"/>
              <a:gd name="connsiteY60" fmla="*/ 356393 h 3340100"/>
              <a:gd name="connsiteX61" fmla="*/ 1916906 w 3835400"/>
              <a:gd name="connsiteY61" fmla="*/ 407987 h 3340100"/>
              <a:gd name="connsiteX62" fmla="*/ 1968500 w 3835400"/>
              <a:gd name="connsiteY62" fmla="*/ 356393 h 3340100"/>
              <a:gd name="connsiteX63" fmla="*/ 1916906 w 3835400"/>
              <a:gd name="connsiteY63" fmla="*/ 304799 h 3340100"/>
              <a:gd name="connsiteX64" fmla="*/ 1917700 w 3835400"/>
              <a:gd name="connsiteY64" fmla="*/ 182562 h 3340100"/>
              <a:gd name="connsiteX65" fmla="*/ 2090738 w 3835400"/>
              <a:gd name="connsiteY65" fmla="*/ 355600 h 3340100"/>
              <a:gd name="connsiteX66" fmla="*/ 1917700 w 3835400"/>
              <a:gd name="connsiteY66" fmla="*/ 528638 h 3340100"/>
              <a:gd name="connsiteX67" fmla="*/ 1744662 w 3835400"/>
              <a:gd name="connsiteY67" fmla="*/ 355600 h 3340100"/>
              <a:gd name="connsiteX68" fmla="*/ 1917700 w 3835400"/>
              <a:gd name="connsiteY68" fmla="*/ 182562 h 3340100"/>
              <a:gd name="connsiteX69" fmla="*/ 1917700 w 3835400"/>
              <a:gd name="connsiteY69" fmla="*/ 122238 h 3340100"/>
              <a:gd name="connsiteX70" fmla="*/ 1696478 w 3835400"/>
              <a:gd name="connsiteY70" fmla="*/ 344119 h 3340100"/>
              <a:gd name="connsiteX71" fmla="*/ 1696478 w 3835400"/>
              <a:gd name="connsiteY71" fmla="*/ 629828 h 3340100"/>
              <a:gd name="connsiteX72" fmla="*/ 396420 w 3835400"/>
              <a:gd name="connsiteY72" fmla="*/ 629828 h 3340100"/>
              <a:gd name="connsiteX73" fmla="*/ 120650 w 3835400"/>
              <a:gd name="connsiteY73" fmla="*/ 909459 h 3340100"/>
              <a:gd name="connsiteX74" fmla="*/ 120650 w 3835400"/>
              <a:gd name="connsiteY74" fmla="*/ 2942860 h 3340100"/>
              <a:gd name="connsiteX75" fmla="*/ 396420 w 3835400"/>
              <a:gd name="connsiteY75" fmla="*/ 3219451 h 3340100"/>
              <a:gd name="connsiteX76" fmla="*/ 3438980 w 3835400"/>
              <a:gd name="connsiteY76" fmla="*/ 3219451 h 3340100"/>
              <a:gd name="connsiteX77" fmla="*/ 3714750 w 3835400"/>
              <a:gd name="connsiteY77" fmla="*/ 2942860 h 3340100"/>
              <a:gd name="connsiteX78" fmla="*/ 3714750 w 3835400"/>
              <a:gd name="connsiteY78" fmla="*/ 909459 h 3340100"/>
              <a:gd name="connsiteX79" fmla="*/ 3438980 w 3835400"/>
              <a:gd name="connsiteY79" fmla="*/ 629828 h 3340100"/>
              <a:gd name="connsiteX80" fmla="*/ 2138922 w 3835400"/>
              <a:gd name="connsiteY80" fmla="*/ 629828 h 3340100"/>
              <a:gd name="connsiteX81" fmla="*/ 2138922 w 3835400"/>
              <a:gd name="connsiteY81" fmla="*/ 344119 h 3340100"/>
              <a:gd name="connsiteX82" fmla="*/ 1917700 w 3835400"/>
              <a:gd name="connsiteY82" fmla="*/ 122238 h 3340100"/>
              <a:gd name="connsiteX83" fmla="*/ 1917700 w 3835400"/>
              <a:gd name="connsiteY83" fmla="*/ 0 h 3340100"/>
              <a:gd name="connsiteX84" fmla="*/ 2260038 w 3835400"/>
              <a:gd name="connsiteY84" fmla="*/ 343432 h 3340100"/>
              <a:gd name="connsiteX85" fmla="*/ 2260038 w 3835400"/>
              <a:gd name="connsiteY85" fmla="*/ 507549 h 3340100"/>
              <a:gd name="connsiteX86" fmla="*/ 3438530 w 3835400"/>
              <a:gd name="connsiteY86" fmla="*/ 507549 h 3340100"/>
              <a:gd name="connsiteX87" fmla="*/ 3835400 w 3835400"/>
              <a:gd name="connsiteY87" fmla="*/ 908726 h 3340100"/>
              <a:gd name="connsiteX88" fmla="*/ 3835400 w 3835400"/>
              <a:gd name="connsiteY88" fmla="*/ 2941963 h 3340100"/>
              <a:gd name="connsiteX89" fmla="*/ 3438530 w 3835400"/>
              <a:gd name="connsiteY89" fmla="*/ 3340100 h 3340100"/>
              <a:gd name="connsiteX90" fmla="*/ 396870 w 3835400"/>
              <a:gd name="connsiteY90" fmla="*/ 3340100 h 3340100"/>
              <a:gd name="connsiteX91" fmla="*/ 0 w 3835400"/>
              <a:gd name="connsiteY91" fmla="*/ 2941963 h 3340100"/>
              <a:gd name="connsiteX92" fmla="*/ 0 w 3835400"/>
              <a:gd name="connsiteY92" fmla="*/ 908726 h 3340100"/>
              <a:gd name="connsiteX93" fmla="*/ 396870 w 3835400"/>
              <a:gd name="connsiteY93" fmla="*/ 507549 h 3340100"/>
              <a:gd name="connsiteX94" fmla="*/ 1575362 w 3835400"/>
              <a:gd name="connsiteY94" fmla="*/ 507549 h 3340100"/>
              <a:gd name="connsiteX95" fmla="*/ 1575362 w 3835400"/>
              <a:gd name="connsiteY95" fmla="*/ 343432 h 3340100"/>
              <a:gd name="connsiteX96" fmla="*/ 1917700 w 3835400"/>
              <a:gd name="connsiteY96" fmla="*/ 0 h 3340100"/>
              <a:gd name="connsiteX0" fmla="*/ 975162 w 3835400"/>
              <a:gd name="connsiteY0" fmla="*/ 2212975 h 3340100"/>
              <a:gd name="connsiteX1" fmla="*/ 514350 w 3835400"/>
              <a:gd name="connsiteY1" fmla="*/ 2675167 h 3340100"/>
              <a:gd name="connsiteX2" fmla="*/ 514350 w 3835400"/>
              <a:gd name="connsiteY2" fmla="*/ 2824163 h 3340100"/>
              <a:gd name="connsiteX3" fmla="*/ 1857375 w 3835400"/>
              <a:gd name="connsiteY3" fmla="*/ 2824163 h 3340100"/>
              <a:gd name="connsiteX4" fmla="*/ 1857375 w 3835400"/>
              <a:gd name="connsiteY4" fmla="*/ 2675167 h 3340100"/>
              <a:gd name="connsiteX5" fmla="*/ 1396563 w 3835400"/>
              <a:gd name="connsiteY5" fmla="*/ 2212975 h 3340100"/>
              <a:gd name="connsiteX6" fmla="*/ 975162 w 3835400"/>
              <a:gd name="connsiteY6" fmla="*/ 2212975 h 3340100"/>
              <a:gd name="connsiteX7" fmla="*/ 975326 w 3835400"/>
              <a:gd name="connsiteY7" fmla="*/ 2090738 h 3340100"/>
              <a:gd name="connsiteX8" fmla="*/ 1396399 w 3835400"/>
              <a:gd name="connsiteY8" fmla="*/ 2090738 h 3340100"/>
              <a:gd name="connsiteX9" fmla="*/ 1978025 w 3835400"/>
              <a:gd name="connsiteY9" fmla="*/ 2674305 h 3340100"/>
              <a:gd name="connsiteX10" fmla="*/ 1978025 w 3835400"/>
              <a:gd name="connsiteY10" fmla="*/ 2944813 h 3340100"/>
              <a:gd name="connsiteX11" fmla="*/ 393700 w 3835400"/>
              <a:gd name="connsiteY11" fmla="*/ 2944813 h 3340100"/>
              <a:gd name="connsiteX12" fmla="*/ 393700 w 3835400"/>
              <a:gd name="connsiteY12" fmla="*/ 2674305 h 3340100"/>
              <a:gd name="connsiteX13" fmla="*/ 975326 w 3835400"/>
              <a:gd name="connsiteY13" fmla="*/ 2090738 h 3340100"/>
              <a:gd name="connsiteX14" fmla="*/ 2184669 w 3835400"/>
              <a:gd name="connsiteY14" fmla="*/ 1958085 h 3340100"/>
              <a:gd name="connsiteX15" fmla="*/ 3354120 w 3835400"/>
              <a:gd name="connsiteY15" fmla="*/ 1958085 h 3340100"/>
              <a:gd name="connsiteX16" fmla="*/ 3414713 w 3835400"/>
              <a:gd name="connsiteY16" fmla="*/ 2018410 h 3340100"/>
              <a:gd name="connsiteX17" fmla="*/ 3354120 w 3835400"/>
              <a:gd name="connsiteY17" fmla="*/ 2078735 h 3340100"/>
              <a:gd name="connsiteX18" fmla="*/ 2184669 w 3835400"/>
              <a:gd name="connsiteY18" fmla="*/ 2078735 h 3340100"/>
              <a:gd name="connsiteX19" fmla="*/ 2124075 w 3835400"/>
              <a:gd name="connsiteY19" fmla="*/ 2018410 h 3340100"/>
              <a:gd name="connsiteX20" fmla="*/ 2184669 w 3835400"/>
              <a:gd name="connsiteY20" fmla="*/ 1958085 h 3340100"/>
              <a:gd name="connsiteX21" fmla="*/ 2184669 w 3835400"/>
              <a:gd name="connsiteY21" fmla="*/ 1727200 h 3340100"/>
              <a:gd name="connsiteX22" fmla="*/ 3354120 w 3835400"/>
              <a:gd name="connsiteY22" fmla="*/ 1727200 h 3340100"/>
              <a:gd name="connsiteX23" fmla="*/ 3414713 w 3835400"/>
              <a:gd name="connsiteY23" fmla="*/ 1787525 h 3340100"/>
              <a:gd name="connsiteX24" fmla="*/ 3354120 w 3835400"/>
              <a:gd name="connsiteY24" fmla="*/ 1847850 h 3340100"/>
              <a:gd name="connsiteX25" fmla="*/ 2184669 w 3835400"/>
              <a:gd name="connsiteY25" fmla="*/ 1847850 h 3340100"/>
              <a:gd name="connsiteX26" fmla="*/ 2124075 w 3835400"/>
              <a:gd name="connsiteY26" fmla="*/ 1787525 h 3340100"/>
              <a:gd name="connsiteX27" fmla="*/ 2184669 w 3835400"/>
              <a:gd name="connsiteY27" fmla="*/ 1727200 h 3340100"/>
              <a:gd name="connsiteX28" fmla="*/ 2184669 w 3835400"/>
              <a:gd name="connsiteY28" fmla="*/ 1498071 h 3340100"/>
              <a:gd name="connsiteX29" fmla="*/ 3354120 w 3835400"/>
              <a:gd name="connsiteY29" fmla="*/ 1498071 h 3340100"/>
              <a:gd name="connsiteX30" fmla="*/ 3414713 w 3835400"/>
              <a:gd name="connsiteY30" fmla="*/ 1558396 h 3340100"/>
              <a:gd name="connsiteX31" fmla="*/ 3354120 w 3835400"/>
              <a:gd name="connsiteY31" fmla="*/ 1618721 h 3340100"/>
              <a:gd name="connsiteX32" fmla="*/ 2184669 w 3835400"/>
              <a:gd name="connsiteY32" fmla="*/ 1618721 h 3340100"/>
              <a:gd name="connsiteX33" fmla="*/ 2124075 w 3835400"/>
              <a:gd name="connsiteY33" fmla="*/ 1558396 h 3340100"/>
              <a:gd name="connsiteX34" fmla="*/ 2184669 w 3835400"/>
              <a:gd name="connsiteY34" fmla="*/ 1498071 h 3340100"/>
              <a:gd name="connsiteX35" fmla="*/ 2184669 w 3835400"/>
              <a:gd name="connsiteY35" fmla="*/ 1268942 h 3340100"/>
              <a:gd name="connsiteX36" fmla="*/ 3354120 w 3835400"/>
              <a:gd name="connsiteY36" fmla="*/ 1268942 h 3340100"/>
              <a:gd name="connsiteX37" fmla="*/ 3414713 w 3835400"/>
              <a:gd name="connsiteY37" fmla="*/ 1329267 h 3340100"/>
              <a:gd name="connsiteX38" fmla="*/ 3354120 w 3835400"/>
              <a:gd name="connsiteY38" fmla="*/ 1389592 h 3340100"/>
              <a:gd name="connsiteX39" fmla="*/ 2184669 w 3835400"/>
              <a:gd name="connsiteY39" fmla="*/ 1389592 h 3340100"/>
              <a:gd name="connsiteX40" fmla="*/ 2124075 w 3835400"/>
              <a:gd name="connsiteY40" fmla="*/ 1329267 h 3340100"/>
              <a:gd name="connsiteX41" fmla="*/ 2184669 w 3835400"/>
              <a:gd name="connsiteY41" fmla="*/ 1268942 h 3340100"/>
              <a:gd name="connsiteX42" fmla="*/ 1185862 w 3835400"/>
              <a:gd name="connsiteY42" fmla="*/ 1109663 h 3340100"/>
              <a:gd name="connsiteX43" fmla="*/ 774699 w 3835400"/>
              <a:gd name="connsiteY43" fmla="*/ 1521620 h 3340100"/>
              <a:gd name="connsiteX44" fmla="*/ 1185862 w 3835400"/>
              <a:gd name="connsiteY44" fmla="*/ 1933577 h 3340100"/>
              <a:gd name="connsiteX45" fmla="*/ 1597025 w 3835400"/>
              <a:gd name="connsiteY45" fmla="*/ 1521620 h 3340100"/>
              <a:gd name="connsiteX46" fmla="*/ 1185862 w 3835400"/>
              <a:gd name="connsiteY46" fmla="*/ 1109663 h 3340100"/>
              <a:gd name="connsiteX47" fmla="*/ 2184669 w 3835400"/>
              <a:gd name="connsiteY47" fmla="*/ 1054169 h 3340100"/>
              <a:gd name="connsiteX48" fmla="*/ 3354120 w 3835400"/>
              <a:gd name="connsiteY48" fmla="*/ 1054169 h 3340100"/>
              <a:gd name="connsiteX49" fmla="*/ 3414713 w 3835400"/>
              <a:gd name="connsiteY49" fmla="*/ 1114494 h 3340100"/>
              <a:gd name="connsiteX50" fmla="*/ 3354120 w 3835400"/>
              <a:gd name="connsiteY50" fmla="*/ 1174819 h 3340100"/>
              <a:gd name="connsiteX51" fmla="*/ 2184669 w 3835400"/>
              <a:gd name="connsiteY51" fmla="*/ 1174819 h 3340100"/>
              <a:gd name="connsiteX52" fmla="*/ 2124075 w 3835400"/>
              <a:gd name="connsiteY52" fmla="*/ 1114494 h 3340100"/>
              <a:gd name="connsiteX53" fmla="*/ 2184669 w 3835400"/>
              <a:gd name="connsiteY53" fmla="*/ 1054169 h 3340100"/>
              <a:gd name="connsiteX54" fmla="*/ 1185862 w 3835400"/>
              <a:gd name="connsiteY54" fmla="*/ 987425 h 3340100"/>
              <a:gd name="connsiteX55" fmla="*/ 1717675 w 3835400"/>
              <a:gd name="connsiteY55" fmla="*/ 1520825 h 3340100"/>
              <a:gd name="connsiteX56" fmla="*/ 1185862 w 3835400"/>
              <a:gd name="connsiteY56" fmla="*/ 2054225 h 3340100"/>
              <a:gd name="connsiteX57" fmla="*/ 654049 w 3835400"/>
              <a:gd name="connsiteY57" fmla="*/ 1520825 h 3340100"/>
              <a:gd name="connsiteX58" fmla="*/ 1185862 w 3835400"/>
              <a:gd name="connsiteY58" fmla="*/ 987425 h 3340100"/>
              <a:gd name="connsiteX59" fmla="*/ 1916906 w 3835400"/>
              <a:gd name="connsiteY59" fmla="*/ 304799 h 3340100"/>
              <a:gd name="connsiteX60" fmla="*/ 1865312 w 3835400"/>
              <a:gd name="connsiteY60" fmla="*/ 356393 h 3340100"/>
              <a:gd name="connsiteX61" fmla="*/ 1916906 w 3835400"/>
              <a:gd name="connsiteY61" fmla="*/ 407987 h 3340100"/>
              <a:gd name="connsiteX62" fmla="*/ 1968500 w 3835400"/>
              <a:gd name="connsiteY62" fmla="*/ 356393 h 3340100"/>
              <a:gd name="connsiteX63" fmla="*/ 1916906 w 3835400"/>
              <a:gd name="connsiteY63" fmla="*/ 304799 h 3340100"/>
              <a:gd name="connsiteX64" fmla="*/ 1917700 w 3835400"/>
              <a:gd name="connsiteY64" fmla="*/ 182562 h 3340100"/>
              <a:gd name="connsiteX65" fmla="*/ 2090738 w 3835400"/>
              <a:gd name="connsiteY65" fmla="*/ 355600 h 3340100"/>
              <a:gd name="connsiteX66" fmla="*/ 1917700 w 3835400"/>
              <a:gd name="connsiteY66" fmla="*/ 528641 h 3340100"/>
              <a:gd name="connsiteX67" fmla="*/ 1744662 w 3835400"/>
              <a:gd name="connsiteY67" fmla="*/ 355600 h 3340100"/>
              <a:gd name="connsiteX68" fmla="*/ 1917700 w 3835400"/>
              <a:gd name="connsiteY68" fmla="*/ 182562 h 3340100"/>
              <a:gd name="connsiteX69" fmla="*/ 1917700 w 3835400"/>
              <a:gd name="connsiteY69" fmla="*/ 122238 h 3340100"/>
              <a:gd name="connsiteX70" fmla="*/ 1696478 w 3835400"/>
              <a:gd name="connsiteY70" fmla="*/ 344119 h 3340100"/>
              <a:gd name="connsiteX71" fmla="*/ 1696478 w 3835400"/>
              <a:gd name="connsiteY71" fmla="*/ 629828 h 3340100"/>
              <a:gd name="connsiteX72" fmla="*/ 396420 w 3835400"/>
              <a:gd name="connsiteY72" fmla="*/ 629828 h 3340100"/>
              <a:gd name="connsiteX73" fmla="*/ 120650 w 3835400"/>
              <a:gd name="connsiteY73" fmla="*/ 909459 h 3340100"/>
              <a:gd name="connsiteX74" fmla="*/ 120650 w 3835400"/>
              <a:gd name="connsiteY74" fmla="*/ 2942860 h 3340100"/>
              <a:gd name="connsiteX75" fmla="*/ 396420 w 3835400"/>
              <a:gd name="connsiteY75" fmla="*/ 3219451 h 3340100"/>
              <a:gd name="connsiteX76" fmla="*/ 3438980 w 3835400"/>
              <a:gd name="connsiteY76" fmla="*/ 3219451 h 3340100"/>
              <a:gd name="connsiteX77" fmla="*/ 3714750 w 3835400"/>
              <a:gd name="connsiteY77" fmla="*/ 2942860 h 3340100"/>
              <a:gd name="connsiteX78" fmla="*/ 3714750 w 3835400"/>
              <a:gd name="connsiteY78" fmla="*/ 909459 h 3340100"/>
              <a:gd name="connsiteX79" fmla="*/ 3438980 w 3835400"/>
              <a:gd name="connsiteY79" fmla="*/ 629828 h 3340100"/>
              <a:gd name="connsiteX80" fmla="*/ 2138922 w 3835400"/>
              <a:gd name="connsiteY80" fmla="*/ 629828 h 3340100"/>
              <a:gd name="connsiteX81" fmla="*/ 2138922 w 3835400"/>
              <a:gd name="connsiteY81" fmla="*/ 344119 h 3340100"/>
              <a:gd name="connsiteX82" fmla="*/ 1917700 w 3835400"/>
              <a:gd name="connsiteY82" fmla="*/ 122238 h 3340100"/>
              <a:gd name="connsiteX83" fmla="*/ 1917700 w 3835400"/>
              <a:gd name="connsiteY83" fmla="*/ 0 h 3340100"/>
              <a:gd name="connsiteX84" fmla="*/ 2260038 w 3835400"/>
              <a:gd name="connsiteY84" fmla="*/ 343432 h 3340100"/>
              <a:gd name="connsiteX85" fmla="*/ 2260038 w 3835400"/>
              <a:gd name="connsiteY85" fmla="*/ 507549 h 3340100"/>
              <a:gd name="connsiteX86" fmla="*/ 3438530 w 3835400"/>
              <a:gd name="connsiteY86" fmla="*/ 507549 h 3340100"/>
              <a:gd name="connsiteX87" fmla="*/ 3835400 w 3835400"/>
              <a:gd name="connsiteY87" fmla="*/ 908726 h 3340100"/>
              <a:gd name="connsiteX88" fmla="*/ 3835400 w 3835400"/>
              <a:gd name="connsiteY88" fmla="*/ 2941963 h 3340100"/>
              <a:gd name="connsiteX89" fmla="*/ 3438530 w 3835400"/>
              <a:gd name="connsiteY89" fmla="*/ 3340100 h 3340100"/>
              <a:gd name="connsiteX90" fmla="*/ 396870 w 3835400"/>
              <a:gd name="connsiteY90" fmla="*/ 3340100 h 3340100"/>
              <a:gd name="connsiteX91" fmla="*/ 0 w 3835400"/>
              <a:gd name="connsiteY91" fmla="*/ 2941963 h 3340100"/>
              <a:gd name="connsiteX92" fmla="*/ 0 w 3835400"/>
              <a:gd name="connsiteY92" fmla="*/ 908726 h 3340100"/>
              <a:gd name="connsiteX93" fmla="*/ 396870 w 3835400"/>
              <a:gd name="connsiteY93" fmla="*/ 507549 h 3340100"/>
              <a:gd name="connsiteX94" fmla="*/ 1575362 w 3835400"/>
              <a:gd name="connsiteY94" fmla="*/ 507549 h 3340100"/>
              <a:gd name="connsiteX95" fmla="*/ 1575362 w 3835400"/>
              <a:gd name="connsiteY95" fmla="*/ 343432 h 3340100"/>
              <a:gd name="connsiteX96" fmla="*/ 1917700 w 3835400"/>
              <a:gd name="connsiteY96" fmla="*/ 0 h 334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3835400" h="3340100">
                <a:moveTo>
                  <a:pt x="975162" y="2212975"/>
                </a:moveTo>
                <a:cubicBezTo>
                  <a:pt x="720503" y="2212975"/>
                  <a:pt x="514350" y="2419745"/>
                  <a:pt x="514350" y="2675167"/>
                </a:cubicBezTo>
                <a:lnTo>
                  <a:pt x="514350" y="2824163"/>
                </a:lnTo>
                <a:lnTo>
                  <a:pt x="1857375" y="2824163"/>
                </a:lnTo>
                <a:lnTo>
                  <a:pt x="1857375" y="2675167"/>
                </a:lnTo>
                <a:cubicBezTo>
                  <a:pt x="1857375" y="2419745"/>
                  <a:pt x="1651222" y="2212975"/>
                  <a:pt x="1396563" y="2212975"/>
                </a:cubicBezTo>
                <a:lnTo>
                  <a:pt x="975162" y="2212975"/>
                </a:lnTo>
                <a:close/>
                <a:moveTo>
                  <a:pt x="975326" y="2090738"/>
                </a:moveTo>
                <a:lnTo>
                  <a:pt x="1396399" y="2090738"/>
                </a:lnTo>
                <a:cubicBezTo>
                  <a:pt x="1717505" y="2090738"/>
                  <a:pt x="1978025" y="2352128"/>
                  <a:pt x="1978025" y="2674305"/>
                </a:cubicBezTo>
                <a:lnTo>
                  <a:pt x="1978025" y="2944813"/>
                </a:lnTo>
                <a:lnTo>
                  <a:pt x="393700" y="2944813"/>
                </a:lnTo>
                <a:lnTo>
                  <a:pt x="393700" y="2674305"/>
                </a:lnTo>
                <a:cubicBezTo>
                  <a:pt x="393700" y="2352128"/>
                  <a:pt x="654220" y="2090738"/>
                  <a:pt x="975326" y="2090738"/>
                </a:cubicBezTo>
                <a:close/>
                <a:moveTo>
                  <a:pt x="2184669" y="1958085"/>
                </a:moveTo>
                <a:lnTo>
                  <a:pt x="3354120" y="1958085"/>
                </a:lnTo>
                <a:cubicBezTo>
                  <a:pt x="3387446" y="1958085"/>
                  <a:pt x="3414713" y="1985231"/>
                  <a:pt x="3414713" y="2018410"/>
                </a:cubicBezTo>
                <a:cubicBezTo>
                  <a:pt x="3414713" y="2051589"/>
                  <a:pt x="3387446" y="2078735"/>
                  <a:pt x="3354120" y="2078735"/>
                </a:cubicBezTo>
                <a:lnTo>
                  <a:pt x="2184669" y="2078735"/>
                </a:lnTo>
                <a:cubicBezTo>
                  <a:pt x="2151342" y="2078735"/>
                  <a:pt x="2124075" y="2051589"/>
                  <a:pt x="2124075" y="2018410"/>
                </a:cubicBezTo>
                <a:cubicBezTo>
                  <a:pt x="2124075" y="1985231"/>
                  <a:pt x="2151342" y="1958085"/>
                  <a:pt x="2184669" y="1958085"/>
                </a:cubicBezTo>
                <a:close/>
                <a:moveTo>
                  <a:pt x="2184669" y="1727200"/>
                </a:moveTo>
                <a:lnTo>
                  <a:pt x="3354120" y="1727200"/>
                </a:lnTo>
                <a:cubicBezTo>
                  <a:pt x="3387446" y="1727200"/>
                  <a:pt x="3414713" y="1754346"/>
                  <a:pt x="3414713" y="1787525"/>
                </a:cubicBezTo>
                <a:cubicBezTo>
                  <a:pt x="3414713" y="1820704"/>
                  <a:pt x="3387446" y="1847850"/>
                  <a:pt x="3354120" y="1847850"/>
                </a:cubicBezTo>
                <a:lnTo>
                  <a:pt x="2184669" y="1847850"/>
                </a:lnTo>
                <a:cubicBezTo>
                  <a:pt x="2151342" y="1847850"/>
                  <a:pt x="2124075" y="1820704"/>
                  <a:pt x="2124075" y="1787525"/>
                </a:cubicBezTo>
                <a:cubicBezTo>
                  <a:pt x="2124075" y="1754346"/>
                  <a:pt x="2151342" y="1727200"/>
                  <a:pt x="2184669" y="1727200"/>
                </a:cubicBezTo>
                <a:close/>
                <a:moveTo>
                  <a:pt x="2184669" y="1498071"/>
                </a:moveTo>
                <a:lnTo>
                  <a:pt x="3354120" y="1498071"/>
                </a:lnTo>
                <a:cubicBezTo>
                  <a:pt x="3387446" y="1498071"/>
                  <a:pt x="3414713" y="1525217"/>
                  <a:pt x="3414713" y="1558396"/>
                </a:cubicBezTo>
                <a:cubicBezTo>
                  <a:pt x="3414713" y="1591575"/>
                  <a:pt x="3387446" y="1618721"/>
                  <a:pt x="3354120" y="1618721"/>
                </a:cubicBezTo>
                <a:lnTo>
                  <a:pt x="2184669" y="1618721"/>
                </a:lnTo>
                <a:cubicBezTo>
                  <a:pt x="2151342" y="1618721"/>
                  <a:pt x="2124075" y="1591575"/>
                  <a:pt x="2124075" y="1558396"/>
                </a:cubicBezTo>
                <a:cubicBezTo>
                  <a:pt x="2124075" y="1525217"/>
                  <a:pt x="2151342" y="1498071"/>
                  <a:pt x="2184669" y="1498071"/>
                </a:cubicBezTo>
                <a:close/>
                <a:moveTo>
                  <a:pt x="2184669" y="1268942"/>
                </a:moveTo>
                <a:lnTo>
                  <a:pt x="3354120" y="1268942"/>
                </a:lnTo>
                <a:cubicBezTo>
                  <a:pt x="3387446" y="1268942"/>
                  <a:pt x="3414713" y="1296088"/>
                  <a:pt x="3414713" y="1329267"/>
                </a:cubicBezTo>
                <a:cubicBezTo>
                  <a:pt x="3414713" y="1362446"/>
                  <a:pt x="3387446" y="1389592"/>
                  <a:pt x="3354120" y="1389592"/>
                </a:cubicBezTo>
                <a:lnTo>
                  <a:pt x="2184669" y="1389592"/>
                </a:lnTo>
                <a:cubicBezTo>
                  <a:pt x="2151342" y="1389592"/>
                  <a:pt x="2124075" y="1362446"/>
                  <a:pt x="2124075" y="1329267"/>
                </a:cubicBezTo>
                <a:cubicBezTo>
                  <a:pt x="2124075" y="1296088"/>
                  <a:pt x="2151342" y="1268942"/>
                  <a:pt x="2184669" y="1268942"/>
                </a:cubicBezTo>
                <a:close/>
                <a:moveTo>
                  <a:pt x="1185862" y="1109663"/>
                </a:moveTo>
                <a:cubicBezTo>
                  <a:pt x="958783" y="1109663"/>
                  <a:pt x="774699" y="1294102"/>
                  <a:pt x="774699" y="1521620"/>
                </a:cubicBezTo>
                <a:cubicBezTo>
                  <a:pt x="774699" y="1749138"/>
                  <a:pt x="958783" y="1933577"/>
                  <a:pt x="1185862" y="1933577"/>
                </a:cubicBezTo>
                <a:cubicBezTo>
                  <a:pt x="1412941" y="1933577"/>
                  <a:pt x="1597025" y="1749138"/>
                  <a:pt x="1597025" y="1521620"/>
                </a:cubicBezTo>
                <a:cubicBezTo>
                  <a:pt x="1597025" y="1294102"/>
                  <a:pt x="1412941" y="1109663"/>
                  <a:pt x="1185862" y="1109663"/>
                </a:cubicBezTo>
                <a:close/>
                <a:moveTo>
                  <a:pt x="2184669" y="1054169"/>
                </a:moveTo>
                <a:lnTo>
                  <a:pt x="3354120" y="1054169"/>
                </a:lnTo>
                <a:cubicBezTo>
                  <a:pt x="3387446" y="1054169"/>
                  <a:pt x="3414713" y="1081315"/>
                  <a:pt x="3414713" y="1114494"/>
                </a:cubicBezTo>
                <a:cubicBezTo>
                  <a:pt x="3414713" y="1147673"/>
                  <a:pt x="3387446" y="1174819"/>
                  <a:pt x="3354120" y="1174819"/>
                </a:cubicBezTo>
                <a:lnTo>
                  <a:pt x="2184669" y="1174819"/>
                </a:lnTo>
                <a:cubicBezTo>
                  <a:pt x="2151342" y="1174819"/>
                  <a:pt x="2124075" y="1147673"/>
                  <a:pt x="2124075" y="1114494"/>
                </a:cubicBezTo>
                <a:cubicBezTo>
                  <a:pt x="2124075" y="1081315"/>
                  <a:pt x="2151342" y="1054169"/>
                  <a:pt x="2184669" y="1054169"/>
                </a:cubicBezTo>
                <a:close/>
                <a:moveTo>
                  <a:pt x="1185862" y="987425"/>
                </a:moveTo>
                <a:cubicBezTo>
                  <a:pt x="1479574" y="987425"/>
                  <a:pt x="1717675" y="1226236"/>
                  <a:pt x="1717675" y="1520825"/>
                </a:cubicBezTo>
                <a:cubicBezTo>
                  <a:pt x="1717675" y="1815414"/>
                  <a:pt x="1479574" y="2054225"/>
                  <a:pt x="1185862" y="2054225"/>
                </a:cubicBezTo>
                <a:cubicBezTo>
                  <a:pt x="892150" y="2054225"/>
                  <a:pt x="654049" y="1815414"/>
                  <a:pt x="654049" y="1520825"/>
                </a:cubicBezTo>
                <a:cubicBezTo>
                  <a:pt x="654049" y="1226236"/>
                  <a:pt x="892150" y="987425"/>
                  <a:pt x="1185862" y="987425"/>
                </a:cubicBezTo>
                <a:close/>
                <a:moveTo>
                  <a:pt x="1916906" y="304799"/>
                </a:moveTo>
                <a:cubicBezTo>
                  <a:pt x="1888411" y="304799"/>
                  <a:pt x="1865312" y="327898"/>
                  <a:pt x="1865312" y="356393"/>
                </a:cubicBezTo>
                <a:cubicBezTo>
                  <a:pt x="1865312" y="384888"/>
                  <a:pt x="1888411" y="407987"/>
                  <a:pt x="1916906" y="407987"/>
                </a:cubicBezTo>
                <a:cubicBezTo>
                  <a:pt x="1945401" y="407987"/>
                  <a:pt x="1968500" y="384888"/>
                  <a:pt x="1968500" y="356393"/>
                </a:cubicBezTo>
                <a:cubicBezTo>
                  <a:pt x="1968500" y="327898"/>
                  <a:pt x="1945401" y="304799"/>
                  <a:pt x="1916906" y="304799"/>
                </a:cubicBezTo>
                <a:close/>
                <a:moveTo>
                  <a:pt x="1917700" y="182562"/>
                </a:moveTo>
                <a:cubicBezTo>
                  <a:pt x="2013266" y="182562"/>
                  <a:pt x="2090738" y="297920"/>
                  <a:pt x="2090738" y="355600"/>
                </a:cubicBezTo>
                <a:cubicBezTo>
                  <a:pt x="2090738" y="413280"/>
                  <a:pt x="2013266" y="528641"/>
                  <a:pt x="1917700" y="528641"/>
                </a:cubicBezTo>
                <a:cubicBezTo>
                  <a:pt x="1822134" y="528641"/>
                  <a:pt x="1744662" y="413280"/>
                  <a:pt x="1744662" y="355600"/>
                </a:cubicBezTo>
                <a:cubicBezTo>
                  <a:pt x="1744662" y="297920"/>
                  <a:pt x="1822134" y="182562"/>
                  <a:pt x="1917700" y="182562"/>
                </a:cubicBezTo>
                <a:close/>
                <a:moveTo>
                  <a:pt x="1917700" y="122238"/>
                </a:moveTo>
                <a:cubicBezTo>
                  <a:pt x="1796483" y="122238"/>
                  <a:pt x="1696478" y="222540"/>
                  <a:pt x="1696478" y="344119"/>
                </a:cubicBezTo>
                <a:lnTo>
                  <a:pt x="1696478" y="629828"/>
                </a:lnTo>
                <a:lnTo>
                  <a:pt x="396420" y="629828"/>
                </a:lnTo>
                <a:cubicBezTo>
                  <a:pt x="244898" y="629828"/>
                  <a:pt x="120650" y="754447"/>
                  <a:pt x="120650" y="909459"/>
                </a:cubicBezTo>
                <a:lnTo>
                  <a:pt x="120650" y="2942860"/>
                </a:lnTo>
                <a:cubicBezTo>
                  <a:pt x="120650" y="3094833"/>
                  <a:pt x="244898" y="3219451"/>
                  <a:pt x="396420" y="3219451"/>
                </a:cubicBezTo>
                <a:lnTo>
                  <a:pt x="3438980" y="3219451"/>
                </a:lnTo>
                <a:cubicBezTo>
                  <a:pt x="3590502" y="3219451"/>
                  <a:pt x="3714750" y="3094833"/>
                  <a:pt x="3714750" y="2942860"/>
                </a:cubicBezTo>
                <a:lnTo>
                  <a:pt x="3714750" y="909459"/>
                </a:lnTo>
                <a:cubicBezTo>
                  <a:pt x="3714750" y="754447"/>
                  <a:pt x="3590502" y="629828"/>
                  <a:pt x="3438980" y="629828"/>
                </a:cubicBezTo>
                <a:lnTo>
                  <a:pt x="2138922" y="629828"/>
                </a:lnTo>
                <a:lnTo>
                  <a:pt x="2138922" y="344119"/>
                </a:lnTo>
                <a:cubicBezTo>
                  <a:pt x="2138922" y="222540"/>
                  <a:pt x="2038918" y="122238"/>
                  <a:pt x="1917700" y="122238"/>
                </a:cubicBezTo>
                <a:close/>
                <a:moveTo>
                  <a:pt x="1917700" y="0"/>
                </a:moveTo>
                <a:cubicBezTo>
                  <a:pt x="2105532" y="0"/>
                  <a:pt x="2260038" y="155000"/>
                  <a:pt x="2260038" y="343432"/>
                </a:cubicBezTo>
                <a:lnTo>
                  <a:pt x="2260038" y="507549"/>
                </a:lnTo>
                <a:lnTo>
                  <a:pt x="3438530" y="507549"/>
                </a:lnTo>
                <a:cubicBezTo>
                  <a:pt x="3656657" y="507549"/>
                  <a:pt x="3835400" y="686863"/>
                  <a:pt x="3835400" y="908726"/>
                </a:cubicBezTo>
                <a:lnTo>
                  <a:pt x="3835400" y="2941963"/>
                </a:lnTo>
                <a:cubicBezTo>
                  <a:pt x="3835400" y="3160786"/>
                  <a:pt x="3656657" y="3340100"/>
                  <a:pt x="3438530" y="3340100"/>
                </a:cubicBezTo>
                <a:lnTo>
                  <a:pt x="396870" y="3340100"/>
                </a:lnTo>
                <a:cubicBezTo>
                  <a:pt x="178743" y="3340100"/>
                  <a:pt x="0" y="3160786"/>
                  <a:pt x="0" y="2941963"/>
                </a:cubicBezTo>
                <a:lnTo>
                  <a:pt x="0" y="908726"/>
                </a:lnTo>
                <a:cubicBezTo>
                  <a:pt x="0" y="686863"/>
                  <a:pt x="178743" y="507549"/>
                  <a:pt x="396870" y="507549"/>
                </a:cubicBezTo>
                <a:lnTo>
                  <a:pt x="1575362" y="507549"/>
                </a:lnTo>
                <a:lnTo>
                  <a:pt x="1575362" y="343432"/>
                </a:lnTo>
                <a:cubicBezTo>
                  <a:pt x="1575362" y="155000"/>
                  <a:pt x="1729869" y="0"/>
                  <a:pt x="1917700"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12" name="Group 11">
            <a:extLst>
              <a:ext uri="{FF2B5EF4-FFF2-40B4-BE49-F238E27FC236}">
                <a16:creationId xmlns:a16="http://schemas.microsoft.com/office/drawing/2014/main" id="{469B9314-C6F9-4A9B-9937-1A0EA190336C}"/>
              </a:ext>
            </a:extLst>
          </p:cNvPr>
          <p:cNvGrpSpPr/>
          <p:nvPr/>
        </p:nvGrpSpPr>
        <p:grpSpPr>
          <a:xfrm>
            <a:off x="1764293" y="2829587"/>
            <a:ext cx="447231" cy="559959"/>
            <a:chOff x="5519547" y="2891729"/>
            <a:chExt cx="447231" cy="559959"/>
          </a:xfrm>
        </p:grpSpPr>
        <p:sp>
          <p:nvSpPr>
            <p:cNvPr id="13" name="Freeform 5">
              <a:extLst>
                <a:ext uri="{FF2B5EF4-FFF2-40B4-BE49-F238E27FC236}">
                  <a16:creationId xmlns:a16="http://schemas.microsoft.com/office/drawing/2014/main" id="{1B91FF6A-8EF9-41BA-AF16-496BAA43F799}"/>
                </a:ext>
              </a:extLst>
            </p:cNvPr>
            <p:cNvSpPr>
              <a:spLocks noEditPoints="1"/>
            </p:cNvSpPr>
            <p:nvPr/>
          </p:nvSpPr>
          <p:spPr bwMode="auto">
            <a:xfrm>
              <a:off x="5675986" y="3124087"/>
              <a:ext cx="56594" cy="55674"/>
            </a:xfrm>
            <a:custGeom>
              <a:avLst/>
              <a:gdLst>
                <a:gd name="T0" fmla="*/ 18 w 104"/>
                <a:gd name="T1" fmla="*/ 103 h 103"/>
                <a:gd name="T2" fmla="*/ 86 w 104"/>
                <a:gd name="T3" fmla="*/ 103 h 103"/>
                <a:gd name="T4" fmla="*/ 104 w 104"/>
                <a:gd name="T5" fmla="*/ 85 h 103"/>
                <a:gd name="T6" fmla="*/ 104 w 104"/>
                <a:gd name="T7" fmla="*/ 18 h 103"/>
                <a:gd name="T8" fmla="*/ 86 w 104"/>
                <a:gd name="T9" fmla="*/ 0 h 103"/>
                <a:gd name="T10" fmla="*/ 18 w 104"/>
                <a:gd name="T11" fmla="*/ 0 h 103"/>
                <a:gd name="T12" fmla="*/ 0 w 104"/>
                <a:gd name="T13" fmla="*/ 18 h 103"/>
                <a:gd name="T14" fmla="*/ 0 w 104"/>
                <a:gd name="T15" fmla="*/ 85 h 103"/>
                <a:gd name="T16" fmla="*/ 18 w 104"/>
                <a:gd name="T17" fmla="*/ 103 h 103"/>
                <a:gd name="T18" fmla="*/ 36 w 104"/>
                <a:gd name="T19" fmla="*/ 36 h 103"/>
                <a:gd name="T20" fmla="*/ 68 w 104"/>
                <a:gd name="T21" fmla="*/ 36 h 103"/>
                <a:gd name="T22" fmla="*/ 68 w 104"/>
                <a:gd name="T23" fmla="*/ 67 h 103"/>
                <a:gd name="T24" fmla="*/ 36 w 104"/>
                <a:gd name="T25" fmla="*/ 67 h 103"/>
                <a:gd name="T26" fmla="*/ 36 w 104"/>
                <a:gd name="T27" fmla="*/ 3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103">
                  <a:moveTo>
                    <a:pt x="18" y="103"/>
                  </a:moveTo>
                  <a:cubicBezTo>
                    <a:pt x="86" y="103"/>
                    <a:pt x="86" y="103"/>
                    <a:pt x="86" y="103"/>
                  </a:cubicBezTo>
                  <a:cubicBezTo>
                    <a:pt x="96" y="103"/>
                    <a:pt x="104" y="95"/>
                    <a:pt x="104" y="85"/>
                  </a:cubicBezTo>
                  <a:cubicBezTo>
                    <a:pt x="104" y="18"/>
                    <a:pt x="104" y="18"/>
                    <a:pt x="104" y="18"/>
                  </a:cubicBezTo>
                  <a:cubicBezTo>
                    <a:pt x="104" y="8"/>
                    <a:pt x="96" y="0"/>
                    <a:pt x="86" y="0"/>
                  </a:cubicBezTo>
                  <a:cubicBezTo>
                    <a:pt x="18" y="0"/>
                    <a:pt x="18" y="0"/>
                    <a:pt x="18" y="0"/>
                  </a:cubicBezTo>
                  <a:cubicBezTo>
                    <a:pt x="8" y="0"/>
                    <a:pt x="0" y="8"/>
                    <a:pt x="0" y="18"/>
                  </a:cubicBezTo>
                  <a:cubicBezTo>
                    <a:pt x="0" y="85"/>
                    <a:pt x="0" y="85"/>
                    <a:pt x="0" y="85"/>
                  </a:cubicBezTo>
                  <a:cubicBezTo>
                    <a:pt x="0" y="95"/>
                    <a:pt x="8" y="103"/>
                    <a:pt x="18" y="103"/>
                  </a:cubicBezTo>
                  <a:close/>
                  <a:moveTo>
                    <a:pt x="36" y="36"/>
                  </a:moveTo>
                  <a:cubicBezTo>
                    <a:pt x="68" y="36"/>
                    <a:pt x="68" y="36"/>
                    <a:pt x="68" y="36"/>
                  </a:cubicBezTo>
                  <a:cubicBezTo>
                    <a:pt x="68" y="67"/>
                    <a:pt x="68" y="67"/>
                    <a:pt x="68" y="67"/>
                  </a:cubicBezTo>
                  <a:cubicBezTo>
                    <a:pt x="36" y="67"/>
                    <a:pt x="36" y="67"/>
                    <a:pt x="36" y="67"/>
                  </a:cubicBezTo>
                  <a:lnTo>
                    <a:pt x="36"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2F2D44E7-935D-4115-9008-0EC6BD1BE330}"/>
                </a:ext>
              </a:extLst>
            </p:cNvPr>
            <p:cNvSpPr>
              <a:spLocks noEditPoints="1"/>
            </p:cNvSpPr>
            <p:nvPr/>
          </p:nvSpPr>
          <p:spPr bwMode="auto">
            <a:xfrm>
              <a:off x="5548304" y="3124087"/>
              <a:ext cx="56594" cy="55674"/>
            </a:xfrm>
            <a:custGeom>
              <a:avLst/>
              <a:gdLst>
                <a:gd name="T0" fmla="*/ 86 w 104"/>
                <a:gd name="T1" fmla="*/ 0 h 103"/>
                <a:gd name="T2" fmla="*/ 18 w 104"/>
                <a:gd name="T3" fmla="*/ 0 h 103"/>
                <a:gd name="T4" fmla="*/ 0 w 104"/>
                <a:gd name="T5" fmla="*/ 18 h 103"/>
                <a:gd name="T6" fmla="*/ 0 w 104"/>
                <a:gd name="T7" fmla="*/ 85 h 103"/>
                <a:gd name="T8" fmla="*/ 18 w 104"/>
                <a:gd name="T9" fmla="*/ 103 h 103"/>
                <a:gd name="T10" fmla="*/ 86 w 104"/>
                <a:gd name="T11" fmla="*/ 103 h 103"/>
                <a:gd name="T12" fmla="*/ 104 w 104"/>
                <a:gd name="T13" fmla="*/ 85 h 103"/>
                <a:gd name="T14" fmla="*/ 104 w 104"/>
                <a:gd name="T15" fmla="*/ 18 h 103"/>
                <a:gd name="T16" fmla="*/ 86 w 104"/>
                <a:gd name="T17" fmla="*/ 0 h 103"/>
                <a:gd name="T18" fmla="*/ 68 w 104"/>
                <a:gd name="T19" fmla="*/ 67 h 103"/>
                <a:gd name="T20" fmla="*/ 36 w 104"/>
                <a:gd name="T21" fmla="*/ 67 h 103"/>
                <a:gd name="T22" fmla="*/ 36 w 104"/>
                <a:gd name="T23" fmla="*/ 36 h 103"/>
                <a:gd name="T24" fmla="*/ 68 w 104"/>
                <a:gd name="T25" fmla="*/ 36 h 103"/>
                <a:gd name="T26" fmla="*/ 68 w 104"/>
                <a:gd name="T27" fmla="*/ 6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103">
                  <a:moveTo>
                    <a:pt x="86" y="0"/>
                  </a:moveTo>
                  <a:cubicBezTo>
                    <a:pt x="18" y="0"/>
                    <a:pt x="18" y="0"/>
                    <a:pt x="18" y="0"/>
                  </a:cubicBezTo>
                  <a:cubicBezTo>
                    <a:pt x="8" y="0"/>
                    <a:pt x="0" y="8"/>
                    <a:pt x="0" y="18"/>
                  </a:cubicBezTo>
                  <a:cubicBezTo>
                    <a:pt x="0" y="85"/>
                    <a:pt x="0" y="85"/>
                    <a:pt x="0" y="85"/>
                  </a:cubicBezTo>
                  <a:cubicBezTo>
                    <a:pt x="0" y="95"/>
                    <a:pt x="8" y="103"/>
                    <a:pt x="18" y="103"/>
                  </a:cubicBezTo>
                  <a:cubicBezTo>
                    <a:pt x="86" y="103"/>
                    <a:pt x="86" y="103"/>
                    <a:pt x="86" y="103"/>
                  </a:cubicBezTo>
                  <a:cubicBezTo>
                    <a:pt x="96" y="103"/>
                    <a:pt x="104" y="95"/>
                    <a:pt x="104" y="85"/>
                  </a:cubicBezTo>
                  <a:cubicBezTo>
                    <a:pt x="104" y="18"/>
                    <a:pt x="104" y="18"/>
                    <a:pt x="104" y="18"/>
                  </a:cubicBezTo>
                  <a:cubicBezTo>
                    <a:pt x="104" y="8"/>
                    <a:pt x="96" y="0"/>
                    <a:pt x="86" y="0"/>
                  </a:cubicBezTo>
                  <a:close/>
                  <a:moveTo>
                    <a:pt x="68" y="67"/>
                  </a:moveTo>
                  <a:cubicBezTo>
                    <a:pt x="36" y="67"/>
                    <a:pt x="36" y="67"/>
                    <a:pt x="36" y="67"/>
                  </a:cubicBezTo>
                  <a:cubicBezTo>
                    <a:pt x="36" y="36"/>
                    <a:pt x="36" y="36"/>
                    <a:pt x="36" y="36"/>
                  </a:cubicBezTo>
                  <a:cubicBezTo>
                    <a:pt x="68" y="36"/>
                    <a:pt x="68" y="36"/>
                    <a:pt x="68" y="36"/>
                  </a:cubicBezTo>
                  <a:lnTo>
                    <a:pt x="68" y="6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97669B4B-A904-4F10-A237-84559BA739B9}"/>
                </a:ext>
              </a:extLst>
            </p:cNvPr>
            <p:cNvSpPr>
              <a:spLocks noEditPoints="1"/>
            </p:cNvSpPr>
            <p:nvPr/>
          </p:nvSpPr>
          <p:spPr bwMode="auto">
            <a:xfrm>
              <a:off x="5548304" y="3197245"/>
              <a:ext cx="56594" cy="55904"/>
            </a:xfrm>
            <a:custGeom>
              <a:avLst/>
              <a:gdLst>
                <a:gd name="T0" fmla="*/ 86 w 104"/>
                <a:gd name="T1" fmla="*/ 0 h 103"/>
                <a:gd name="T2" fmla="*/ 18 w 104"/>
                <a:gd name="T3" fmla="*/ 0 h 103"/>
                <a:gd name="T4" fmla="*/ 0 w 104"/>
                <a:gd name="T5" fmla="*/ 18 h 103"/>
                <a:gd name="T6" fmla="*/ 0 w 104"/>
                <a:gd name="T7" fmla="*/ 85 h 103"/>
                <a:gd name="T8" fmla="*/ 18 w 104"/>
                <a:gd name="T9" fmla="*/ 103 h 103"/>
                <a:gd name="T10" fmla="*/ 86 w 104"/>
                <a:gd name="T11" fmla="*/ 103 h 103"/>
                <a:gd name="T12" fmla="*/ 104 w 104"/>
                <a:gd name="T13" fmla="*/ 85 h 103"/>
                <a:gd name="T14" fmla="*/ 104 w 104"/>
                <a:gd name="T15" fmla="*/ 18 h 103"/>
                <a:gd name="T16" fmla="*/ 86 w 104"/>
                <a:gd name="T17" fmla="*/ 0 h 103"/>
                <a:gd name="T18" fmla="*/ 68 w 104"/>
                <a:gd name="T19" fmla="*/ 67 h 103"/>
                <a:gd name="T20" fmla="*/ 36 w 104"/>
                <a:gd name="T21" fmla="*/ 67 h 103"/>
                <a:gd name="T22" fmla="*/ 36 w 104"/>
                <a:gd name="T23" fmla="*/ 36 h 103"/>
                <a:gd name="T24" fmla="*/ 68 w 104"/>
                <a:gd name="T25" fmla="*/ 36 h 103"/>
                <a:gd name="T26" fmla="*/ 68 w 104"/>
                <a:gd name="T27" fmla="*/ 6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103">
                  <a:moveTo>
                    <a:pt x="86" y="0"/>
                  </a:moveTo>
                  <a:cubicBezTo>
                    <a:pt x="18" y="0"/>
                    <a:pt x="18" y="0"/>
                    <a:pt x="18" y="0"/>
                  </a:cubicBezTo>
                  <a:cubicBezTo>
                    <a:pt x="8" y="0"/>
                    <a:pt x="0" y="8"/>
                    <a:pt x="0" y="18"/>
                  </a:cubicBezTo>
                  <a:cubicBezTo>
                    <a:pt x="0" y="85"/>
                    <a:pt x="0" y="85"/>
                    <a:pt x="0" y="85"/>
                  </a:cubicBezTo>
                  <a:cubicBezTo>
                    <a:pt x="0" y="95"/>
                    <a:pt x="8" y="103"/>
                    <a:pt x="18" y="103"/>
                  </a:cubicBezTo>
                  <a:cubicBezTo>
                    <a:pt x="86" y="103"/>
                    <a:pt x="86" y="103"/>
                    <a:pt x="86" y="103"/>
                  </a:cubicBezTo>
                  <a:cubicBezTo>
                    <a:pt x="96" y="103"/>
                    <a:pt x="104" y="95"/>
                    <a:pt x="104" y="85"/>
                  </a:cubicBezTo>
                  <a:cubicBezTo>
                    <a:pt x="104" y="18"/>
                    <a:pt x="104" y="18"/>
                    <a:pt x="104" y="18"/>
                  </a:cubicBezTo>
                  <a:cubicBezTo>
                    <a:pt x="104" y="8"/>
                    <a:pt x="96" y="0"/>
                    <a:pt x="86" y="0"/>
                  </a:cubicBezTo>
                  <a:close/>
                  <a:moveTo>
                    <a:pt x="68" y="67"/>
                  </a:moveTo>
                  <a:cubicBezTo>
                    <a:pt x="36" y="67"/>
                    <a:pt x="36" y="67"/>
                    <a:pt x="36" y="67"/>
                  </a:cubicBezTo>
                  <a:cubicBezTo>
                    <a:pt x="36" y="36"/>
                    <a:pt x="36" y="36"/>
                    <a:pt x="36" y="36"/>
                  </a:cubicBezTo>
                  <a:cubicBezTo>
                    <a:pt x="68" y="36"/>
                    <a:pt x="68" y="36"/>
                    <a:pt x="68" y="36"/>
                  </a:cubicBezTo>
                  <a:lnTo>
                    <a:pt x="68" y="6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8DB46A52-70FB-4254-81C9-DDDF72E030D0}"/>
                </a:ext>
              </a:extLst>
            </p:cNvPr>
            <p:cNvSpPr>
              <a:spLocks noEditPoints="1"/>
            </p:cNvSpPr>
            <p:nvPr/>
          </p:nvSpPr>
          <p:spPr bwMode="auto">
            <a:xfrm>
              <a:off x="5612950" y="3343101"/>
              <a:ext cx="56594" cy="56594"/>
            </a:xfrm>
            <a:custGeom>
              <a:avLst/>
              <a:gdLst>
                <a:gd name="T0" fmla="*/ 86 w 104"/>
                <a:gd name="T1" fmla="*/ 0 h 104"/>
                <a:gd name="T2" fmla="*/ 18 w 104"/>
                <a:gd name="T3" fmla="*/ 0 h 104"/>
                <a:gd name="T4" fmla="*/ 0 w 104"/>
                <a:gd name="T5" fmla="*/ 18 h 104"/>
                <a:gd name="T6" fmla="*/ 0 w 104"/>
                <a:gd name="T7" fmla="*/ 86 h 104"/>
                <a:gd name="T8" fmla="*/ 18 w 104"/>
                <a:gd name="T9" fmla="*/ 104 h 104"/>
                <a:gd name="T10" fmla="*/ 86 w 104"/>
                <a:gd name="T11" fmla="*/ 104 h 104"/>
                <a:gd name="T12" fmla="*/ 104 w 104"/>
                <a:gd name="T13" fmla="*/ 86 h 104"/>
                <a:gd name="T14" fmla="*/ 104 w 104"/>
                <a:gd name="T15" fmla="*/ 18 h 104"/>
                <a:gd name="T16" fmla="*/ 86 w 104"/>
                <a:gd name="T17" fmla="*/ 0 h 104"/>
                <a:gd name="T18" fmla="*/ 68 w 104"/>
                <a:gd name="T19" fmla="*/ 68 h 104"/>
                <a:gd name="T20" fmla="*/ 36 w 104"/>
                <a:gd name="T21" fmla="*/ 68 h 104"/>
                <a:gd name="T22" fmla="*/ 36 w 104"/>
                <a:gd name="T23" fmla="*/ 36 h 104"/>
                <a:gd name="T24" fmla="*/ 68 w 104"/>
                <a:gd name="T25" fmla="*/ 36 h 104"/>
                <a:gd name="T26" fmla="*/ 68 w 104"/>
                <a:gd name="T27" fmla="*/ 6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104">
                  <a:moveTo>
                    <a:pt x="86" y="0"/>
                  </a:moveTo>
                  <a:cubicBezTo>
                    <a:pt x="18" y="0"/>
                    <a:pt x="18" y="0"/>
                    <a:pt x="18" y="0"/>
                  </a:cubicBezTo>
                  <a:cubicBezTo>
                    <a:pt x="8" y="0"/>
                    <a:pt x="0" y="8"/>
                    <a:pt x="0" y="18"/>
                  </a:cubicBezTo>
                  <a:cubicBezTo>
                    <a:pt x="0" y="86"/>
                    <a:pt x="0" y="86"/>
                    <a:pt x="0" y="86"/>
                  </a:cubicBezTo>
                  <a:cubicBezTo>
                    <a:pt x="0" y="95"/>
                    <a:pt x="8" y="104"/>
                    <a:pt x="18" y="104"/>
                  </a:cubicBezTo>
                  <a:cubicBezTo>
                    <a:pt x="86" y="104"/>
                    <a:pt x="86" y="104"/>
                    <a:pt x="86" y="104"/>
                  </a:cubicBezTo>
                  <a:cubicBezTo>
                    <a:pt x="96" y="104"/>
                    <a:pt x="104" y="95"/>
                    <a:pt x="104" y="86"/>
                  </a:cubicBezTo>
                  <a:cubicBezTo>
                    <a:pt x="104" y="18"/>
                    <a:pt x="104" y="18"/>
                    <a:pt x="104" y="18"/>
                  </a:cubicBezTo>
                  <a:cubicBezTo>
                    <a:pt x="104" y="8"/>
                    <a:pt x="96" y="0"/>
                    <a:pt x="86" y="0"/>
                  </a:cubicBezTo>
                  <a:close/>
                  <a:moveTo>
                    <a:pt x="68" y="68"/>
                  </a:moveTo>
                  <a:cubicBezTo>
                    <a:pt x="36" y="68"/>
                    <a:pt x="36" y="68"/>
                    <a:pt x="36" y="68"/>
                  </a:cubicBezTo>
                  <a:cubicBezTo>
                    <a:pt x="36" y="36"/>
                    <a:pt x="36" y="36"/>
                    <a:pt x="36" y="36"/>
                  </a:cubicBezTo>
                  <a:cubicBezTo>
                    <a:pt x="68" y="36"/>
                    <a:pt x="68" y="36"/>
                    <a:pt x="68" y="36"/>
                  </a:cubicBezTo>
                  <a:lnTo>
                    <a:pt x="68" y="6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AF41031A-4049-4792-9445-C6AD1D9B1028}"/>
                </a:ext>
              </a:extLst>
            </p:cNvPr>
            <p:cNvSpPr>
              <a:spLocks noEditPoints="1"/>
            </p:cNvSpPr>
            <p:nvPr/>
          </p:nvSpPr>
          <p:spPr bwMode="auto">
            <a:xfrm>
              <a:off x="5548304" y="3270403"/>
              <a:ext cx="56594" cy="55904"/>
            </a:xfrm>
            <a:custGeom>
              <a:avLst/>
              <a:gdLst>
                <a:gd name="T0" fmla="*/ 86 w 104"/>
                <a:gd name="T1" fmla="*/ 0 h 103"/>
                <a:gd name="T2" fmla="*/ 18 w 104"/>
                <a:gd name="T3" fmla="*/ 0 h 103"/>
                <a:gd name="T4" fmla="*/ 0 w 104"/>
                <a:gd name="T5" fmla="*/ 18 h 103"/>
                <a:gd name="T6" fmla="*/ 0 w 104"/>
                <a:gd name="T7" fmla="*/ 85 h 103"/>
                <a:gd name="T8" fmla="*/ 18 w 104"/>
                <a:gd name="T9" fmla="*/ 103 h 103"/>
                <a:gd name="T10" fmla="*/ 86 w 104"/>
                <a:gd name="T11" fmla="*/ 103 h 103"/>
                <a:gd name="T12" fmla="*/ 104 w 104"/>
                <a:gd name="T13" fmla="*/ 85 h 103"/>
                <a:gd name="T14" fmla="*/ 104 w 104"/>
                <a:gd name="T15" fmla="*/ 18 h 103"/>
                <a:gd name="T16" fmla="*/ 86 w 104"/>
                <a:gd name="T17" fmla="*/ 0 h 103"/>
                <a:gd name="T18" fmla="*/ 68 w 104"/>
                <a:gd name="T19" fmla="*/ 67 h 103"/>
                <a:gd name="T20" fmla="*/ 36 w 104"/>
                <a:gd name="T21" fmla="*/ 67 h 103"/>
                <a:gd name="T22" fmla="*/ 36 w 104"/>
                <a:gd name="T23" fmla="*/ 36 h 103"/>
                <a:gd name="T24" fmla="*/ 68 w 104"/>
                <a:gd name="T25" fmla="*/ 36 h 103"/>
                <a:gd name="T26" fmla="*/ 68 w 104"/>
                <a:gd name="T27" fmla="*/ 6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103">
                  <a:moveTo>
                    <a:pt x="86" y="0"/>
                  </a:moveTo>
                  <a:cubicBezTo>
                    <a:pt x="18" y="0"/>
                    <a:pt x="18" y="0"/>
                    <a:pt x="18" y="0"/>
                  </a:cubicBezTo>
                  <a:cubicBezTo>
                    <a:pt x="8" y="0"/>
                    <a:pt x="0" y="8"/>
                    <a:pt x="0" y="18"/>
                  </a:cubicBezTo>
                  <a:cubicBezTo>
                    <a:pt x="0" y="85"/>
                    <a:pt x="0" y="85"/>
                    <a:pt x="0" y="85"/>
                  </a:cubicBezTo>
                  <a:cubicBezTo>
                    <a:pt x="0" y="95"/>
                    <a:pt x="8" y="103"/>
                    <a:pt x="18" y="103"/>
                  </a:cubicBezTo>
                  <a:cubicBezTo>
                    <a:pt x="86" y="103"/>
                    <a:pt x="86" y="103"/>
                    <a:pt x="86" y="103"/>
                  </a:cubicBezTo>
                  <a:cubicBezTo>
                    <a:pt x="96" y="103"/>
                    <a:pt x="104" y="95"/>
                    <a:pt x="104" y="85"/>
                  </a:cubicBezTo>
                  <a:cubicBezTo>
                    <a:pt x="104" y="18"/>
                    <a:pt x="104" y="18"/>
                    <a:pt x="104" y="18"/>
                  </a:cubicBezTo>
                  <a:cubicBezTo>
                    <a:pt x="104" y="8"/>
                    <a:pt x="96" y="0"/>
                    <a:pt x="86" y="0"/>
                  </a:cubicBezTo>
                  <a:close/>
                  <a:moveTo>
                    <a:pt x="68" y="67"/>
                  </a:moveTo>
                  <a:cubicBezTo>
                    <a:pt x="36" y="67"/>
                    <a:pt x="36" y="67"/>
                    <a:pt x="36" y="67"/>
                  </a:cubicBezTo>
                  <a:cubicBezTo>
                    <a:pt x="36" y="36"/>
                    <a:pt x="36" y="36"/>
                    <a:pt x="36" y="36"/>
                  </a:cubicBezTo>
                  <a:cubicBezTo>
                    <a:pt x="68" y="36"/>
                    <a:pt x="68" y="36"/>
                    <a:pt x="68" y="36"/>
                  </a:cubicBezTo>
                  <a:lnTo>
                    <a:pt x="68" y="6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254D9F5D-161A-45E9-82D7-DE6838DAEFD8}"/>
                </a:ext>
              </a:extLst>
            </p:cNvPr>
            <p:cNvSpPr>
              <a:spLocks noEditPoints="1"/>
            </p:cNvSpPr>
            <p:nvPr/>
          </p:nvSpPr>
          <p:spPr bwMode="auto">
            <a:xfrm>
              <a:off x="5612950" y="3197245"/>
              <a:ext cx="56594" cy="55904"/>
            </a:xfrm>
            <a:custGeom>
              <a:avLst/>
              <a:gdLst>
                <a:gd name="T0" fmla="*/ 86 w 104"/>
                <a:gd name="T1" fmla="*/ 0 h 103"/>
                <a:gd name="T2" fmla="*/ 18 w 104"/>
                <a:gd name="T3" fmla="*/ 0 h 103"/>
                <a:gd name="T4" fmla="*/ 0 w 104"/>
                <a:gd name="T5" fmla="*/ 18 h 103"/>
                <a:gd name="T6" fmla="*/ 0 w 104"/>
                <a:gd name="T7" fmla="*/ 85 h 103"/>
                <a:gd name="T8" fmla="*/ 18 w 104"/>
                <a:gd name="T9" fmla="*/ 103 h 103"/>
                <a:gd name="T10" fmla="*/ 86 w 104"/>
                <a:gd name="T11" fmla="*/ 103 h 103"/>
                <a:gd name="T12" fmla="*/ 104 w 104"/>
                <a:gd name="T13" fmla="*/ 85 h 103"/>
                <a:gd name="T14" fmla="*/ 104 w 104"/>
                <a:gd name="T15" fmla="*/ 18 h 103"/>
                <a:gd name="T16" fmla="*/ 86 w 104"/>
                <a:gd name="T17" fmla="*/ 0 h 103"/>
                <a:gd name="T18" fmla="*/ 68 w 104"/>
                <a:gd name="T19" fmla="*/ 67 h 103"/>
                <a:gd name="T20" fmla="*/ 36 w 104"/>
                <a:gd name="T21" fmla="*/ 67 h 103"/>
                <a:gd name="T22" fmla="*/ 36 w 104"/>
                <a:gd name="T23" fmla="*/ 36 h 103"/>
                <a:gd name="T24" fmla="*/ 68 w 104"/>
                <a:gd name="T25" fmla="*/ 36 h 103"/>
                <a:gd name="T26" fmla="*/ 68 w 104"/>
                <a:gd name="T27" fmla="*/ 6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103">
                  <a:moveTo>
                    <a:pt x="86" y="0"/>
                  </a:moveTo>
                  <a:cubicBezTo>
                    <a:pt x="18" y="0"/>
                    <a:pt x="18" y="0"/>
                    <a:pt x="18" y="0"/>
                  </a:cubicBezTo>
                  <a:cubicBezTo>
                    <a:pt x="8" y="0"/>
                    <a:pt x="0" y="8"/>
                    <a:pt x="0" y="18"/>
                  </a:cubicBezTo>
                  <a:cubicBezTo>
                    <a:pt x="0" y="85"/>
                    <a:pt x="0" y="85"/>
                    <a:pt x="0" y="85"/>
                  </a:cubicBezTo>
                  <a:cubicBezTo>
                    <a:pt x="0" y="95"/>
                    <a:pt x="8" y="103"/>
                    <a:pt x="18" y="103"/>
                  </a:cubicBezTo>
                  <a:cubicBezTo>
                    <a:pt x="86" y="103"/>
                    <a:pt x="86" y="103"/>
                    <a:pt x="86" y="103"/>
                  </a:cubicBezTo>
                  <a:cubicBezTo>
                    <a:pt x="96" y="103"/>
                    <a:pt x="104" y="95"/>
                    <a:pt x="104" y="85"/>
                  </a:cubicBezTo>
                  <a:cubicBezTo>
                    <a:pt x="104" y="18"/>
                    <a:pt x="104" y="18"/>
                    <a:pt x="104" y="18"/>
                  </a:cubicBezTo>
                  <a:cubicBezTo>
                    <a:pt x="104" y="8"/>
                    <a:pt x="96" y="0"/>
                    <a:pt x="86" y="0"/>
                  </a:cubicBezTo>
                  <a:close/>
                  <a:moveTo>
                    <a:pt x="68" y="67"/>
                  </a:moveTo>
                  <a:cubicBezTo>
                    <a:pt x="36" y="67"/>
                    <a:pt x="36" y="67"/>
                    <a:pt x="36" y="67"/>
                  </a:cubicBezTo>
                  <a:cubicBezTo>
                    <a:pt x="36" y="36"/>
                    <a:pt x="36" y="36"/>
                    <a:pt x="36" y="36"/>
                  </a:cubicBezTo>
                  <a:cubicBezTo>
                    <a:pt x="68" y="36"/>
                    <a:pt x="68" y="36"/>
                    <a:pt x="68" y="36"/>
                  </a:cubicBezTo>
                  <a:lnTo>
                    <a:pt x="68" y="6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26F22A36-4B95-40E0-B8C6-A340ED7EECA7}"/>
                </a:ext>
              </a:extLst>
            </p:cNvPr>
            <p:cNvSpPr>
              <a:spLocks noEditPoints="1"/>
            </p:cNvSpPr>
            <p:nvPr/>
          </p:nvSpPr>
          <p:spPr bwMode="auto">
            <a:xfrm>
              <a:off x="5612950" y="3270403"/>
              <a:ext cx="56594" cy="55904"/>
            </a:xfrm>
            <a:custGeom>
              <a:avLst/>
              <a:gdLst>
                <a:gd name="T0" fmla="*/ 86 w 104"/>
                <a:gd name="T1" fmla="*/ 0 h 103"/>
                <a:gd name="T2" fmla="*/ 18 w 104"/>
                <a:gd name="T3" fmla="*/ 0 h 103"/>
                <a:gd name="T4" fmla="*/ 0 w 104"/>
                <a:gd name="T5" fmla="*/ 18 h 103"/>
                <a:gd name="T6" fmla="*/ 0 w 104"/>
                <a:gd name="T7" fmla="*/ 85 h 103"/>
                <a:gd name="T8" fmla="*/ 18 w 104"/>
                <a:gd name="T9" fmla="*/ 103 h 103"/>
                <a:gd name="T10" fmla="*/ 86 w 104"/>
                <a:gd name="T11" fmla="*/ 103 h 103"/>
                <a:gd name="T12" fmla="*/ 104 w 104"/>
                <a:gd name="T13" fmla="*/ 85 h 103"/>
                <a:gd name="T14" fmla="*/ 104 w 104"/>
                <a:gd name="T15" fmla="*/ 18 h 103"/>
                <a:gd name="T16" fmla="*/ 86 w 104"/>
                <a:gd name="T17" fmla="*/ 0 h 103"/>
                <a:gd name="T18" fmla="*/ 68 w 104"/>
                <a:gd name="T19" fmla="*/ 67 h 103"/>
                <a:gd name="T20" fmla="*/ 36 w 104"/>
                <a:gd name="T21" fmla="*/ 67 h 103"/>
                <a:gd name="T22" fmla="*/ 36 w 104"/>
                <a:gd name="T23" fmla="*/ 36 h 103"/>
                <a:gd name="T24" fmla="*/ 68 w 104"/>
                <a:gd name="T25" fmla="*/ 36 h 103"/>
                <a:gd name="T26" fmla="*/ 68 w 104"/>
                <a:gd name="T27" fmla="*/ 6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103">
                  <a:moveTo>
                    <a:pt x="86" y="0"/>
                  </a:moveTo>
                  <a:cubicBezTo>
                    <a:pt x="18" y="0"/>
                    <a:pt x="18" y="0"/>
                    <a:pt x="18" y="0"/>
                  </a:cubicBezTo>
                  <a:cubicBezTo>
                    <a:pt x="8" y="0"/>
                    <a:pt x="0" y="8"/>
                    <a:pt x="0" y="18"/>
                  </a:cubicBezTo>
                  <a:cubicBezTo>
                    <a:pt x="0" y="85"/>
                    <a:pt x="0" y="85"/>
                    <a:pt x="0" y="85"/>
                  </a:cubicBezTo>
                  <a:cubicBezTo>
                    <a:pt x="0" y="95"/>
                    <a:pt x="8" y="103"/>
                    <a:pt x="18" y="103"/>
                  </a:cubicBezTo>
                  <a:cubicBezTo>
                    <a:pt x="86" y="103"/>
                    <a:pt x="86" y="103"/>
                    <a:pt x="86" y="103"/>
                  </a:cubicBezTo>
                  <a:cubicBezTo>
                    <a:pt x="96" y="103"/>
                    <a:pt x="104" y="95"/>
                    <a:pt x="104" y="85"/>
                  </a:cubicBezTo>
                  <a:cubicBezTo>
                    <a:pt x="104" y="18"/>
                    <a:pt x="104" y="18"/>
                    <a:pt x="104" y="18"/>
                  </a:cubicBezTo>
                  <a:cubicBezTo>
                    <a:pt x="104" y="8"/>
                    <a:pt x="96" y="0"/>
                    <a:pt x="86" y="0"/>
                  </a:cubicBezTo>
                  <a:close/>
                  <a:moveTo>
                    <a:pt x="68" y="67"/>
                  </a:moveTo>
                  <a:cubicBezTo>
                    <a:pt x="36" y="67"/>
                    <a:pt x="36" y="67"/>
                    <a:pt x="36" y="67"/>
                  </a:cubicBezTo>
                  <a:cubicBezTo>
                    <a:pt x="36" y="36"/>
                    <a:pt x="36" y="36"/>
                    <a:pt x="36" y="36"/>
                  </a:cubicBezTo>
                  <a:cubicBezTo>
                    <a:pt x="68" y="36"/>
                    <a:pt x="68" y="36"/>
                    <a:pt x="68" y="36"/>
                  </a:cubicBezTo>
                  <a:lnTo>
                    <a:pt x="68" y="6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4066EF6C-81E9-4D17-A235-B062DED76E2E}"/>
                </a:ext>
              </a:extLst>
            </p:cNvPr>
            <p:cNvSpPr>
              <a:spLocks noEditPoints="1"/>
            </p:cNvSpPr>
            <p:nvPr/>
          </p:nvSpPr>
          <p:spPr bwMode="auto">
            <a:xfrm>
              <a:off x="5548304" y="3343101"/>
              <a:ext cx="56594" cy="56594"/>
            </a:xfrm>
            <a:custGeom>
              <a:avLst/>
              <a:gdLst>
                <a:gd name="T0" fmla="*/ 86 w 104"/>
                <a:gd name="T1" fmla="*/ 0 h 104"/>
                <a:gd name="T2" fmla="*/ 18 w 104"/>
                <a:gd name="T3" fmla="*/ 0 h 104"/>
                <a:gd name="T4" fmla="*/ 0 w 104"/>
                <a:gd name="T5" fmla="*/ 18 h 104"/>
                <a:gd name="T6" fmla="*/ 0 w 104"/>
                <a:gd name="T7" fmla="*/ 86 h 104"/>
                <a:gd name="T8" fmla="*/ 18 w 104"/>
                <a:gd name="T9" fmla="*/ 104 h 104"/>
                <a:gd name="T10" fmla="*/ 86 w 104"/>
                <a:gd name="T11" fmla="*/ 104 h 104"/>
                <a:gd name="T12" fmla="*/ 104 w 104"/>
                <a:gd name="T13" fmla="*/ 86 h 104"/>
                <a:gd name="T14" fmla="*/ 104 w 104"/>
                <a:gd name="T15" fmla="*/ 18 h 104"/>
                <a:gd name="T16" fmla="*/ 86 w 104"/>
                <a:gd name="T17" fmla="*/ 0 h 104"/>
                <a:gd name="T18" fmla="*/ 68 w 104"/>
                <a:gd name="T19" fmla="*/ 68 h 104"/>
                <a:gd name="T20" fmla="*/ 36 w 104"/>
                <a:gd name="T21" fmla="*/ 68 h 104"/>
                <a:gd name="T22" fmla="*/ 36 w 104"/>
                <a:gd name="T23" fmla="*/ 36 h 104"/>
                <a:gd name="T24" fmla="*/ 68 w 104"/>
                <a:gd name="T25" fmla="*/ 36 h 104"/>
                <a:gd name="T26" fmla="*/ 68 w 104"/>
                <a:gd name="T27" fmla="*/ 6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104">
                  <a:moveTo>
                    <a:pt x="86" y="0"/>
                  </a:moveTo>
                  <a:cubicBezTo>
                    <a:pt x="18" y="0"/>
                    <a:pt x="18" y="0"/>
                    <a:pt x="18" y="0"/>
                  </a:cubicBezTo>
                  <a:cubicBezTo>
                    <a:pt x="8" y="0"/>
                    <a:pt x="0" y="8"/>
                    <a:pt x="0" y="18"/>
                  </a:cubicBezTo>
                  <a:cubicBezTo>
                    <a:pt x="0" y="86"/>
                    <a:pt x="0" y="86"/>
                    <a:pt x="0" y="86"/>
                  </a:cubicBezTo>
                  <a:cubicBezTo>
                    <a:pt x="0" y="95"/>
                    <a:pt x="8" y="104"/>
                    <a:pt x="18" y="104"/>
                  </a:cubicBezTo>
                  <a:cubicBezTo>
                    <a:pt x="86" y="104"/>
                    <a:pt x="86" y="104"/>
                    <a:pt x="86" y="104"/>
                  </a:cubicBezTo>
                  <a:cubicBezTo>
                    <a:pt x="96" y="104"/>
                    <a:pt x="104" y="95"/>
                    <a:pt x="104" y="86"/>
                  </a:cubicBezTo>
                  <a:cubicBezTo>
                    <a:pt x="104" y="18"/>
                    <a:pt x="104" y="18"/>
                    <a:pt x="104" y="18"/>
                  </a:cubicBezTo>
                  <a:cubicBezTo>
                    <a:pt x="104" y="8"/>
                    <a:pt x="96" y="0"/>
                    <a:pt x="86" y="0"/>
                  </a:cubicBezTo>
                  <a:close/>
                  <a:moveTo>
                    <a:pt x="68" y="68"/>
                  </a:moveTo>
                  <a:cubicBezTo>
                    <a:pt x="36" y="68"/>
                    <a:pt x="36" y="68"/>
                    <a:pt x="36" y="68"/>
                  </a:cubicBezTo>
                  <a:cubicBezTo>
                    <a:pt x="36" y="36"/>
                    <a:pt x="36" y="36"/>
                    <a:pt x="36" y="36"/>
                  </a:cubicBezTo>
                  <a:cubicBezTo>
                    <a:pt x="68" y="36"/>
                    <a:pt x="68" y="36"/>
                    <a:pt x="68" y="36"/>
                  </a:cubicBezTo>
                  <a:lnTo>
                    <a:pt x="68" y="6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A3B3BF86-F423-4E6B-B644-D630194E7830}"/>
                </a:ext>
              </a:extLst>
            </p:cNvPr>
            <p:cNvSpPr>
              <a:spLocks noEditPoints="1"/>
            </p:cNvSpPr>
            <p:nvPr/>
          </p:nvSpPr>
          <p:spPr bwMode="auto">
            <a:xfrm>
              <a:off x="5876596" y="2971559"/>
              <a:ext cx="56594" cy="55904"/>
            </a:xfrm>
            <a:custGeom>
              <a:avLst/>
              <a:gdLst>
                <a:gd name="T0" fmla="*/ 18 w 104"/>
                <a:gd name="T1" fmla="*/ 103 h 103"/>
                <a:gd name="T2" fmla="*/ 86 w 104"/>
                <a:gd name="T3" fmla="*/ 103 h 103"/>
                <a:gd name="T4" fmla="*/ 104 w 104"/>
                <a:gd name="T5" fmla="*/ 85 h 103"/>
                <a:gd name="T6" fmla="*/ 104 w 104"/>
                <a:gd name="T7" fmla="*/ 18 h 103"/>
                <a:gd name="T8" fmla="*/ 86 w 104"/>
                <a:gd name="T9" fmla="*/ 0 h 103"/>
                <a:gd name="T10" fmla="*/ 18 w 104"/>
                <a:gd name="T11" fmla="*/ 0 h 103"/>
                <a:gd name="T12" fmla="*/ 0 w 104"/>
                <a:gd name="T13" fmla="*/ 18 h 103"/>
                <a:gd name="T14" fmla="*/ 0 w 104"/>
                <a:gd name="T15" fmla="*/ 85 h 103"/>
                <a:gd name="T16" fmla="*/ 18 w 104"/>
                <a:gd name="T17" fmla="*/ 103 h 103"/>
                <a:gd name="T18" fmla="*/ 36 w 104"/>
                <a:gd name="T19" fmla="*/ 36 h 103"/>
                <a:gd name="T20" fmla="*/ 68 w 104"/>
                <a:gd name="T21" fmla="*/ 36 h 103"/>
                <a:gd name="T22" fmla="*/ 68 w 104"/>
                <a:gd name="T23" fmla="*/ 67 h 103"/>
                <a:gd name="T24" fmla="*/ 36 w 104"/>
                <a:gd name="T25" fmla="*/ 67 h 103"/>
                <a:gd name="T26" fmla="*/ 36 w 104"/>
                <a:gd name="T27" fmla="*/ 3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103">
                  <a:moveTo>
                    <a:pt x="18" y="103"/>
                  </a:moveTo>
                  <a:cubicBezTo>
                    <a:pt x="86" y="103"/>
                    <a:pt x="86" y="103"/>
                    <a:pt x="86" y="103"/>
                  </a:cubicBezTo>
                  <a:cubicBezTo>
                    <a:pt x="96" y="103"/>
                    <a:pt x="104" y="95"/>
                    <a:pt x="104" y="85"/>
                  </a:cubicBezTo>
                  <a:cubicBezTo>
                    <a:pt x="104" y="18"/>
                    <a:pt x="104" y="18"/>
                    <a:pt x="104" y="18"/>
                  </a:cubicBezTo>
                  <a:cubicBezTo>
                    <a:pt x="104" y="8"/>
                    <a:pt x="96" y="0"/>
                    <a:pt x="86" y="0"/>
                  </a:cubicBezTo>
                  <a:cubicBezTo>
                    <a:pt x="18" y="0"/>
                    <a:pt x="18" y="0"/>
                    <a:pt x="18" y="0"/>
                  </a:cubicBezTo>
                  <a:cubicBezTo>
                    <a:pt x="8" y="0"/>
                    <a:pt x="0" y="8"/>
                    <a:pt x="0" y="18"/>
                  </a:cubicBezTo>
                  <a:cubicBezTo>
                    <a:pt x="0" y="85"/>
                    <a:pt x="0" y="85"/>
                    <a:pt x="0" y="85"/>
                  </a:cubicBezTo>
                  <a:cubicBezTo>
                    <a:pt x="0" y="95"/>
                    <a:pt x="8" y="103"/>
                    <a:pt x="18" y="103"/>
                  </a:cubicBezTo>
                  <a:close/>
                  <a:moveTo>
                    <a:pt x="36" y="36"/>
                  </a:moveTo>
                  <a:cubicBezTo>
                    <a:pt x="68" y="36"/>
                    <a:pt x="68" y="36"/>
                    <a:pt x="68" y="36"/>
                  </a:cubicBezTo>
                  <a:cubicBezTo>
                    <a:pt x="68" y="67"/>
                    <a:pt x="68" y="67"/>
                    <a:pt x="68" y="67"/>
                  </a:cubicBezTo>
                  <a:cubicBezTo>
                    <a:pt x="36" y="67"/>
                    <a:pt x="36" y="67"/>
                    <a:pt x="36" y="67"/>
                  </a:cubicBezTo>
                  <a:lnTo>
                    <a:pt x="36"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CE9DF4AE-6314-4951-8A2D-A4838D4988FF}"/>
                </a:ext>
              </a:extLst>
            </p:cNvPr>
            <p:cNvSpPr>
              <a:spLocks noEditPoints="1"/>
            </p:cNvSpPr>
            <p:nvPr/>
          </p:nvSpPr>
          <p:spPr bwMode="auto">
            <a:xfrm>
              <a:off x="5811259" y="3115805"/>
              <a:ext cx="56594" cy="55904"/>
            </a:xfrm>
            <a:custGeom>
              <a:avLst/>
              <a:gdLst>
                <a:gd name="T0" fmla="*/ 18 w 104"/>
                <a:gd name="T1" fmla="*/ 103 h 103"/>
                <a:gd name="T2" fmla="*/ 86 w 104"/>
                <a:gd name="T3" fmla="*/ 103 h 103"/>
                <a:gd name="T4" fmla="*/ 104 w 104"/>
                <a:gd name="T5" fmla="*/ 85 h 103"/>
                <a:gd name="T6" fmla="*/ 104 w 104"/>
                <a:gd name="T7" fmla="*/ 18 h 103"/>
                <a:gd name="T8" fmla="*/ 86 w 104"/>
                <a:gd name="T9" fmla="*/ 0 h 103"/>
                <a:gd name="T10" fmla="*/ 18 w 104"/>
                <a:gd name="T11" fmla="*/ 0 h 103"/>
                <a:gd name="T12" fmla="*/ 0 w 104"/>
                <a:gd name="T13" fmla="*/ 18 h 103"/>
                <a:gd name="T14" fmla="*/ 0 w 104"/>
                <a:gd name="T15" fmla="*/ 85 h 103"/>
                <a:gd name="T16" fmla="*/ 18 w 104"/>
                <a:gd name="T17" fmla="*/ 103 h 103"/>
                <a:gd name="T18" fmla="*/ 36 w 104"/>
                <a:gd name="T19" fmla="*/ 36 h 103"/>
                <a:gd name="T20" fmla="*/ 68 w 104"/>
                <a:gd name="T21" fmla="*/ 36 h 103"/>
                <a:gd name="T22" fmla="*/ 68 w 104"/>
                <a:gd name="T23" fmla="*/ 67 h 103"/>
                <a:gd name="T24" fmla="*/ 36 w 104"/>
                <a:gd name="T25" fmla="*/ 67 h 103"/>
                <a:gd name="T26" fmla="*/ 36 w 104"/>
                <a:gd name="T27" fmla="*/ 3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103">
                  <a:moveTo>
                    <a:pt x="18" y="103"/>
                  </a:moveTo>
                  <a:cubicBezTo>
                    <a:pt x="86" y="103"/>
                    <a:pt x="86" y="103"/>
                    <a:pt x="86" y="103"/>
                  </a:cubicBezTo>
                  <a:cubicBezTo>
                    <a:pt x="96" y="103"/>
                    <a:pt x="104" y="95"/>
                    <a:pt x="104" y="85"/>
                  </a:cubicBezTo>
                  <a:cubicBezTo>
                    <a:pt x="104" y="18"/>
                    <a:pt x="104" y="18"/>
                    <a:pt x="104" y="18"/>
                  </a:cubicBezTo>
                  <a:cubicBezTo>
                    <a:pt x="104" y="8"/>
                    <a:pt x="96" y="0"/>
                    <a:pt x="86" y="0"/>
                  </a:cubicBezTo>
                  <a:cubicBezTo>
                    <a:pt x="18" y="0"/>
                    <a:pt x="18" y="0"/>
                    <a:pt x="18" y="0"/>
                  </a:cubicBezTo>
                  <a:cubicBezTo>
                    <a:pt x="8" y="0"/>
                    <a:pt x="0" y="8"/>
                    <a:pt x="0" y="18"/>
                  </a:cubicBezTo>
                  <a:cubicBezTo>
                    <a:pt x="0" y="85"/>
                    <a:pt x="0" y="85"/>
                    <a:pt x="0" y="85"/>
                  </a:cubicBezTo>
                  <a:cubicBezTo>
                    <a:pt x="0" y="95"/>
                    <a:pt x="8" y="103"/>
                    <a:pt x="18" y="103"/>
                  </a:cubicBezTo>
                  <a:close/>
                  <a:moveTo>
                    <a:pt x="36" y="36"/>
                  </a:moveTo>
                  <a:cubicBezTo>
                    <a:pt x="68" y="36"/>
                    <a:pt x="68" y="36"/>
                    <a:pt x="68" y="36"/>
                  </a:cubicBezTo>
                  <a:cubicBezTo>
                    <a:pt x="68" y="67"/>
                    <a:pt x="68" y="67"/>
                    <a:pt x="68" y="67"/>
                  </a:cubicBezTo>
                  <a:cubicBezTo>
                    <a:pt x="36" y="67"/>
                    <a:pt x="36" y="67"/>
                    <a:pt x="36" y="67"/>
                  </a:cubicBezTo>
                  <a:lnTo>
                    <a:pt x="36"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34DC3B84-3CE7-44AB-919E-83F842D3A065}"/>
                </a:ext>
              </a:extLst>
            </p:cNvPr>
            <p:cNvSpPr>
              <a:spLocks noEditPoints="1"/>
            </p:cNvSpPr>
            <p:nvPr/>
          </p:nvSpPr>
          <p:spPr bwMode="auto">
            <a:xfrm>
              <a:off x="5811259" y="3197245"/>
              <a:ext cx="56594" cy="55904"/>
            </a:xfrm>
            <a:custGeom>
              <a:avLst/>
              <a:gdLst>
                <a:gd name="T0" fmla="*/ 18 w 104"/>
                <a:gd name="T1" fmla="*/ 103 h 103"/>
                <a:gd name="T2" fmla="*/ 86 w 104"/>
                <a:gd name="T3" fmla="*/ 103 h 103"/>
                <a:gd name="T4" fmla="*/ 104 w 104"/>
                <a:gd name="T5" fmla="*/ 85 h 103"/>
                <a:gd name="T6" fmla="*/ 104 w 104"/>
                <a:gd name="T7" fmla="*/ 18 h 103"/>
                <a:gd name="T8" fmla="*/ 86 w 104"/>
                <a:gd name="T9" fmla="*/ 0 h 103"/>
                <a:gd name="T10" fmla="*/ 18 w 104"/>
                <a:gd name="T11" fmla="*/ 0 h 103"/>
                <a:gd name="T12" fmla="*/ 0 w 104"/>
                <a:gd name="T13" fmla="*/ 18 h 103"/>
                <a:gd name="T14" fmla="*/ 0 w 104"/>
                <a:gd name="T15" fmla="*/ 85 h 103"/>
                <a:gd name="T16" fmla="*/ 18 w 104"/>
                <a:gd name="T17" fmla="*/ 103 h 103"/>
                <a:gd name="T18" fmla="*/ 36 w 104"/>
                <a:gd name="T19" fmla="*/ 36 h 103"/>
                <a:gd name="T20" fmla="*/ 68 w 104"/>
                <a:gd name="T21" fmla="*/ 36 h 103"/>
                <a:gd name="T22" fmla="*/ 68 w 104"/>
                <a:gd name="T23" fmla="*/ 67 h 103"/>
                <a:gd name="T24" fmla="*/ 36 w 104"/>
                <a:gd name="T25" fmla="*/ 67 h 103"/>
                <a:gd name="T26" fmla="*/ 36 w 104"/>
                <a:gd name="T27" fmla="*/ 3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103">
                  <a:moveTo>
                    <a:pt x="18" y="103"/>
                  </a:moveTo>
                  <a:cubicBezTo>
                    <a:pt x="86" y="103"/>
                    <a:pt x="86" y="103"/>
                    <a:pt x="86" y="103"/>
                  </a:cubicBezTo>
                  <a:cubicBezTo>
                    <a:pt x="96" y="103"/>
                    <a:pt x="104" y="95"/>
                    <a:pt x="104" y="85"/>
                  </a:cubicBezTo>
                  <a:cubicBezTo>
                    <a:pt x="104" y="18"/>
                    <a:pt x="104" y="18"/>
                    <a:pt x="104" y="18"/>
                  </a:cubicBezTo>
                  <a:cubicBezTo>
                    <a:pt x="104" y="8"/>
                    <a:pt x="96" y="0"/>
                    <a:pt x="86" y="0"/>
                  </a:cubicBezTo>
                  <a:cubicBezTo>
                    <a:pt x="18" y="0"/>
                    <a:pt x="18" y="0"/>
                    <a:pt x="18" y="0"/>
                  </a:cubicBezTo>
                  <a:cubicBezTo>
                    <a:pt x="8" y="0"/>
                    <a:pt x="0" y="8"/>
                    <a:pt x="0" y="18"/>
                  </a:cubicBezTo>
                  <a:cubicBezTo>
                    <a:pt x="0" y="85"/>
                    <a:pt x="0" y="85"/>
                    <a:pt x="0" y="85"/>
                  </a:cubicBezTo>
                  <a:cubicBezTo>
                    <a:pt x="0" y="95"/>
                    <a:pt x="8" y="103"/>
                    <a:pt x="18" y="103"/>
                  </a:cubicBezTo>
                  <a:close/>
                  <a:moveTo>
                    <a:pt x="36" y="36"/>
                  </a:moveTo>
                  <a:cubicBezTo>
                    <a:pt x="68" y="36"/>
                    <a:pt x="68" y="36"/>
                    <a:pt x="68" y="36"/>
                  </a:cubicBezTo>
                  <a:cubicBezTo>
                    <a:pt x="68" y="67"/>
                    <a:pt x="68" y="67"/>
                    <a:pt x="68" y="67"/>
                  </a:cubicBezTo>
                  <a:cubicBezTo>
                    <a:pt x="36" y="67"/>
                    <a:pt x="36" y="67"/>
                    <a:pt x="36" y="67"/>
                  </a:cubicBezTo>
                  <a:lnTo>
                    <a:pt x="36"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B853C339-27E3-4AB5-AF1C-E9C80F62571B}"/>
                </a:ext>
              </a:extLst>
            </p:cNvPr>
            <p:cNvSpPr>
              <a:spLocks noEditPoints="1"/>
            </p:cNvSpPr>
            <p:nvPr/>
          </p:nvSpPr>
          <p:spPr bwMode="auto">
            <a:xfrm>
              <a:off x="5811259" y="3041956"/>
              <a:ext cx="56594" cy="56594"/>
            </a:xfrm>
            <a:custGeom>
              <a:avLst/>
              <a:gdLst>
                <a:gd name="T0" fmla="*/ 18 w 104"/>
                <a:gd name="T1" fmla="*/ 104 h 104"/>
                <a:gd name="T2" fmla="*/ 86 w 104"/>
                <a:gd name="T3" fmla="*/ 104 h 104"/>
                <a:gd name="T4" fmla="*/ 104 w 104"/>
                <a:gd name="T5" fmla="*/ 86 h 104"/>
                <a:gd name="T6" fmla="*/ 104 w 104"/>
                <a:gd name="T7" fmla="*/ 18 h 104"/>
                <a:gd name="T8" fmla="*/ 86 w 104"/>
                <a:gd name="T9" fmla="*/ 0 h 104"/>
                <a:gd name="T10" fmla="*/ 18 w 104"/>
                <a:gd name="T11" fmla="*/ 0 h 104"/>
                <a:gd name="T12" fmla="*/ 0 w 104"/>
                <a:gd name="T13" fmla="*/ 18 h 104"/>
                <a:gd name="T14" fmla="*/ 0 w 104"/>
                <a:gd name="T15" fmla="*/ 86 h 104"/>
                <a:gd name="T16" fmla="*/ 18 w 104"/>
                <a:gd name="T17" fmla="*/ 104 h 104"/>
                <a:gd name="T18" fmla="*/ 36 w 104"/>
                <a:gd name="T19" fmla="*/ 36 h 104"/>
                <a:gd name="T20" fmla="*/ 68 w 104"/>
                <a:gd name="T21" fmla="*/ 36 h 104"/>
                <a:gd name="T22" fmla="*/ 68 w 104"/>
                <a:gd name="T23" fmla="*/ 68 h 104"/>
                <a:gd name="T24" fmla="*/ 36 w 104"/>
                <a:gd name="T25" fmla="*/ 68 h 104"/>
                <a:gd name="T26" fmla="*/ 36 w 104"/>
                <a:gd name="T27" fmla="*/ 3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104">
                  <a:moveTo>
                    <a:pt x="18" y="104"/>
                  </a:moveTo>
                  <a:cubicBezTo>
                    <a:pt x="86" y="104"/>
                    <a:pt x="86" y="104"/>
                    <a:pt x="86" y="104"/>
                  </a:cubicBezTo>
                  <a:cubicBezTo>
                    <a:pt x="96" y="104"/>
                    <a:pt x="104" y="96"/>
                    <a:pt x="104" y="86"/>
                  </a:cubicBezTo>
                  <a:cubicBezTo>
                    <a:pt x="104" y="18"/>
                    <a:pt x="104" y="18"/>
                    <a:pt x="104" y="18"/>
                  </a:cubicBezTo>
                  <a:cubicBezTo>
                    <a:pt x="104" y="8"/>
                    <a:pt x="96" y="0"/>
                    <a:pt x="86" y="0"/>
                  </a:cubicBezTo>
                  <a:cubicBezTo>
                    <a:pt x="18" y="0"/>
                    <a:pt x="18" y="0"/>
                    <a:pt x="18" y="0"/>
                  </a:cubicBezTo>
                  <a:cubicBezTo>
                    <a:pt x="8" y="0"/>
                    <a:pt x="0" y="8"/>
                    <a:pt x="0" y="18"/>
                  </a:cubicBezTo>
                  <a:cubicBezTo>
                    <a:pt x="0" y="86"/>
                    <a:pt x="0" y="86"/>
                    <a:pt x="0" y="86"/>
                  </a:cubicBezTo>
                  <a:cubicBezTo>
                    <a:pt x="0" y="96"/>
                    <a:pt x="8" y="104"/>
                    <a:pt x="18" y="104"/>
                  </a:cubicBezTo>
                  <a:close/>
                  <a:moveTo>
                    <a:pt x="36" y="36"/>
                  </a:moveTo>
                  <a:cubicBezTo>
                    <a:pt x="68" y="36"/>
                    <a:pt x="68" y="36"/>
                    <a:pt x="68" y="36"/>
                  </a:cubicBezTo>
                  <a:cubicBezTo>
                    <a:pt x="68" y="68"/>
                    <a:pt x="68" y="68"/>
                    <a:pt x="68" y="68"/>
                  </a:cubicBezTo>
                  <a:cubicBezTo>
                    <a:pt x="36" y="68"/>
                    <a:pt x="36" y="68"/>
                    <a:pt x="36" y="68"/>
                  </a:cubicBezTo>
                  <a:lnTo>
                    <a:pt x="36"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C2DA0844-58E3-492F-B8E5-07BA4E7D9B94}"/>
                </a:ext>
              </a:extLst>
            </p:cNvPr>
            <p:cNvSpPr>
              <a:spLocks noEditPoints="1"/>
            </p:cNvSpPr>
            <p:nvPr/>
          </p:nvSpPr>
          <p:spPr bwMode="auto">
            <a:xfrm>
              <a:off x="5811259" y="2971559"/>
              <a:ext cx="56594" cy="55904"/>
            </a:xfrm>
            <a:custGeom>
              <a:avLst/>
              <a:gdLst>
                <a:gd name="T0" fmla="*/ 18 w 104"/>
                <a:gd name="T1" fmla="*/ 103 h 103"/>
                <a:gd name="T2" fmla="*/ 86 w 104"/>
                <a:gd name="T3" fmla="*/ 103 h 103"/>
                <a:gd name="T4" fmla="*/ 104 w 104"/>
                <a:gd name="T5" fmla="*/ 85 h 103"/>
                <a:gd name="T6" fmla="*/ 104 w 104"/>
                <a:gd name="T7" fmla="*/ 18 h 103"/>
                <a:gd name="T8" fmla="*/ 86 w 104"/>
                <a:gd name="T9" fmla="*/ 0 h 103"/>
                <a:gd name="T10" fmla="*/ 18 w 104"/>
                <a:gd name="T11" fmla="*/ 0 h 103"/>
                <a:gd name="T12" fmla="*/ 0 w 104"/>
                <a:gd name="T13" fmla="*/ 18 h 103"/>
                <a:gd name="T14" fmla="*/ 0 w 104"/>
                <a:gd name="T15" fmla="*/ 85 h 103"/>
                <a:gd name="T16" fmla="*/ 18 w 104"/>
                <a:gd name="T17" fmla="*/ 103 h 103"/>
                <a:gd name="T18" fmla="*/ 36 w 104"/>
                <a:gd name="T19" fmla="*/ 36 h 103"/>
                <a:gd name="T20" fmla="*/ 68 w 104"/>
                <a:gd name="T21" fmla="*/ 36 h 103"/>
                <a:gd name="T22" fmla="*/ 68 w 104"/>
                <a:gd name="T23" fmla="*/ 67 h 103"/>
                <a:gd name="T24" fmla="*/ 36 w 104"/>
                <a:gd name="T25" fmla="*/ 67 h 103"/>
                <a:gd name="T26" fmla="*/ 36 w 104"/>
                <a:gd name="T27" fmla="*/ 3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103">
                  <a:moveTo>
                    <a:pt x="18" y="103"/>
                  </a:moveTo>
                  <a:cubicBezTo>
                    <a:pt x="86" y="103"/>
                    <a:pt x="86" y="103"/>
                    <a:pt x="86" y="103"/>
                  </a:cubicBezTo>
                  <a:cubicBezTo>
                    <a:pt x="96" y="103"/>
                    <a:pt x="104" y="95"/>
                    <a:pt x="104" y="85"/>
                  </a:cubicBezTo>
                  <a:cubicBezTo>
                    <a:pt x="104" y="18"/>
                    <a:pt x="104" y="18"/>
                    <a:pt x="104" y="18"/>
                  </a:cubicBezTo>
                  <a:cubicBezTo>
                    <a:pt x="104" y="8"/>
                    <a:pt x="96" y="0"/>
                    <a:pt x="86" y="0"/>
                  </a:cubicBezTo>
                  <a:cubicBezTo>
                    <a:pt x="18" y="0"/>
                    <a:pt x="18" y="0"/>
                    <a:pt x="18" y="0"/>
                  </a:cubicBezTo>
                  <a:cubicBezTo>
                    <a:pt x="8" y="0"/>
                    <a:pt x="0" y="8"/>
                    <a:pt x="0" y="18"/>
                  </a:cubicBezTo>
                  <a:cubicBezTo>
                    <a:pt x="0" y="85"/>
                    <a:pt x="0" y="85"/>
                    <a:pt x="0" y="85"/>
                  </a:cubicBezTo>
                  <a:cubicBezTo>
                    <a:pt x="0" y="95"/>
                    <a:pt x="8" y="103"/>
                    <a:pt x="18" y="103"/>
                  </a:cubicBezTo>
                  <a:close/>
                  <a:moveTo>
                    <a:pt x="36" y="36"/>
                  </a:moveTo>
                  <a:cubicBezTo>
                    <a:pt x="68" y="36"/>
                    <a:pt x="68" y="36"/>
                    <a:pt x="68" y="36"/>
                  </a:cubicBezTo>
                  <a:cubicBezTo>
                    <a:pt x="68" y="67"/>
                    <a:pt x="68" y="67"/>
                    <a:pt x="68" y="67"/>
                  </a:cubicBezTo>
                  <a:cubicBezTo>
                    <a:pt x="36" y="67"/>
                    <a:pt x="36" y="67"/>
                    <a:pt x="36" y="67"/>
                  </a:cubicBezTo>
                  <a:lnTo>
                    <a:pt x="36"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B9254526-8193-4A3D-A700-F78BADEE3B49}"/>
                </a:ext>
              </a:extLst>
            </p:cNvPr>
            <p:cNvSpPr>
              <a:spLocks noEditPoints="1"/>
            </p:cNvSpPr>
            <p:nvPr/>
          </p:nvSpPr>
          <p:spPr bwMode="auto">
            <a:xfrm>
              <a:off x="5811259" y="3343101"/>
              <a:ext cx="56594" cy="56594"/>
            </a:xfrm>
            <a:custGeom>
              <a:avLst/>
              <a:gdLst>
                <a:gd name="T0" fmla="*/ 18 w 104"/>
                <a:gd name="T1" fmla="*/ 104 h 104"/>
                <a:gd name="T2" fmla="*/ 86 w 104"/>
                <a:gd name="T3" fmla="*/ 104 h 104"/>
                <a:gd name="T4" fmla="*/ 104 w 104"/>
                <a:gd name="T5" fmla="*/ 86 h 104"/>
                <a:gd name="T6" fmla="*/ 104 w 104"/>
                <a:gd name="T7" fmla="*/ 18 h 104"/>
                <a:gd name="T8" fmla="*/ 86 w 104"/>
                <a:gd name="T9" fmla="*/ 0 h 104"/>
                <a:gd name="T10" fmla="*/ 18 w 104"/>
                <a:gd name="T11" fmla="*/ 0 h 104"/>
                <a:gd name="T12" fmla="*/ 0 w 104"/>
                <a:gd name="T13" fmla="*/ 18 h 104"/>
                <a:gd name="T14" fmla="*/ 0 w 104"/>
                <a:gd name="T15" fmla="*/ 86 h 104"/>
                <a:gd name="T16" fmla="*/ 18 w 104"/>
                <a:gd name="T17" fmla="*/ 104 h 104"/>
                <a:gd name="T18" fmla="*/ 36 w 104"/>
                <a:gd name="T19" fmla="*/ 36 h 104"/>
                <a:gd name="T20" fmla="*/ 68 w 104"/>
                <a:gd name="T21" fmla="*/ 36 h 104"/>
                <a:gd name="T22" fmla="*/ 68 w 104"/>
                <a:gd name="T23" fmla="*/ 68 h 104"/>
                <a:gd name="T24" fmla="*/ 36 w 104"/>
                <a:gd name="T25" fmla="*/ 68 h 104"/>
                <a:gd name="T26" fmla="*/ 36 w 104"/>
                <a:gd name="T27" fmla="*/ 3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104">
                  <a:moveTo>
                    <a:pt x="18" y="104"/>
                  </a:moveTo>
                  <a:cubicBezTo>
                    <a:pt x="86" y="104"/>
                    <a:pt x="86" y="104"/>
                    <a:pt x="86" y="104"/>
                  </a:cubicBezTo>
                  <a:cubicBezTo>
                    <a:pt x="96" y="104"/>
                    <a:pt x="104" y="95"/>
                    <a:pt x="104" y="86"/>
                  </a:cubicBezTo>
                  <a:cubicBezTo>
                    <a:pt x="104" y="18"/>
                    <a:pt x="104" y="18"/>
                    <a:pt x="104" y="18"/>
                  </a:cubicBezTo>
                  <a:cubicBezTo>
                    <a:pt x="104" y="8"/>
                    <a:pt x="96" y="0"/>
                    <a:pt x="86" y="0"/>
                  </a:cubicBezTo>
                  <a:cubicBezTo>
                    <a:pt x="18" y="0"/>
                    <a:pt x="18" y="0"/>
                    <a:pt x="18" y="0"/>
                  </a:cubicBezTo>
                  <a:cubicBezTo>
                    <a:pt x="8" y="0"/>
                    <a:pt x="0" y="8"/>
                    <a:pt x="0" y="18"/>
                  </a:cubicBezTo>
                  <a:cubicBezTo>
                    <a:pt x="0" y="86"/>
                    <a:pt x="0" y="86"/>
                    <a:pt x="0" y="86"/>
                  </a:cubicBezTo>
                  <a:cubicBezTo>
                    <a:pt x="0" y="95"/>
                    <a:pt x="8" y="104"/>
                    <a:pt x="18" y="104"/>
                  </a:cubicBezTo>
                  <a:close/>
                  <a:moveTo>
                    <a:pt x="36" y="36"/>
                  </a:moveTo>
                  <a:cubicBezTo>
                    <a:pt x="68" y="36"/>
                    <a:pt x="68" y="36"/>
                    <a:pt x="68" y="36"/>
                  </a:cubicBezTo>
                  <a:cubicBezTo>
                    <a:pt x="68" y="68"/>
                    <a:pt x="68" y="68"/>
                    <a:pt x="68" y="68"/>
                  </a:cubicBezTo>
                  <a:cubicBezTo>
                    <a:pt x="36" y="68"/>
                    <a:pt x="36" y="68"/>
                    <a:pt x="36" y="68"/>
                  </a:cubicBezTo>
                  <a:lnTo>
                    <a:pt x="36"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523BE4EA-2FB5-4242-9D1F-C77DA90E4842}"/>
                </a:ext>
              </a:extLst>
            </p:cNvPr>
            <p:cNvSpPr>
              <a:spLocks noEditPoints="1"/>
            </p:cNvSpPr>
            <p:nvPr/>
          </p:nvSpPr>
          <p:spPr bwMode="auto">
            <a:xfrm>
              <a:off x="5811259" y="3270403"/>
              <a:ext cx="56594" cy="55904"/>
            </a:xfrm>
            <a:custGeom>
              <a:avLst/>
              <a:gdLst>
                <a:gd name="T0" fmla="*/ 18 w 104"/>
                <a:gd name="T1" fmla="*/ 103 h 103"/>
                <a:gd name="T2" fmla="*/ 86 w 104"/>
                <a:gd name="T3" fmla="*/ 103 h 103"/>
                <a:gd name="T4" fmla="*/ 104 w 104"/>
                <a:gd name="T5" fmla="*/ 85 h 103"/>
                <a:gd name="T6" fmla="*/ 104 w 104"/>
                <a:gd name="T7" fmla="*/ 18 h 103"/>
                <a:gd name="T8" fmla="*/ 86 w 104"/>
                <a:gd name="T9" fmla="*/ 0 h 103"/>
                <a:gd name="T10" fmla="*/ 18 w 104"/>
                <a:gd name="T11" fmla="*/ 0 h 103"/>
                <a:gd name="T12" fmla="*/ 0 w 104"/>
                <a:gd name="T13" fmla="*/ 18 h 103"/>
                <a:gd name="T14" fmla="*/ 0 w 104"/>
                <a:gd name="T15" fmla="*/ 85 h 103"/>
                <a:gd name="T16" fmla="*/ 18 w 104"/>
                <a:gd name="T17" fmla="*/ 103 h 103"/>
                <a:gd name="T18" fmla="*/ 36 w 104"/>
                <a:gd name="T19" fmla="*/ 36 h 103"/>
                <a:gd name="T20" fmla="*/ 68 w 104"/>
                <a:gd name="T21" fmla="*/ 36 h 103"/>
                <a:gd name="T22" fmla="*/ 68 w 104"/>
                <a:gd name="T23" fmla="*/ 67 h 103"/>
                <a:gd name="T24" fmla="*/ 36 w 104"/>
                <a:gd name="T25" fmla="*/ 67 h 103"/>
                <a:gd name="T26" fmla="*/ 36 w 104"/>
                <a:gd name="T27" fmla="*/ 3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103">
                  <a:moveTo>
                    <a:pt x="18" y="103"/>
                  </a:moveTo>
                  <a:cubicBezTo>
                    <a:pt x="86" y="103"/>
                    <a:pt x="86" y="103"/>
                    <a:pt x="86" y="103"/>
                  </a:cubicBezTo>
                  <a:cubicBezTo>
                    <a:pt x="96" y="103"/>
                    <a:pt x="104" y="95"/>
                    <a:pt x="104" y="85"/>
                  </a:cubicBezTo>
                  <a:cubicBezTo>
                    <a:pt x="104" y="18"/>
                    <a:pt x="104" y="18"/>
                    <a:pt x="104" y="18"/>
                  </a:cubicBezTo>
                  <a:cubicBezTo>
                    <a:pt x="104" y="8"/>
                    <a:pt x="96" y="0"/>
                    <a:pt x="86" y="0"/>
                  </a:cubicBezTo>
                  <a:cubicBezTo>
                    <a:pt x="18" y="0"/>
                    <a:pt x="18" y="0"/>
                    <a:pt x="18" y="0"/>
                  </a:cubicBezTo>
                  <a:cubicBezTo>
                    <a:pt x="8" y="0"/>
                    <a:pt x="0" y="8"/>
                    <a:pt x="0" y="18"/>
                  </a:cubicBezTo>
                  <a:cubicBezTo>
                    <a:pt x="0" y="85"/>
                    <a:pt x="0" y="85"/>
                    <a:pt x="0" y="85"/>
                  </a:cubicBezTo>
                  <a:cubicBezTo>
                    <a:pt x="0" y="95"/>
                    <a:pt x="8" y="103"/>
                    <a:pt x="18" y="103"/>
                  </a:cubicBezTo>
                  <a:close/>
                  <a:moveTo>
                    <a:pt x="36" y="36"/>
                  </a:moveTo>
                  <a:cubicBezTo>
                    <a:pt x="68" y="36"/>
                    <a:pt x="68" y="36"/>
                    <a:pt x="68" y="36"/>
                  </a:cubicBezTo>
                  <a:cubicBezTo>
                    <a:pt x="68" y="67"/>
                    <a:pt x="68" y="67"/>
                    <a:pt x="68" y="67"/>
                  </a:cubicBezTo>
                  <a:cubicBezTo>
                    <a:pt x="36" y="67"/>
                    <a:pt x="36" y="67"/>
                    <a:pt x="36" y="67"/>
                  </a:cubicBezTo>
                  <a:lnTo>
                    <a:pt x="36"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DD0824A0-9B52-4DDF-B327-73648929BEFD}"/>
                </a:ext>
              </a:extLst>
            </p:cNvPr>
            <p:cNvSpPr>
              <a:spLocks noEditPoints="1"/>
            </p:cNvSpPr>
            <p:nvPr/>
          </p:nvSpPr>
          <p:spPr bwMode="auto">
            <a:xfrm>
              <a:off x="5776981" y="2891729"/>
              <a:ext cx="189797" cy="559959"/>
            </a:xfrm>
            <a:custGeom>
              <a:avLst/>
              <a:gdLst>
                <a:gd name="T0" fmla="*/ 331 w 349"/>
                <a:gd name="T1" fmla="*/ 0 h 1032"/>
                <a:gd name="T2" fmla="*/ 18 w 349"/>
                <a:gd name="T3" fmla="*/ 0 h 1032"/>
                <a:gd name="T4" fmla="*/ 0 w 349"/>
                <a:gd name="T5" fmla="*/ 18 h 1032"/>
                <a:gd name="T6" fmla="*/ 0 w 349"/>
                <a:gd name="T7" fmla="*/ 1014 h 1032"/>
                <a:gd name="T8" fmla="*/ 18 w 349"/>
                <a:gd name="T9" fmla="*/ 1032 h 1032"/>
                <a:gd name="T10" fmla="*/ 331 w 349"/>
                <a:gd name="T11" fmla="*/ 1032 h 1032"/>
                <a:gd name="T12" fmla="*/ 349 w 349"/>
                <a:gd name="T13" fmla="*/ 1014 h 1032"/>
                <a:gd name="T14" fmla="*/ 349 w 349"/>
                <a:gd name="T15" fmla="*/ 18 h 1032"/>
                <a:gd name="T16" fmla="*/ 331 w 349"/>
                <a:gd name="T17" fmla="*/ 0 h 1032"/>
                <a:gd name="T18" fmla="*/ 313 w 349"/>
                <a:gd name="T19" fmla="*/ 996 h 1032"/>
                <a:gd name="T20" fmla="*/ 36 w 349"/>
                <a:gd name="T21" fmla="*/ 996 h 1032"/>
                <a:gd name="T22" fmla="*/ 36 w 349"/>
                <a:gd name="T23" fmla="*/ 103 h 1032"/>
                <a:gd name="T24" fmla="*/ 313 w 349"/>
                <a:gd name="T25" fmla="*/ 103 h 1032"/>
                <a:gd name="T26" fmla="*/ 313 w 349"/>
                <a:gd name="T27" fmla="*/ 996 h 1032"/>
                <a:gd name="T28" fmla="*/ 313 w 349"/>
                <a:gd name="T29" fmla="*/ 67 h 1032"/>
                <a:gd name="T30" fmla="*/ 36 w 349"/>
                <a:gd name="T31" fmla="*/ 67 h 1032"/>
                <a:gd name="T32" fmla="*/ 36 w 349"/>
                <a:gd name="T33" fmla="*/ 36 h 1032"/>
                <a:gd name="T34" fmla="*/ 313 w 349"/>
                <a:gd name="T35" fmla="*/ 36 h 1032"/>
                <a:gd name="T36" fmla="*/ 313 w 349"/>
                <a:gd name="T37" fmla="*/ 67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9" h="1032">
                  <a:moveTo>
                    <a:pt x="331" y="0"/>
                  </a:moveTo>
                  <a:cubicBezTo>
                    <a:pt x="18" y="0"/>
                    <a:pt x="18" y="0"/>
                    <a:pt x="18" y="0"/>
                  </a:cubicBezTo>
                  <a:cubicBezTo>
                    <a:pt x="8" y="0"/>
                    <a:pt x="0" y="8"/>
                    <a:pt x="0" y="18"/>
                  </a:cubicBezTo>
                  <a:cubicBezTo>
                    <a:pt x="0" y="1014"/>
                    <a:pt x="0" y="1014"/>
                    <a:pt x="0" y="1014"/>
                  </a:cubicBezTo>
                  <a:cubicBezTo>
                    <a:pt x="0" y="1024"/>
                    <a:pt x="8" y="1032"/>
                    <a:pt x="18" y="1032"/>
                  </a:cubicBezTo>
                  <a:cubicBezTo>
                    <a:pt x="331" y="1032"/>
                    <a:pt x="331" y="1032"/>
                    <a:pt x="331" y="1032"/>
                  </a:cubicBezTo>
                  <a:cubicBezTo>
                    <a:pt x="341" y="1032"/>
                    <a:pt x="349" y="1024"/>
                    <a:pt x="349" y="1014"/>
                  </a:cubicBezTo>
                  <a:cubicBezTo>
                    <a:pt x="349" y="18"/>
                    <a:pt x="349" y="18"/>
                    <a:pt x="349" y="18"/>
                  </a:cubicBezTo>
                  <a:cubicBezTo>
                    <a:pt x="349" y="8"/>
                    <a:pt x="341" y="0"/>
                    <a:pt x="331" y="0"/>
                  </a:cubicBezTo>
                  <a:close/>
                  <a:moveTo>
                    <a:pt x="313" y="996"/>
                  </a:moveTo>
                  <a:cubicBezTo>
                    <a:pt x="36" y="996"/>
                    <a:pt x="36" y="996"/>
                    <a:pt x="36" y="996"/>
                  </a:cubicBezTo>
                  <a:cubicBezTo>
                    <a:pt x="36" y="103"/>
                    <a:pt x="36" y="103"/>
                    <a:pt x="36" y="103"/>
                  </a:cubicBezTo>
                  <a:cubicBezTo>
                    <a:pt x="313" y="103"/>
                    <a:pt x="313" y="103"/>
                    <a:pt x="313" y="103"/>
                  </a:cubicBezTo>
                  <a:lnTo>
                    <a:pt x="313" y="996"/>
                  </a:lnTo>
                  <a:close/>
                  <a:moveTo>
                    <a:pt x="313" y="67"/>
                  </a:moveTo>
                  <a:cubicBezTo>
                    <a:pt x="36" y="67"/>
                    <a:pt x="36" y="67"/>
                    <a:pt x="36" y="67"/>
                  </a:cubicBezTo>
                  <a:cubicBezTo>
                    <a:pt x="36" y="36"/>
                    <a:pt x="36" y="36"/>
                    <a:pt x="36" y="36"/>
                  </a:cubicBezTo>
                  <a:cubicBezTo>
                    <a:pt x="313" y="36"/>
                    <a:pt x="313" y="36"/>
                    <a:pt x="313" y="36"/>
                  </a:cubicBezTo>
                  <a:lnTo>
                    <a:pt x="313" y="6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8647431A-FFB6-4E9A-BDD6-777AA2E6769A}"/>
                </a:ext>
              </a:extLst>
            </p:cNvPr>
            <p:cNvSpPr>
              <a:spLocks noEditPoints="1"/>
            </p:cNvSpPr>
            <p:nvPr/>
          </p:nvSpPr>
          <p:spPr bwMode="auto">
            <a:xfrm>
              <a:off x="5876596" y="3343101"/>
              <a:ext cx="56594" cy="56594"/>
            </a:xfrm>
            <a:custGeom>
              <a:avLst/>
              <a:gdLst>
                <a:gd name="T0" fmla="*/ 18 w 104"/>
                <a:gd name="T1" fmla="*/ 104 h 104"/>
                <a:gd name="T2" fmla="*/ 86 w 104"/>
                <a:gd name="T3" fmla="*/ 104 h 104"/>
                <a:gd name="T4" fmla="*/ 104 w 104"/>
                <a:gd name="T5" fmla="*/ 86 h 104"/>
                <a:gd name="T6" fmla="*/ 104 w 104"/>
                <a:gd name="T7" fmla="*/ 18 h 104"/>
                <a:gd name="T8" fmla="*/ 86 w 104"/>
                <a:gd name="T9" fmla="*/ 0 h 104"/>
                <a:gd name="T10" fmla="*/ 18 w 104"/>
                <a:gd name="T11" fmla="*/ 0 h 104"/>
                <a:gd name="T12" fmla="*/ 0 w 104"/>
                <a:gd name="T13" fmla="*/ 18 h 104"/>
                <a:gd name="T14" fmla="*/ 0 w 104"/>
                <a:gd name="T15" fmla="*/ 86 h 104"/>
                <a:gd name="T16" fmla="*/ 18 w 104"/>
                <a:gd name="T17" fmla="*/ 104 h 104"/>
                <a:gd name="T18" fmla="*/ 36 w 104"/>
                <a:gd name="T19" fmla="*/ 36 h 104"/>
                <a:gd name="T20" fmla="*/ 68 w 104"/>
                <a:gd name="T21" fmla="*/ 36 h 104"/>
                <a:gd name="T22" fmla="*/ 68 w 104"/>
                <a:gd name="T23" fmla="*/ 68 h 104"/>
                <a:gd name="T24" fmla="*/ 36 w 104"/>
                <a:gd name="T25" fmla="*/ 68 h 104"/>
                <a:gd name="T26" fmla="*/ 36 w 104"/>
                <a:gd name="T27" fmla="*/ 3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104">
                  <a:moveTo>
                    <a:pt x="18" y="104"/>
                  </a:moveTo>
                  <a:cubicBezTo>
                    <a:pt x="86" y="104"/>
                    <a:pt x="86" y="104"/>
                    <a:pt x="86" y="104"/>
                  </a:cubicBezTo>
                  <a:cubicBezTo>
                    <a:pt x="96" y="104"/>
                    <a:pt x="104" y="95"/>
                    <a:pt x="104" y="86"/>
                  </a:cubicBezTo>
                  <a:cubicBezTo>
                    <a:pt x="104" y="18"/>
                    <a:pt x="104" y="18"/>
                    <a:pt x="104" y="18"/>
                  </a:cubicBezTo>
                  <a:cubicBezTo>
                    <a:pt x="104" y="8"/>
                    <a:pt x="96" y="0"/>
                    <a:pt x="86" y="0"/>
                  </a:cubicBezTo>
                  <a:cubicBezTo>
                    <a:pt x="18" y="0"/>
                    <a:pt x="18" y="0"/>
                    <a:pt x="18" y="0"/>
                  </a:cubicBezTo>
                  <a:cubicBezTo>
                    <a:pt x="8" y="0"/>
                    <a:pt x="0" y="8"/>
                    <a:pt x="0" y="18"/>
                  </a:cubicBezTo>
                  <a:cubicBezTo>
                    <a:pt x="0" y="86"/>
                    <a:pt x="0" y="86"/>
                    <a:pt x="0" y="86"/>
                  </a:cubicBezTo>
                  <a:cubicBezTo>
                    <a:pt x="0" y="95"/>
                    <a:pt x="8" y="104"/>
                    <a:pt x="18" y="104"/>
                  </a:cubicBezTo>
                  <a:close/>
                  <a:moveTo>
                    <a:pt x="36" y="36"/>
                  </a:moveTo>
                  <a:cubicBezTo>
                    <a:pt x="68" y="36"/>
                    <a:pt x="68" y="36"/>
                    <a:pt x="68" y="36"/>
                  </a:cubicBezTo>
                  <a:cubicBezTo>
                    <a:pt x="68" y="68"/>
                    <a:pt x="68" y="68"/>
                    <a:pt x="68" y="68"/>
                  </a:cubicBezTo>
                  <a:cubicBezTo>
                    <a:pt x="36" y="68"/>
                    <a:pt x="36" y="68"/>
                    <a:pt x="36" y="68"/>
                  </a:cubicBezTo>
                  <a:lnTo>
                    <a:pt x="36"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25A72F88-0B69-4A5C-9D8D-6BA1E8C6461F}"/>
                </a:ext>
              </a:extLst>
            </p:cNvPr>
            <p:cNvSpPr>
              <a:spLocks noEditPoints="1"/>
            </p:cNvSpPr>
            <p:nvPr/>
          </p:nvSpPr>
          <p:spPr bwMode="auto">
            <a:xfrm>
              <a:off x="5876596" y="3115805"/>
              <a:ext cx="56594" cy="55904"/>
            </a:xfrm>
            <a:custGeom>
              <a:avLst/>
              <a:gdLst>
                <a:gd name="T0" fmla="*/ 18 w 104"/>
                <a:gd name="T1" fmla="*/ 103 h 103"/>
                <a:gd name="T2" fmla="*/ 86 w 104"/>
                <a:gd name="T3" fmla="*/ 103 h 103"/>
                <a:gd name="T4" fmla="*/ 104 w 104"/>
                <a:gd name="T5" fmla="*/ 85 h 103"/>
                <a:gd name="T6" fmla="*/ 104 w 104"/>
                <a:gd name="T7" fmla="*/ 18 h 103"/>
                <a:gd name="T8" fmla="*/ 86 w 104"/>
                <a:gd name="T9" fmla="*/ 0 h 103"/>
                <a:gd name="T10" fmla="*/ 18 w 104"/>
                <a:gd name="T11" fmla="*/ 0 h 103"/>
                <a:gd name="T12" fmla="*/ 0 w 104"/>
                <a:gd name="T13" fmla="*/ 18 h 103"/>
                <a:gd name="T14" fmla="*/ 0 w 104"/>
                <a:gd name="T15" fmla="*/ 85 h 103"/>
                <a:gd name="T16" fmla="*/ 18 w 104"/>
                <a:gd name="T17" fmla="*/ 103 h 103"/>
                <a:gd name="T18" fmla="*/ 36 w 104"/>
                <a:gd name="T19" fmla="*/ 36 h 103"/>
                <a:gd name="T20" fmla="*/ 68 w 104"/>
                <a:gd name="T21" fmla="*/ 36 h 103"/>
                <a:gd name="T22" fmla="*/ 68 w 104"/>
                <a:gd name="T23" fmla="*/ 67 h 103"/>
                <a:gd name="T24" fmla="*/ 36 w 104"/>
                <a:gd name="T25" fmla="*/ 67 h 103"/>
                <a:gd name="T26" fmla="*/ 36 w 104"/>
                <a:gd name="T27" fmla="*/ 3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103">
                  <a:moveTo>
                    <a:pt x="18" y="103"/>
                  </a:moveTo>
                  <a:cubicBezTo>
                    <a:pt x="86" y="103"/>
                    <a:pt x="86" y="103"/>
                    <a:pt x="86" y="103"/>
                  </a:cubicBezTo>
                  <a:cubicBezTo>
                    <a:pt x="96" y="103"/>
                    <a:pt x="104" y="95"/>
                    <a:pt x="104" y="85"/>
                  </a:cubicBezTo>
                  <a:cubicBezTo>
                    <a:pt x="104" y="18"/>
                    <a:pt x="104" y="18"/>
                    <a:pt x="104" y="18"/>
                  </a:cubicBezTo>
                  <a:cubicBezTo>
                    <a:pt x="104" y="8"/>
                    <a:pt x="96" y="0"/>
                    <a:pt x="86" y="0"/>
                  </a:cubicBezTo>
                  <a:cubicBezTo>
                    <a:pt x="18" y="0"/>
                    <a:pt x="18" y="0"/>
                    <a:pt x="18" y="0"/>
                  </a:cubicBezTo>
                  <a:cubicBezTo>
                    <a:pt x="8" y="0"/>
                    <a:pt x="0" y="8"/>
                    <a:pt x="0" y="18"/>
                  </a:cubicBezTo>
                  <a:cubicBezTo>
                    <a:pt x="0" y="85"/>
                    <a:pt x="0" y="85"/>
                    <a:pt x="0" y="85"/>
                  </a:cubicBezTo>
                  <a:cubicBezTo>
                    <a:pt x="0" y="95"/>
                    <a:pt x="8" y="103"/>
                    <a:pt x="18" y="103"/>
                  </a:cubicBezTo>
                  <a:close/>
                  <a:moveTo>
                    <a:pt x="36" y="36"/>
                  </a:moveTo>
                  <a:cubicBezTo>
                    <a:pt x="68" y="36"/>
                    <a:pt x="68" y="36"/>
                    <a:pt x="68" y="36"/>
                  </a:cubicBezTo>
                  <a:cubicBezTo>
                    <a:pt x="68" y="67"/>
                    <a:pt x="68" y="67"/>
                    <a:pt x="68" y="67"/>
                  </a:cubicBezTo>
                  <a:cubicBezTo>
                    <a:pt x="36" y="67"/>
                    <a:pt x="36" y="67"/>
                    <a:pt x="36" y="67"/>
                  </a:cubicBezTo>
                  <a:lnTo>
                    <a:pt x="36"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44119E1A-3A1F-49EF-882B-450638EA838C}"/>
                </a:ext>
              </a:extLst>
            </p:cNvPr>
            <p:cNvSpPr>
              <a:spLocks noEditPoints="1"/>
            </p:cNvSpPr>
            <p:nvPr/>
          </p:nvSpPr>
          <p:spPr bwMode="auto">
            <a:xfrm>
              <a:off x="5612950" y="3124087"/>
              <a:ext cx="56594" cy="55674"/>
            </a:xfrm>
            <a:custGeom>
              <a:avLst/>
              <a:gdLst>
                <a:gd name="T0" fmla="*/ 0 w 104"/>
                <a:gd name="T1" fmla="*/ 18 h 103"/>
                <a:gd name="T2" fmla="*/ 0 w 104"/>
                <a:gd name="T3" fmla="*/ 85 h 103"/>
                <a:gd name="T4" fmla="*/ 18 w 104"/>
                <a:gd name="T5" fmla="*/ 103 h 103"/>
                <a:gd name="T6" fmla="*/ 86 w 104"/>
                <a:gd name="T7" fmla="*/ 103 h 103"/>
                <a:gd name="T8" fmla="*/ 104 w 104"/>
                <a:gd name="T9" fmla="*/ 85 h 103"/>
                <a:gd name="T10" fmla="*/ 104 w 104"/>
                <a:gd name="T11" fmla="*/ 18 h 103"/>
                <a:gd name="T12" fmla="*/ 86 w 104"/>
                <a:gd name="T13" fmla="*/ 0 h 103"/>
                <a:gd name="T14" fmla="*/ 18 w 104"/>
                <a:gd name="T15" fmla="*/ 0 h 103"/>
                <a:gd name="T16" fmla="*/ 0 w 104"/>
                <a:gd name="T17" fmla="*/ 18 h 103"/>
                <a:gd name="T18" fmla="*/ 36 w 104"/>
                <a:gd name="T19" fmla="*/ 36 h 103"/>
                <a:gd name="T20" fmla="*/ 68 w 104"/>
                <a:gd name="T21" fmla="*/ 36 h 103"/>
                <a:gd name="T22" fmla="*/ 68 w 104"/>
                <a:gd name="T23" fmla="*/ 67 h 103"/>
                <a:gd name="T24" fmla="*/ 36 w 104"/>
                <a:gd name="T25" fmla="*/ 67 h 103"/>
                <a:gd name="T26" fmla="*/ 36 w 104"/>
                <a:gd name="T27" fmla="*/ 3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103">
                  <a:moveTo>
                    <a:pt x="0" y="18"/>
                  </a:moveTo>
                  <a:cubicBezTo>
                    <a:pt x="0" y="85"/>
                    <a:pt x="0" y="85"/>
                    <a:pt x="0" y="85"/>
                  </a:cubicBezTo>
                  <a:cubicBezTo>
                    <a:pt x="0" y="95"/>
                    <a:pt x="8" y="103"/>
                    <a:pt x="18" y="103"/>
                  </a:cubicBezTo>
                  <a:cubicBezTo>
                    <a:pt x="86" y="103"/>
                    <a:pt x="86" y="103"/>
                    <a:pt x="86" y="103"/>
                  </a:cubicBezTo>
                  <a:cubicBezTo>
                    <a:pt x="96" y="103"/>
                    <a:pt x="104" y="95"/>
                    <a:pt x="104" y="85"/>
                  </a:cubicBezTo>
                  <a:cubicBezTo>
                    <a:pt x="104" y="18"/>
                    <a:pt x="104" y="18"/>
                    <a:pt x="104" y="18"/>
                  </a:cubicBezTo>
                  <a:cubicBezTo>
                    <a:pt x="104" y="8"/>
                    <a:pt x="96" y="0"/>
                    <a:pt x="86" y="0"/>
                  </a:cubicBezTo>
                  <a:cubicBezTo>
                    <a:pt x="18" y="0"/>
                    <a:pt x="18" y="0"/>
                    <a:pt x="18" y="0"/>
                  </a:cubicBezTo>
                  <a:cubicBezTo>
                    <a:pt x="8" y="0"/>
                    <a:pt x="0" y="8"/>
                    <a:pt x="0" y="18"/>
                  </a:cubicBezTo>
                  <a:close/>
                  <a:moveTo>
                    <a:pt x="36" y="36"/>
                  </a:moveTo>
                  <a:cubicBezTo>
                    <a:pt x="68" y="36"/>
                    <a:pt x="68" y="36"/>
                    <a:pt x="68" y="36"/>
                  </a:cubicBezTo>
                  <a:cubicBezTo>
                    <a:pt x="68" y="67"/>
                    <a:pt x="68" y="67"/>
                    <a:pt x="68" y="67"/>
                  </a:cubicBezTo>
                  <a:cubicBezTo>
                    <a:pt x="36" y="67"/>
                    <a:pt x="36" y="67"/>
                    <a:pt x="36" y="67"/>
                  </a:cubicBezTo>
                  <a:lnTo>
                    <a:pt x="36"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C29FA5B6-5BCE-477B-A3D9-C1E689D662BA}"/>
                </a:ext>
              </a:extLst>
            </p:cNvPr>
            <p:cNvSpPr>
              <a:spLocks noEditPoints="1"/>
            </p:cNvSpPr>
            <p:nvPr/>
          </p:nvSpPr>
          <p:spPr bwMode="auto">
            <a:xfrm>
              <a:off x="5876596" y="3270403"/>
              <a:ext cx="56594" cy="55904"/>
            </a:xfrm>
            <a:custGeom>
              <a:avLst/>
              <a:gdLst>
                <a:gd name="T0" fmla="*/ 18 w 104"/>
                <a:gd name="T1" fmla="*/ 103 h 103"/>
                <a:gd name="T2" fmla="*/ 86 w 104"/>
                <a:gd name="T3" fmla="*/ 103 h 103"/>
                <a:gd name="T4" fmla="*/ 104 w 104"/>
                <a:gd name="T5" fmla="*/ 85 h 103"/>
                <a:gd name="T6" fmla="*/ 104 w 104"/>
                <a:gd name="T7" fmla="*/ 18 h 103"/>
                <a:gd name="T8" fmla="*/ 86 w 104"/>
                <a:gd name="T9" fmla="*/ 0 h 103"/>
                <a:gd name="T10" fmla="*/ 18 w 104"/>
                <a:gd name="T11" fmla="*/ 0 h 103"/>
                <a:gd name="T12" fmla="*/ 0 w 104"/>
                <a:gd name="T13" fmla="*/ 18 h 103"/>
                <a:gd name="T14" fmla="*/ 0 w 104"/>
                <a:gd name="T15" fmla="*/ 85 h 103"/>
                <a:gd name="T16" fmla="*/ 18 w 104"/>
                <a:gd name="T17" fmla="*/ 103 h 103"/>
                <a:gd name="T18" fmla="*/ 36 w 104"/>
                <a:gd name="T19" fmla="*/ 36 h 103"/>
                <a:gd name="T20" fmla="*/ 68 w 104"/>
                <a:gd name="T21" fmla="*/ 36 h 103"/>
                <a:gd name="T22" fmla="*/ 68 w 104"/>
                <a:gd name="T23" fmla="*/ 67 h 103"/>
                <a:gd name="T24" fmla="*/ 36 w 104"/>
                <a:gd name="T25" fmla="*/ 67 h 103"/>
                <a:gd name="T26" fmla="*/ 36 w 104"/>
                <a:gd name="T27" fmla="*/ 3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103">
                  <a:moveTo>
                    <a:pt x="18" y="103"/>
                  </a:moveTo>
                  <a:cubicBezTo>
                    <a:pt x="86" y="103"/>
                    <a:pt x="86" y="103"/>
                    <a:pt x="86" y="103"/>
                  </a:cubicBezTo>
                  <a:cubicBezTo>
                    <a:pt x="96" y="103"/>
                    <a:pt x="104" y="95"/>
                    <a:pt x="104" y="85"/>
                  </a:cubicBezTo>
                  <a:cubicBezTo>
                    <a:pt x="104" y="18"/>
                    <a:pt x="104" y="18"/>
                    <a:pt x="104" y="18"/>
                  </a:cubicBezTo>
                  <a:cubicBezTo>
                    <a:pt x="104" y="8"/>
                    <a:pt x="96" y="0"/>
                    <a:pt x="86" y="0"/>
                  </a:cubicBezTo>
                  <a:cubicBezTo>
                    <a:pt x="18" y="0"/>
                    <a:pt x="18" y="0"/>
                    <a:pt x="18" y="0"/>
                  </a:cubicBezTo>
                  <a:cubicBezTo>
                    <a:pt x="8" y="0"/>
                    <a:pt x="0" y="8"/>
                    <a:pt x="0" y="18"/>
                  </a:cubicBezTo>
                  <a:cubicBezTo>
                    <a:pt x="0" y="85"/>
                    <a:pt x="0" y="85"/>
                    <a:pt x="0" y="85"/>
                  </a:cubicBezTo>
                  <a:cubicBezTo>
                    <a:pt x="0" y="95"/>
                    <a:pt x="8" y="103"/>
                    <a:pt x="18" y="103"/>
                  </a:cubicBezTo>
                  <a:close/>
                  <a:moveTo>
                    <a:pt x="36" y="36"/>
                  </a:moveTo>
                  <a:cubicBezTo>
                    <a:pt x="68" y="36"/>
                    <a:pt x="68" y="36"/>
                    <a:pt x="68" y="36"/>
                  </a:cubicBezTo>
                  <a:cubicBezTo>
                    <a:pt x="68" y="67"/>
                    <a:pt x="68" y="67"/>
                    <a:pt x="68" y="67"/>
                  </a:cubicBezTo>
                  <a:cubicBezTo>
                    <a:pt x="36" y="67"/>
                    <a:pt x="36" y="67"/>
                    <a:pt x="36" y="67"/>
                  </a:cubicBezTo>
                  <a:lnTo>
                    <a:pt x="36"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75C8ACC1-1CF6-45BF-B614-272B0AEF8E5C}"/>
                </a:ext>
              </a:extLst>
            </p:cNvPr>
            <p:cNvSpPr>
              <a:spLocks noEditPoints="1"/>
            </p:cNvSpPr>
            <p:nvPr/>
          </p:nvSpPr>
          <p:spPr bwMode="auto">
            <a:xfrm>
              <a:off x="5675986" y="3343101"/>
              <a:ext cx="56594" cy="56594"/>
            </a:xfrm>
            <a:custGeom>
              <a:avLst/>
              <a:gdLst>
                <a:gd name="T0" fmla="*/ 18 w 104"/>
                <a:gd name="T1" fmla="*/ 104 h 104"/>
                <a:gd name="T2" fmla="*/ 86 w 104"/>
                <a:gd name="T3" fmla="*/ 104 h 104"/>
                <a:gd name="T4" fmla="*/ 104 w 104"/>
                <a:gd name="T5" fmla="*/ 86 h 104"/>
                <a:gd name="T6" fmla="*/ 104 w 104"/>
                <a:gd name="T7" fmla="*/ 18 h 104"/>
                <a:gd name="T8" fmla="*/ 86 w 104"/>
                <a:gd name="T9" fmla="*/ 0 h 104"/>
                <a:gd name="T10" fmla="*/ 18 w 104"/>
                <a:gd name="T11" fmla="*/ 0 h 104"/>
                <a:gd name="T12" fmla="*/ 0 w 104"/>
                <a:gd name="T13" fmla="*/ 18 h 104"/>
                <a:gd name="T14" fmla="*/ 0 w 104"/>
                <a:gd name="T15" fmla="*/ 86 h 104"/>
                <a:gd name="T16" fmla="*/ 18 w 104"/>
                <a:gd name="T17" fmla="*/ 104 h 104"/>
                <a:gd name="T18" fmla="*/ 36 w 104"/>
                <a:gd name="T19" fmla="*/ 36 h 104"/>
                <a:gd name="T20" fmla="*/ 68 w 104"/>
                <a:gd name="T21" fmla="*/ 36 h 104"/>
                <a:gd name="T22" fmla="*/ 68 w 104"/>
                <a:gd name="T23" fmla="*/ 68 h 104"/>
                <a:gd name="T24" fmla="*/ 36 w 104"/>
                <a:gd name="T25" fmla="*/ 68 h 104"/>
                <a:gd name="T26" fmla="*/ 36 w 104"/>
                <a:gd name="T27" fmla="*/ 3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104">
                  <a:moveTo>
                    <a:pt x="18" y="104"/>
                  </a:moveTo>
                  <a:cubicBezTo>
                    <a:pt x="86" y="104"/>
                    <a:pt x="86" y="104"/>
                    <a:pt x="86" y="104"/>
                  </a:cubicBezTo>
                  <a:cubicBezTo>
                    <a:pt x="96" y="104"/>
                    <a:pt x="104" y="95"/>
                    <a:pt x="104" y="86"/>
                  </a:cubicBezTo>
                  <a:cubicBezTo>
                    <a:pt x="104" y="18"/>
                    <a:pt x="104" y="18"/>
                    <a:pt x="104" y="18"/>
                  </a:cubicBezTo>
                  <a:cubicBezTo>
                    <a:pt x="104" y="8"/>
                    <a:pt x="96" y="0"/>
                    <a:pt x="86" y="0"/>
                  </a:cubicBezTo>
                  <a:cubicBezTo>
                    <a:pt x="18" y="0"/>
                    <a:pt x="18" y="0"/>
                    <a:pt x="18" y="0"/>
                  </a:cubicBezTo>
                  <a:cubicBezTo>
                    <a:pt x="8" y="0"/>
                    <a:pt x="0" y="8"/>
                    <a:pt x="0" y="18"/>
                  </a:cubicBezTo>
                  <a:cubicBezTo>
                    <a:pt x="0" y="86"/>
                    <a:pt x="0" y="86"/>
                    <a:pt x="0" y="86"/>
                  </a:cubicBezTo>
                  <a:cubicBezTo>
                    <a:pt x="0" y="95"/>
                    <a:pt x="8" y="104"/>
                    <a:pt x="18" y="104"/>
                  </a:cubicBezTo>
                  <a:close/>
                  <a:moveTo>
                    <a:pt x="36" y="36"/>
                  </a:moveTo>
                  <a:cubicBezTo>
                    <a:pt x="68" y="36"/>
                    <a:pt x="68" y="36"/>
                    <a:pt x="68" y="36"/>
                  </a:cubicBezTo>
                  <a:cubicBezTo>
                    <a:pt x="68" y="68"/>
                    <a:pt x="68" y="68"/>
                    <a:pt x="68" y="68"/>
                  </a:cubicBezTo>
                  <a:cubicBezTo>
                    <a:pt x="36" y="68"/>
                    <a:pt x="36" y="68"/>
                    <a:pt x="36" y="68"/>
                  </a:cubicBezTo>
                  <a:lnTo>
                    <a:pt x="36"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6">
              <a:extLst>
                <a:ext uri="{FF2B5EF4-FFF2-40B4-BE49-F238E27FC236}">
                  <a16:creationId xmlns:a16="http://schemas.microsoft.com/office/drawing/2014/main" id="{C6C7CA56-7498-408A-AE31-59FD6897DBD7}"/>
                </a:ext>
              </a:extLst>
            </p:cNvPr>
            <p:cNvSpPr>
              <a:spLocks noEditPoints="1"/>
            </p:cNvSpPr>
            <p:nvPr/>
          </p:nvSpPr>
          <p:spPr bwMode="auto">
            <a:xfrm>
              <a:off x="5675986" y="3270403"/>
              <a:ext cx="56594" cy="55904"/>
            </a:xfrm>
            <a:custGeom>
              <a:avLst/>
              <a:gdLst>
                <a:gd name="T0" fmla="*/ 18 w 104"/>
                <a:gd name="T1" fmla="*/ 103 h 103"/>
                <a:gd name="T2" fmla="*/ 86 w 104"/>
                <a:gd name="T3" fmla="*/ 103 h 103"/>
                <a:gd name="T4" fmla="*/ 104 w 104"/>
                <a:gd name="T5" fmla="*/ 85 h 103"/>
                <a:gd name="T6" fmla="*/ 104 w 104"/>
                <a:gd name="T7" fmla="*/ 18 h 103"/>
                <a:gd name="T8" fmla="*/ 86 w 104"/>
                <a:gd name="T9" fmla="*/ 0 h 103"/>
                <a:gd name="T10" fmla="*/ 18 w 104"/>
                <a:gd name="T11" fmla="*/ 0 h 103"/>
                <a:gd name="T12" fmla="*/ 0 w 104"/>
                <a:gd name="T13" fmla="*/ 18 h 103"/>
                <a:gd name="T14" fmla="*/ 0 w 104"/>
                <a:gd name="T15" fmla="*/ 85 h 103"/>
                <a:gd name="T16" fmla="*/ 18 w 104"/>
                <a:gd name="T17" fmla="*/ 103 h 103"/>
                <a:gd name="T18" fmla="*/ 36 w 104"/>
                <a:gd name="T19" fmla="*/ 36 h 103"/>
                <a:gd name="T20" fmla="*/ 68 w 104"/>
                <a:gd name="T21" fmla="*/ 36 h 103"/>
                <a:gd name="T22" fmla="*/ 68 w 104"/>
                <a:gd name="T23" fmla="*/ 67 h 103"/>
                <a:gd name="T24" fmla="*/ 36 w 104"/>
                <a:gd name="T25" fmla="*/ 67 h 103"/>
                <a:gd name="T26" fmla="*/ 36 w 104"/>
                <a:gd name="T27" fmla="*/ 3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103">
                  <a:moveTo>
                    <a:pt x="18" y="103"/>
                  </a:moveTo>
                  <a:cubicBezTo>
                    <a:pt x="86" y="103"/>
                    <a:pt x="86" y="103"/>
                    <a:pt x="86" y="103"/>
                  </a:cubicBezTo>
                  <a:cubicBezTo>
                    <a:pt x="96" y="103"/>
                    <a:pt x="104" y="95"/>
                    <a:pt x="104" y="85"/>
                  </a:cubicBezTo>
                  <a:cubicBezTo>
                    <a:pt x="104" y="18"/>
                    <a:pt x="104" y="18"/>
                    <a:pt x="104" y="18"/>
                  </a:cubicBezTo>
                  <a:cubicBezTo>
                    <a:pt x="104" y="8"/>
                    <a:pt x="96" y="0"/>
                    <a:pt x="86" y="0"/>
                  </a:cubicBezTo>
                  <a:cubicBezTo>
                    <a:pt x="18" y="0"/>
                    <a:pt x="18" y="0"/>
                    <a:pt x="18" y="0"/>
                  </a:cubicBezTo>
                  <a:cubicBezTo>
                    <a:pt x="8" y="0"/>
                    <a:pt x="0" y="8"/>
                    <a:pt x="0" y="18"/>
                  </a:cubicBezTo>
                  <a:cubicBezTo>
                    <a:pt x="0" y="85"/>
                    <a:pt x="0" y="85"/>
                    <a:pt x="0" y="85"/>
                  </a:cubicBezTo>
                  <a:cubicBezTo>
                    <a:pt x="0" y="95"/>
                    <a:pt x="8" y="103"/>
                    <a:pt x="18" y="103"/>
                  </a:cubicBezTo>
                  <a:close/>
                  <a:moveTo>
                    <a:pt x="36" y="36"/>
                  </a:moveTo>
                  <a:cubicBezTo>
                    <a:pt x="68" y="36"/>
                    <a:pt x="68" y="36"/>
                    <a:pt x="68" y="36"/>
                  </a:cubicBezTo>
                  <a:cubicBezTo>
                    <a:pt x="68" y="67"/>
                    <a:pt x="68" y="67"/>
                    <a:pt x="68" y="67"/>
                  </a:cubicBezTo>
                  <a:cubicBezTo>
                    <a:pt x="36" y="67"/>
                    <a:pt x="36" y="67"/>
                    <a:pt x="36" y="67"/>
                  </a:cubicBezTo>
                  <a:lnTo>
                    <a:pt x="36"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7">
              <a:extLst>
                <a:ext uri="{FF2B5EF4-FFF2-40B4-BE49-F238E27FC236}">
                  <a16:creationId xmlns:a16="http://schemas.microsoft.com/office/drawing/2014/main" id="{AE7FE54B-DD21-4AF0-A9B3-0534952C3A13}"/>
                </a:ext>
              </a:extLst>
            </p:cNvPr>
            <p:cNvSpPr>
              <a:spLocks noEditPoints="1"/>
            </p:cNvSpPr>
            <p:nvPr/>
          </p:nvSpPr>
          <p:spPr bwMode="auto">
            <a:xfrm>
              <a:off x="5519547" y="3032754"/>
              <a:ext cx="241790" cy="418934"/>
            </a:xfrm>
            <a:custGeom>
              <a:avLst/>
              <a:gdLst>
                <a:gd name="T0" fmla="*/ 427 w 445"/>
                <a:gd name="T1" fmla="*/ 0 h 772"/>
                <a:gd name="T2" fmla="*/ 18 w 445"/>
                <a:gd name="T3" fmla="*/ 0 h 772"/>
                <a:gd name="T4" fmla="*/ 0 w 445"/>
                <a:gd name="T5" fmla="*/ 18 h 772"/>
                <a:gd name="T6" fmla="*/ 0 w 445"/>
                <a:gd name="T7" fmla="*/ 754 h 772"/>
                <a:gd name="T8" fmla="*/ 18 w 445"/>
                <a:gd name="T9" fmla="*/ 772 h 772"/>
                <a:gd name="T10" fmla="*/ 427 w 445"/>
                <a:gd name="T11" fmla="*/ 772 h 772"/>
                <a:gd name="T12" fmla="*/ 445 w 445"/>
                <a:gd name="T13" fmla="*/ 754 h 772"/>
                <a:gd name="T14" fmla="*/ 445 w 445"/>
                <a:gd name="T15" fmla="*/ 18 h 772"/>
                <a:gd name="T16" fmla="*/ 427 w 445"/>
                <a:gd name="T17" fmla="*/ 0 h 772"/>
                <a:gd name="T18" fmla="*/ 36 w 445"/>
                <a:gd name="T19" fmla="*/ 36 h 772"/>
                <a:gd name="T20" fmla="*/ 202 w 445"/>
                <a:gd name="T21" fmla="*/ 36 h 772"/>
                <a:gd name="T22" fmla="*/ 202 w 445"/>
                <a:gd name="T23" fmla="*/ 67 h 772"/>
                <a:gd name="T24" fmla="*/ 36 w 445"/>
                <a:gd name="T25" fmla="*/ 67 h 772"/>
                <a:gd name="T26" fmla="*/ 36 w 445"/>
                <a:gd name="T27" fmla="*/ 36 h 772"/>
                <a:gd name="T28" fmla="*/ 409 w 445"/>
                <a:gd name="T29" fmla="*/ 736 h 772"/>
                <a:gd name="T30" fmla="*/ 36 w 445"/>
                <a:gd name="T31" fmla="*/ 736 h 772"/>
                <a:gd name="T32" fmla="*/ 36 w 445"/>
                <a:gd name="T33" fmla="*/ 103 h 772"/>
                <a:gd name="T34" fmla="*/ 409 w 445"/>
                <a:gd name="T35" fmla="*/ 103 h 772"/>
                <a:gd name="T36" fmla="*/ 409 w 445"/>
                <a:gd name="T37" fmla="*/ 736 h 772"/>
                <a:gd name="T38" fmla="*/ 409 w 445"/>
                <a:gd name="T39" fmla="*/ 67 h 772"/>
                <a:gd name="T40" fmla="*/ 238 w 445"/>
                <a:gd name="T41" fmla="*/ 67 h 772"/>
                <a:gd name="T42" fmla="*/ 238 w 445"/>
                <a:gd name="T43" fmla="*/ 36 h 772"/>
                <a:gd name="T44" fmla="*/ 409 w 445"/>
                <a:gd name="T45" fmla="*/ 36 h 772"/>
                <a:gd name="T46" fmla="*/ 409 w 445"/>
                <a:gd name="T47" fmla="*/ 67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772">
                  <a:moveTo>
                    <a:pt x="427" y="0"/>
                  </a:moveTo>
                  <a:cubicBezTo>
                    <a:pt x="18" y="0"/>
                    <a:pt x="18" y="0"/>
                    <a:pt x="18" y="0"/>
                  </a:cubicBezTo>
                  <a:cubicBezTo>
                    <a:pt x="8" y="0"/>
                    <a:pt x="0" y="8"/>
                    <a:pt x="0" y="18"/>
                  </a:cubicBezTo>
                  <a:cubicBezTo>
                    <a:pt x="0" y="754"/>
                    <a:pt x="0" y="754"/>
                    <a:pt x="0" y="754"/>
                  </a:cubicBezTo>
                  <a:cubicBezTo>
                    <a:pt x="0" y="764"/>
                    <a:pt x="8" y="772"/>
                    <a:pt x="18" y="772"/>
                  </a:cubicBezTo>
                  <a:cubicBezTo>
                    <a:pt x="427" y="772"/>
                    <a:pt x="427" y="772"/>
                    <a:pt x="427" y="772"/>
                  </a:cubicBezTo>
                  <a:cubicBezTo>
                    <a:pt x="437" y="772"/>
                    <a:pt x="445" y="764"/>
                    <a:pt x="445" y="754"/>
                  </a:cubicBezTo>
                  <a:cubicBezTo>
                    <a:pt x="445" y="18"/>
                    <a:pt x="445" y="18"/>
                    <a:pt x="445" y="18"/>
                  </a:cubicBezTo>
                  <a:cubicBezTo>
                    <a:pt x="445" y="8"/>
                    <a:pt x="437" y="0"/>
                    <a:pt x="427" y="0"/>
                  </a:cubicBezTo>
                  <a:close/>
                  <a:moveTo>
                    <a:pt x="36" y="36"/>
                  </a:moveTo>
                  <a:cubicBezTo>
                    <a:pt x="202" y="36"/>
                    <a:pt x="202" y="36"/>
                    <a:pt x="202" y="36"/>
                  </a:cubicBezTo>
                  <a:cubicBezTo>
                    <a:pt x="202" y="67"/>
                    <a:pt x="202" y="67"/>
                    <a:pt x="202" y="67"/>
                  </a:cubicBezTo>
                  <a:cubicBezTo>
                    <a:pt x="36" y="67"/>
                    <a:pt x="36" y="67"/>
                    <a:pt x="36" y="67"/>
                  </a:cubicBezTo>
                  <a:lnTo>
                    <a:pt x="36" y="36"/>
                  </a:lnTo>
                  <a:close/>
                  <a:moveTo>
                    <a:pt x="409" y="736"/>
                  </a:moveTo>
                  <a:cubicBezTo>
                    <a:pt x="36" y="736"/>
                    <a:pt x="36" y="736"/>
                    <a:pt x="36" y="736"/>
                  </a:cubicBezTo>
                  <a:cubicBezTo>
                    <a:pt x="36" y="103"/>
                    <a:pt x="36" y="103"/>
                    <a:pt x="36" y="103"/>
                  </a:cubicBezTo>
                  <a:cubicBezTo>
                    <a:pt x="409" y="103"/>
                    <a:pt x="409" y="103"/>
                    <a:pt x="409" y="103"/>
                  </a:cubicBezTo>
                  <a:lnTo>
                    <a:pt x="409" y="736"/>
                  </a:lnTo>
                  <a:close/>
                  <a:moveTo>
                    <a:pt x="409" y="67"/>
                  </a:moveTo>
                  <a:cubicBezTo>
                    <a:pt x="238" y="67"/>
                    <a:pt x="238" y="67"/>
                    <a:pt x="238" y="67"/>
                  </a:cubicBezTo>
                  <a:cubicBezTo>
                    <a:pt x="238" y="36"/>
                    <a:pt x="238" y="36"/>
                    <a:pt x="238" y="36"/>
                  </a:cubicBezTo>
                  <a:cubicBezTo>
                    <a:pt x="409" y="36"/>
                    <a:pt x="409" y="36"/>
                    <a:pt x="409" y="36"/>
                  </a:cubicBezTo>
                  <a:lnTo>
                    <a:pt x="409" y="6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8">
              <a:extLst>
                <a:ext uri="{FF2B5EF4-FFF2-40B4-BE49-F238E27FC236}">
                  <a16:creationId xmlns:a16="http://schemas.microsoft.com/office/drawing/2014/main" id="{01730E9C-242A-4113-8EA1-209484D85229}"/>
                </a:ext>
              </a:extLst>
            </p:cNvPr>
            <p:cNvSpPr>
              <a:spLocks noEditPoints="1"/>
            </p:cNvSpPr>
            <p:nvPr/>
          </p:nvSpPr>
          <p:spPr bwMode="auto">
            <a:xfrm>
              <a:off x="5876596" y="3197245"/>
              <a:ext cx="56594" cy="55904"/>
            </a:xfrm>
            <a:custGeom>
              <a:avLst/>
              <a:gdLst>
                <a:gd name="T0" fmla="*/ 18 w 104"/>
                <a:gd name="T1" fmla="*/ 103 h 103"/>
                <a:gd name="T2" fmla="*/ 86 w 104"/>
                <a:gd name="T3" fmla="*/ 103 h 103"/>
                <a:gd name="T4" fmla="*/ 104 w 104"/>
                <a:gd name="T5" fmla="*/ 85 h 103"/>
                <a:gd name="T6" fmla="*/ 104 w 104"/>
                <a:gd name="T7" fmla="*/ 18 h 103"/>
                <a:gd name="T8" fmla="*/ 86 w 104"/>
                <a:gd name="T9" fmla="*/ 0 h 103"/>
                <a:gd name="T10" fmla="*/ 18 w 104"/>
                <a:gd name="T11" fmla="*/ 0 h 103"/>
                <a:gd name="T12" fmla="*/ 0 w 104"/>
                <a:gd name="T13" fmla="*/ 18 h 103"/>
                <a:gd name="T14" fmla="*/ 0 w 104"/>
                <a:gd name="T15" fmla="*/ 85 h 103"/>
                <a:gd name="T16" fmla="*/ 18 w 104"/>
                <a:gd name="T17" fmla="*/ 103 h 103"/>
                <a:gd name="T18" fmla="*/ 36 w 104"/>
                <a:gd name="T19" fmla="*/ 36 h 103"/>
                <a:gd name="T20" fmla="*/ 68 w 104"/>
                <a:gd name="T21" fmla="*/ 36 h 103"/>
                <a:gd name="T22" fmla="*/ 68 w 104"/>
                <a:gd name="T23" fmla="*/ 67 h 103"/>
                <a:gd name="T24" fmla="*/ 36 w 104"/>
                <a:gd name="T25" fmla="*/ 67 h 103"/>
                <a:gd name="T26" fmla="*/ 36 w 104"/>
                <a:gd name="T27" fmla="*/ 3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103">
                  <a:moveTo>
                    <a:pt x="18" y="103"/>
                  </a:moveTo>
                  <a:cubicBezTo>
                    <a:pt x="86" y="103"/>
                    <a:pt x="86" y="103"/>
                    <a:pt x="86" y="103"/>
                  </a:cubicBezTo>
                  <a:cubicBezTo>
                    <a:pt x="96" y="103"/>
                    <a:pt x="104" y="95"/>
                    <a:pt x="104" y="85"/>
                  </a:cubicBezTo>
                  <a:cubicBezTo>
                    <a:pt x="104" y="18"/>
                    <a:pt x="104" y="18"/>
                    <a:pt x="104" y="18"/>
                  </a:cubicBezTo>
                  <a:cubicBezTo>
                    <a:pt x="104" y="8"/>
                    <a:pt x="96" y="0"/>
                    <a:pt x="86" y="0"/>
                  </a:cubicBezTo>
                  <a:cubicBezTo>
                    <a:pt x="18" y="0"/>
                    <a:pt x="18" y="0"/>
                    <a:pt x="18" y="0"/>
                  </a:cubicBezTo>
                  <a:cubicBezTo>
                    <a:pt x="8" y="0"/>
                    <a:pt x="0" y="8"/>
                    <a:pt x="0" y="18"/>
                  </a:cubicBezTo>
                  <a:cubicBezTo>
                    <a:pt x="0" y="85"/>
                    <a:pt x="0" y="85"/>
                    <a:pt x="0" y="85"/>
                  </a:cubicBezTo>
                  <a:cubicBezTo>
                    <a:pt x="0" y="95"/>
                    <a:pt x="8" y="103"/>
                    <a:pt x="18" y="103"/>
                  </a:cubicBezTo>
                  <a:close/>
                  <a:moveTo>
                    <a:pt x="36" y="36"/>
                  </a:moveTo>
                  <a:cubicBezTo>
                    <a:pt x="68" y="36"/>
                    <a:pt x="68" y="36"/>
                    <a:pt x="68" y="36"/>
                  </a:cubicBezTo>
                  <a:cubicBezTo>
                    <a:pt x="68" y="67"/>
                    <a:pt x="68" y="67"/>
                    <a:pt x="68" y="67"/>
                  </a:cubicBezTo>
                  <a:cubicBezTo>
                    <a:pt x="36" y="67"/>
                    <a:pt x="36" y="67"/>
                    <a:pt x="36" y="67"/>
                  </a:cubicBezTo>
                  <a:lnTo>
                    <a:pt x="36"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9">
              <a:extLst>
                <a:ext uri="{FF2B5EF4-FFF2-40B4-BE49-F238E27FC236}">
                  <a16:creationId xmlns:a16="http://schemas.microsoft.com/office/drawing/2014/main" id="{5F5117BC-7B0A-4C5E-8B25-20D1F5077A75}"/>
                </a:ext>
              </a:extLst>
            </p:cNvPr>
            <p:cNvSpPr>
              <a:spLocks noEditPoints="1"/>
            </p:cNvSpPr>
            <p:nvPr/>
          </p:nvSpPr>
          <p:spPr bwMode="auto">
            <a:xfrm>
              <a:off x="5675986" y="3197245"/>
              <a:ext cx="56594" cy="55904"/>
            </a:xfrm>
            <a:custGeom>
              <a:avLst/>
              <a:gdLst>
                <a:gd name="T0" fmla="*/ 18 w 104"/>
                <a:gd name="T1" fmla="*/ 103 h 103"/>
                <a:gd name="T2" fmla="*/ 86 w 104"/>
                <a:gd name="T3" fmla="*/ 103 h 103"/>
                <a:gd name="T4" fmla="*/ 104 w 104"/>
                <a:gd name="T5" fmla="*/ 85 h 103"/>
                <a:gd name="T6" fmla="*/ 104 w 104"/>
                <a:gd name="T7" fmla="*/ 18 h 103"/>
                <a:gd name="T8" fmla="*/ 86 w 104"/>
                <a:gd name="T9" fmla="*/ 0 h 103"/>
                <a:gd name="T10" fmla="*/ 18 w 104"/>
                <a:gd name="T11" fmla="*/ 0 h 103"/>
                <a:gd name="T12" fmla="*/ 0 w 104"/>
                <a:gd name="T13" fmla="*/ 18 h 103"/>
                <a:gd name="T14" fmla="*/ 0 w 104"/>
                <a:gd name="T15" fmla="*/ 85 h 103"/>
                <a:gd name="T16" fmla="*/ 18 w 104"/>
                <a:gd name="T17" fmla="*/ 103 h 103"/>
                <a:gd name="T18" fmla="*/ 36 w 104"/>
                <a:gd name="T19" fmla="*/ 36 h 103"/>
                <a:gd name="T20" fmla="*/ 68 w 104"/>
                <a:gd name="T21" fmla="*/ 36 h 103"/>
                <a:gd name="T22" fmla="*/ 68 w 104"/>
                <a:gd name="T23" fmla="*/ 67 h 103"/>
                <a:gd name="T24" fmla="*/ 36 w 104"/>
                <a:gd name="T25" fmla="*/ 67 h 103"/>
                <a:gd name="T26" fmla="*/ 36 w 104"/>
                <a:gd name="T27" fmla="*/ 3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103">
                  <a:moveTo>
                    <a:pt x="18" y="103"/>
                  </a:moveTo>
                  <a:cubicBezTo>
                    <a:pt x="86" y="103"/>
                    <a:pt x="86" y="103"/>
                    <a:pt x="86" y="103"/>
                  </a:cubicBezTo>
                  <a:cubicBezTo>
                    <a:pt x="96" y="103"/>
                    <a:pt x="104" y="95"/>
                    <a:pt x="104" y="85"/>
                  </a:cubicBezTo>
                  <a:cubicBezTo>
                    <a:pt x="104" y="18"/>
                    <a:pt x="104" y="18"/>
                    <a:pt x="104" y="18"/>
                  </a:cubicBezTo>
                  <a:cubicBezTo>
                    <a:pt x="104" y="8"/>
                    <a:pt x="96" y="0"/>
                    <a:pt x="86" y="0"/>
                  </a:cubicBezTo>
                  <a:cubicBezTo>
                    <a:pt x="18" y="0"/>
                    <a:pt x="18" y="0"/>
                    <a:pt x="18" y="0"/>
                  </a:cubicBezTo>
                  <a:cubicBezTo>
                    <a:pt x="8" y="0"/>
                    <a:pt x="0" y="8"/>
                    <a:pt x="0" y="18"/>
                  </a:cubicBezTo>
                  <a:cubicBezTo>
                    <a:pt x="0" y="85"/>
                    <a:pt x="0" y="85"/>
                    <a:pt x="0" y="85"/>
                  </a:cubicBezTo>
                  <a:cubicBezTo>
                    <a:pt x="0" y="95"/>
                    <a:pt x="8" y="103"/>
                    <a:pt x="18" y="103"/>
                  </a:cubicBezTo>
                  <a:close/>
                  <a:moveTo>
                    <a:pt x="36" y="36"/>
                  </a:moveTo>
                  <a:cubicBezTo>
                    <a:pt x="68" y="36"/>
                    <a:pt x="68" y="36"/>
                    <a:pt x="68" y="36"/>
                  </a:cubicBezTo>
                  <a:cubicBezTo>
                    <a:pt x="68" y="67"/>
                    <a:pt x="68" y="67"/>
                    <a:pt x="68" y="67"/>
                  </a:cubicBezTo>
                  <a:cubicBezTo>
                    <a:pt x="36" y="67"/>
                    <a:pt x="36" y="67"/>
                    <a:pt x="36" y="67"/>
                  </a:cubicBezTo>
                  <a:lnTo>
                    <a:pt x="36"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0">
              <a:extLst>
                <a:ext uri="{FF2B5EF4-FFF2-40B4-BE49-F238E27FC236}">
                  <a16:creationId xmlns:a16="http://schemas.microsoft.com/office/drawing/2014/main" id="{30BD096A-4BF3-4091-BB06-FEC79AA93A06}"/>
                </a:ext>
              </a:extLst>
            </p:cNvPr>
            <p:cNvSpPr>
              <a:spLocks noEditPoints="1"/>
            </p:cNvSpPr>
            <p:nvPr/>
          </p:nvSpPr>
          <p:spPr bwMode="auto">
            <a:xfrm>
              <a:off x="5876596" y="3041956"/>
              <a:ext cx="56594" cy="56594"/>
            </a:xfrm>
            <a:custGeom>
              <a:avLst/>
              <a:gdLst>
                <a:gd name="T0" fmla="*/ 18 w 104"/>
                <a:gd name="T1" fmla="*/ 104 h 104"/>
                <a:gd name="T2" fmla="*/ 86 w 104"/>
                <a:gd name="T3" fmla="*/ 104 h 104"/>
                <a:gd name="T4" fmla="*/ 104 w 104"/>
                <a:gd name="T5" fmla="*/ 86 h 104"/>
                <a:gd name="T6" fmla="*/ 104 w 104"/>
                <a:gd name="T7" fmla="*/ 18 h 104"/>
                <a:gd name="T8" fmla="*/ 86 w 104"/>
                <a:gd name="T9" fmla="*/ 0 h 104"/>
                <a:gd name="T10" fmla="*/ 18 w 104"/>
                <a:gd name="T11" fmla="*/ 0 h 104"/>
                <a:gd name="T12" fmla="*/ 0 w 104"/>
                <a:gd name="T13" fmla="*/ 18 h 104"/>
                <a:gd name="T14" fmla="*/ 0 w 104"/>
                <a:gd name="T15" fmla="*/ 86 h 104"/>
                <a:gd name="T16" fmla="*/ 18 w 104"/>
                <a:gd name="T17" fmla="*/ 104 h 104"/>
                <a:gd name="T18" fmla="*/ 36 w 104"/>
                <a:gd name="T19" fmla="*/ 36 h 104"/>
                <a:gd name="T20" fmla="*/ 68 w 104"/>
                <a:gd name="T21" fmla="*/ 36 h 104"/>
                <a:gd name="T22" fmla="*/ 68 w 104"/>
                <a:gd name="T23" fmla="*/ 68 h 104"/>
                <a:gd name="T24" fmla="*/ 36 w 104"/>
                <a:gd name="T25" fmla="*/ 68 h 104"/>
                <a:gd name="T26" fmla="*/ 36 w 104"/>
                <a:gd name="T27" fmla="*/ 3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104">
                  <a:moveTo>
                    <a:pt x="18" y="104"/>
                  </a:moveTo>
                  <a:cubicBezTo>
                    <a:pt x="86" y="104"/>
                    <a:pt x="86" y="104"/>
                    <a:pt x="86" y="104"/>
                  </a:cubicBezTo>
                  <a:cubicBezTo>
                    <a:pt x="96" y="104"/>
                    <a:pt x="104" y="96"/>
                    <a:pt x="104" y="86"/>
                  </a:cubicBezTo>
                  <a:cubicBezTo>
                    <a:pt x="104" y="18"/>
                    <a:pt x="104" y="18"/>
                    <a:pt x="104" y="18"/>
                  </a:cubicBezTo>
                  <a:cubicBezTo>
                    <a:pt x="104" y="8"/>
                    <a:pt x="96" y="0"/>
                    <a:pt x="86" y="0"/>
                  </a:cubicBezTo>
                  <a:cubicBezTo>
                    <a:pt x="18" y="0"/>
                    <a:pt x="18" y="0"/>
                    <a:pt x="18" y="0"/>
                  </a:cubicBezTo>
                  <a:cubicBezTo>
                    <a:pt x="8" y="0"/>
                    <a:pt x="0" y="8"/>
                    <a:pt x="0" y="18"/>
                  </a:cubicBezTo>
                  <a:cubicBezTo>
                    <a:pt x="0" y="86"/>
                    <a:pt x="0" y="86"/>
                    <a:pt x="0" y="86"/>
                  </a:cubicBezTo>
                  <a:cubicBezTo>
                    <a:pt x="0" y="96"/>
                    <a:pt x="8" y="104"/>
                    <a:pt x="18" y="104"/>
                  </a:cubicBezTo>
                  <a:close/>
                  <a:moveTo>
                    <a:pt x="36" y="36"/>
                  </a:moveTo>
                  <a:cubicBezTo>
                    <a:pt x="68" y="36"/>
                    <a:pt x="68" y="36"/>
                    <a:pt x="68" y="36"/>
                  </a:cubicBezTo>
                  <a:cubicBezTo>
                    <a:pt x="68" y="68"/>
                    <a:pt x="68" y="68"/>
                    <a:pt x="68" y="68"/>
                  </a:cubicBezTo>
                  <a:cubicBezTo>
                    <a:pt x="36" y="68"/>
                    <a:pt x="36" y="68"/>
                    <a:pt x="36" y="68"/>
                  </a:cubicBezTo>
                  <a:lnTo>
                    <a:pt x="36"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9" name="Freeform: Shape 38">
            <a:hlinkClick r:id="" action="ppaction://noaction"/>
            <a:extLst>
              <a:ext uri="{FF2B5EF4-FFF2-40B4-BE49-F238E27FC236}">
                <a16:creationId xmlns:a16="http://schemas.microsoft.com/office/drawing/2014/main" id="{F9987195-3AE9-44D4-A354-E6362B875834}"/>
              </a:ext>
            </a:extLst>
          </p:cNvPr>
          <p:cNvSpPr>
            <a:spLocks/>
          </p:cNvSpPr>
          <p:nvPr/>
        </p:nvSpPr>
        <p:spPr bwMode="auto">
          <a:xfrm>
            <a:off x="9658087" y="2909679"/>
            <a:ext cx="515599" cy="524059"/>
          </a:xfrm>
          <a:custGeom>
            <a:avLst/>
            <a:gdLst>
              <a:gd name="connsiteX0" fmla="*/ 113134 w 515599"/>
              <a:gd name="connsiteY0" fmla="*/ 97525 h 524059"/>
              <a:gd name="connsiteX1" fmla="*/ 62066 w 515599"/>
              <a:gd name="connsiteY1" fmla="*/ 147676 h 524059"/>
              <a:gd name="connsiteX2" fmla="*/ 90225 w 515599"/>
              <a:gd name="connsiteY2" fmla="*/ 175379 h 524059"/>
              <a:gd name="connsiteX3" fmla="*/ 92134 w 515599"/>
              <a:gd name="connsiteY3" fmla="*/ 186842 h 524059"/>
              <a:gd name="connsiteX4" fmla="*/ 72566 w 515599"/>
              <a:gd name="connsiteY4" fmla="*/ 233173 h 524059"/>
              <a:gd name="connsiteX5" fmla="*/ 63498 w 515599"/>
              <a:gd name="connsiteY5" fmla="*/ 240338 h 524059"/>
              <a:gd name="connsiteX6" fmla="*/ 19112 w 515599"/>
              <a:gd name="connsiteY6" fmla="*/ 240338 h 524059"/>
              <a:gd name="connsiteX7" fmla="*/ 19112 w 515599"/>
              <a:gd name="connsiteY7" fmla="*/ 316759 h 524059"/>
              <a:gd name="connsiteX8" fmla="*/ 63498 w 515599"/>
              <a:gd name="connsiteY8" fmla="*/ 316759 h 524059"/>
              <a:gd name="connsiteX9" fmla="*/ 72566 w 515599"/>
              <a:gd name="connsiteY9" fmla="*/ 324401 h 524059"/>
              <a:gd name="connsiteX10" fmla="*/ 92134 w 515599"/>
              <a:gd name="connsiteY10" fmla="*/ 370732 h 524059"/>
              <a:gd name="connsiteX11" fmla="*/ 90225 w 515599"/>
              <a:gd name="connsiteY11" fmla="*/ 382195 h 524059"/>
              <a:gd name="connsiteX12" fmla="*/ 62544 w 515599"/>
              <a:gd name="connsiteY12" fmla="*/ 409898 h 524059"/>
              <a:gd name="connsiteX13" fmla="*/ 117429 w 515599"/>
              <a:gd name="connsiteY13" fmla="*/ 462915 h 524059"/>
              <a:gd name="connsiteX14" fmla="*/ 146065 w 515599"/>
              <a:gd name="connsiteY14" fmla="*/ 436168 h 524059"/>
              <a:gd name="connsiteX15" fmla="*/ 157043 w 515599"/>
              <a:gd name="connsiteY15" fmla="*/ 434735 h 524059"/>
              <a:gd name="connsiteX16" fmla="*/ 203815 w 515599"/>
              <a:gd name="connsiteY16" fmla="*/ 453840 h 524059"/>
              <a:gd name="connsiteX17" fmla="*/ 210497 w 515599"/>
              <a:gd name="connsiteY17" fmla="*/ 462915 h 524059"/>
              <a:gd name="connsiteX18" fmla="*/ 210497 w 515599"/>
              <a:gd name="connsiteY18" fmla="*/ 504947 h 524059"/>
              <a:gd name="connsiteX19" fmla="*/ 288291 w 515599"/>
              <a:gd name="connsiteY19" fmla="*/ 504947 h 524059"/>
              <a:gd name="connsiteX20" fmla="*/ 288291 w 515599"/>
              <a:gd name="connsiteY20" fmla="*/ 462915 h 524059"/>
              <a:gd name="connsiteX21" fmla="*/ 294973 w 515599"/>
              <a:gd name="connsiteY21" fmla="*/ 453840 h 524059"/>
              <a:gd name="connsiteX22" fmla="*/ 343177 w 515599"/>
              <a:gd name="connsiteY22" fmla="*/ 434735 h 524059"/>
              <a:gd name="connsiteX23" fmla="*/ 354155 w 515599"/>
              <a:gd name="connsiteY23" fmla="*/ 436168 h 524059"/>
              <a:gd name="connsiteX24" fmla="*/ 382791 w 515599"/>
              <a:gd name="connsiteY24" fmla="*/ 462915 h 524059"/>
              <a:gd name="connsiteX25" fmla="*/ 433858 w 515599"/>
              <a:gd name="connsiteY25" fmla="*/ 412286 h 524059"/>
              <a:gd name="connsiteX26" fmla="*/ 380882 w 515599"/>
              <a:gd name="connsiteY26" fmla="*/ 360224 h 524059"/>
              <a:gd name="connsiteX27" fmla="*/ 252019 w 515599"/>
              <a:gd name="connsiteY27" fmla="*/ 428526 h 524059"/>
              <a:gd name="connsiteX28" fmla="*/ 141293 w 515599"/>
              <a:gd name="connsiteY28" fmla="*/ 383628 h 524059"/>
              <a:gd name="connsiteX29" fmla="*/ 98339 w 515599"/>
              <a:gd name="connsiteY29" fmla="*/ 278548 h 524059"/>
              <a:gd name="connsiteX30" fmla="*/ 168020 w 515599"/>
              <a:gd name="connsiteY30" fmla="*/ 151020 h 524059"/>
              <a:gd name="connsiteX31" fmla="*/ 113134 w 515599"/>
              <a:gd name="connsiteY31" fmla="*/ 97525 h 524059"/>
              <a:gd name="connsiteX32" fmla="*/ 113300 w 515599"/>
              <a:gd name="connsiteY32" fmla="*/ 74426 h 524059"/>
              <a:gd name="connsiteX33" fmla="*/ 119803 w 515599"/>
              <a:gd name="connsiteY33" fmla="*/ 76934 h 524059"/>
              <a:gd name="connsiteX34" fmla="*/ 189967 w 515599"/>
              <a:gd name="connsiteY34" fmla="*/ 146200 h 524059"/>
              <a:gd name="connsiteX35" fmla="*/ 192831 w 515599"/>
              <a:gd name="connsiteY35" fmla="*/ 154321 h 524059"/>
              <a:gd name="connsiteX36" fmla="*/ 188058 w 515599"/>
              <a:gd name="connsiteY36" fmla="*/ 161009 h 524059"/>
              <a:gd name="connsiteX37" fmla="*/ 117417 w 515599"/>
              <a:gd name="connsiteY37" fmla="*/ 278522 h 524059"/>
              <a:gd name="connsiteX38" fmla="*/ 252016 w 515599"/>
              <a:gd name="connsiteY38" fmla="*/ 409412 h 524059"/>
              <a:gd name="connsiteX39" fmla="*/ 370388 w 515599"/>
              <a:gd name="connsiteY39" fmla="*/ 340146 h 524059"/>
              <a:gd name="connsiteX40" fmla="*/ 377547 w 515599"/>
              <a:gd name="connsiteY40" fmla="*/ 335369 h 524059"/>
              <a:gd name="connsiteX41" fmla="*/ 385661 w 515599"/>
              <a:gd name="connsiteY41" fmla="*/ 338235 h 524059"/>
              <a:gd name="connsiteX42" fmla="*/ 454393 w 515599"/>
              <a:gd name="connsiteY42" fmla="*/ 405590 h 524059"/>
              <a:gd name="connsiteX43" fmla="*/ 457257 w 515599"/>
              <a:gd name="connsiteY43" fmla="*/ 412278 h 524059"/>
              <a:gd name="connsiteX44" fmla="*/ 454393 w 515599"/>
              <a:gd name="connsiteY44" fmla="*/ 419443 h 524059"/>
              <a:gd name="connsiteX45" fmla="*/ 389480 w 515599"/>
              <a:gd name="connsiteY45" fmla="*/ 482977 h 524059"/>
              <a:gd name="connsiteX46" fmla="*/ 376115 w 515599"/>
              <a:gd name="connsiteY46" fmla="*/ 482977 h 524059"/>
              <a:gd name="connsiteX47" fmla="*/ 346045 w 515599"/>
              <a:gd name="connsiteY47" fmla="*/ 454315 h 524059"/>
              <a:gd name="connsiteX48" fmla="*/ 307384 w 515599"/>
              <a:gd name="connsiteY48" fmla="*/ 470079 h 524059"/>
              <a:gd name="connsiteX49" fmla="*/ 307384 w 515599"/>
              <a:gd name="connsiteY49" fmla="*/ 514505 h 524059"/>
              <a:gd name="connsiteX50" fmla="*/ 297838 w 515599"/>
              <a:gd name="connsiteY50" fmla="*/ 524059 h 524059"/>
              <a:gd name="connsiteX51" fmla="*/ 200945 w 515599"/>
              <a:gd name="connsiteY51" fmla="*/ 524059 h 524059"/>
              <a:gd name="connsiteX52" fmla="*/ 191399 w 515599"/>
              <a:gd name="connsiteY52" fmla="*/ 514505 h 524059"/>
              <a:gd name="connsiteX53" fmla="*/ 191399 w 515599"/>
              <a:gd name="connsiteY53" fmla="*/ 469602 h 524059"/>
              <a:gd name="connsiteX54" fmla="*/ 154169 w 515599"/>
              <a:gd name="connsiteY54" fmla="*/ 454793 h 524059"/>
              <a:gd name="connsiteX55" fmla="*/ 124099 w 515599"/>
              <a:gd name="connsiteY55" fmla="*/ 482977 h 524059"/>
              <a:gd name="connsiteX56" fmla="*/ 110735 w 515599"/>
              <a:gd name="connsiteY56" fmla="*/ 482977 h 524059"/>
              <a:gd name="connsiteX57" fmla="*/ 42003 w 515599"/>
              <a:gd name="connsiteY57" fmla="*/ 416577 h 524059"/>
              <a:gd name="connsiteX58" fmla="*/ 39139 w 515599"/>
              <a:gd name="connsiteY58" fmla="*/ 409889 h 524059"/>
              <a:gd name="connsiteX59" fmla="*/ 42003 w 515599"/>
              <a:gd name="connsiteY59" fmla="*/ 403202 h 524059"/>
              <a:gd name="connsiteX60" fmla="*/ 71596 w 515599"/>
              <a:gd name="connsiteY60" fmla="*/ 373584 h 524059"/>
              <a:gd name="connsiteX61" fmla="*/ 55845 w 515599"/>
              <a:gd name="connsiteY61" fmla="*/ 335846 h 524059"/>
              <a:gd name="connsiteX62" fmla="*/ 9546 w 515599"/>
              <a:gd name="connsiteY62" fmla="*/ 335846 h 524059"/>
              <a:gd name="connsiteX63" fmla="*/ 0 w 515599"/>
              <a:gd name="connsiteY63" fmla="*/ 326292 h 524059"/>
              <a:gd name="connsiteX64" fmla="*/ 0 w 515599"/>
              <a:gd name="connsiteY64" fmla="*/ 230753 h 524059"/>
              <a:gd name="connsiteX65" fmla="*/ 9546 w 515599"/>
              <a:gd name="connsiteY65" fmla="*/ 221199 h 524059"/>
              <a:gd name="connsiteX66" fmla="*/ 55845 w 515599"/>
              <a:gd name="connsiteY66" fmla="*/ 221199 h 524059"/>
              <a:gd name="connsiteX67" fmla="*/ 71596 w 515599"/>
              <a:gd name="connsiteY67" fmla="*/ 183461 h 524059"/>
              <a:gd name="connsiteX68" fmla="*/ 42003 w 515599"/>
              <a:gd name="connsiteY68" fmla="*/ 154321 h 524059"/>
              <a:gd name="connsiteX69" fmla="*/ 39139 w 515599"/>
              <a:gd name="connsiteY69" fmla="*/ 147633 h 524059"/>
              <a:gd name="connsiteX70" fmla="*/ 42003 w 515599"/>
              <a:gd name="connsiteY70" fmla="*/ 140468 h 524059"/>
              <a:gd name="connsiteX71" fmla="*/ 106439 w 515599"/>
              <a:gd name="connsiteY71" fmla="*/ 76934 h 524059"/>
              <a:gd name="connsiteX72" fmla="*/ 113300 w 515599"/>
              <a:gd name="connsiteY72" fmla="*/ 74426 h 524059"/>
              <a:gd name="connsiteX73" fmla="*/ 456283 w 515599"/>
              <a:gd name="connsiteY73" fmla="*/ 19112 h 524059"/>
              <a:gd name="connsiteX74" fmla="*/ 429084 w 515599"/>
              <a:gd name="connsiteY74" fmla="*/ 31054 h 524059"/>
              <a:gd name="connsiteX75" fmla="*/ 282590 w 515599"/>
              <a:gd name="connsiteY75" fmla="*/ 181048 h 524059"/>
              <a:gd name="connsiteX76" fmla="*/ 275433 w 515599"/>
              <a:gd name="connsiteY76" fmla="*/ 177704 h 524059"/>
              <a:gd name="connsiteX77" fmla="*/ 263980 w 515599"/>
              <a:gd name="connsiteY77" fmla="*/ 177227 h 524059"/>
              <a:gd name="connsiteX78" fmla="*/ 202424 w 515599"/>
              <a:gd name="connsiteY78" fmla="*/ 202544 h 524059"/>
              <a:gd name="connsiteX79" fmla="*/ 179997 w 515599"/>
              <a:gd name="connsiteY79" fmla="*/ 280885 h 524059"/>
              <a:gd name="connsiteX80" fmla="*/ 230101 w 515599"/>
              <a:gd name="connsiteY80" fmla="*/ 230728 h 524059"/>
              <a:gd name="connsiteX81" fmla="*/ 235350 w 515599"/>
              <a:gd name="connsiteY81" fmla="*/ 232161 h 524059"/>
              <a:gd name="connsiteX82" fmla="*/ 272569 w 515599"/>
              <a:gd name="connsiteY82" fmla="*/ 252701 h 524059"/>
              <a:gd name="connsiteX83" fmla="*/ 273524 w 515599"/>
              <a:gd name="connsiteY83" fmla="*/ 253657 h 524059"/>
              <a:gd name="connsiteX84" fmla="*/ 294520 w 515599"/>
              <a:gd name="connsiteY84" fmla="*/ 292827 h 524059"/>
              <a:gd name="connsiteX85" fmla="*/ 295474 w 515599"/>
              <a:gd name="connsiteY85" fmla="*/ 297604 h 524059"/>
              <a:gd name="connsiteX86" fmla="*/ 245847 w 515599"/>
              <a:gd name="connsiteY86" fmla="*/ 347284 h 524059"/>
              <a:gd name="connsiteX87" fmla="*/ 263980 w 515599"/>
              <a:gd name="connsiteY87" fmla="*/ 349194 h 524059"/>
              <a:gd name="connsiteX88" fmla="*/ 325059 w 515599"/>
              <a:gd name="connsiteY88" fmla="*/ 324355 h 524059"/>
              <a:gd name="connsiteX89" fmla="*/ 350350 w 515599"/>
              <a:gd name="connsiteY89" fmla="*/ 262733 h 524059"/>
              <a:gd name="connsiteX90" fmla="*/ 347486 w 515599"/>
              <a:gd name="connsiteY90" fmla="*/ 241715 h 524059"/>
              <a:gd name="connsiteX91" fmla="*/ 344146 w 515599"/>
              <a:gd name="connsiteY91" fmla="*/ 234549 h 524059"/>
              <a:gd name="connsiteX92" fmla="*/ 485868 w 515599"/>
              <a:gd name="connsiteY92" fmla="*/ 91243 h 524059"/>
              <a:gd name="connsiteX93" fmla="*/ 484437 w 515599"/>
              <a:gd name="connsiteY93" fmla="*/ 31532 h 524059"/>
              <a:gd name="connsiteX94" fmla="*/ 456283 w 515599"/>
              <a:gd name="connsiteY94" fmla="*/ 19112 h 524059"/>
              <a:gd name="connsiteX95" fmla="*/ 456277 w 515599"/>
              <a:gd name="connsiteY95" fmla="*/ 0 h 524059"/>
              <a:gd name="connsiteX96" fmla="*/ 498764 w 515599"/>
              <a:gd name="connsiteY96" fmla="*/ 18630 h 524059"/>
              <a:gd name="connsiteX97" fmla="*/ 500197 w 515599"/>
              <a:gd name="connsiteY97" fmla="*/ 104139 h 524059"/>
              <a:gd name="connsiteX98" fmla="*/ 499719 w 515599"/>
              <a:gd name="connsiteY98" fmla="*/ 104139 h 524059"/>
              <a:gd name="connsiteX99" fmla="*/ 366529 w 515599"/>
              <a:gd name="connsiteY99" fmla="*/ 239327 h 524059"/>
              <a:gd name="connsiteX100" fmla="*/ 369394 w 515599"/>
              <a:gd name="connsiteY100" fmla="*/ 262735 h 524059"/>
              <a:gd name="connsiteX101" fmla="*/ 338841 w 515599"/>
              <a:gd name="connsiteY101" fmla="*/ 337733 h 524059"/>
              <a:gd name="connsiteX102" fmla="*/ 263892 w 515599"/>
              <a:gd name="connsiteY102" fmla="*/ 368306 h 524059"/>
              <a:gd name="connsiteX103" fmla="*/ 224746 w 515599"/>
              <a:gd name="connsiteY103" fmla="*/ 361141 h 524059"/>
              <a:gd name="connsiteX104" fmla="*/ 209948 w 515599"/>
              <a:gd name="connsiteY104" fmla="*/ 356364 h 524059"/>
              <a:gd name="connsiteX105" fmla="*/ 274394 w 515599"/>
              <a:gd name="connsiteY105" fmla="*/ 291874 h 524059"/>
              <a:gd name="connsiteX106" fmla="*/ 259595 w 515599"/>
              <a:gd name="connsiteY106" fmla="*/ 266556 h 524059"/>
              <a:gd name="connsiteX107" fmla="*/ 235726 w 515599"/>
              <a:gd name="connsiteY107" fmla="*/ 252225 h 524059"/>
              <a:gd name="connsiteX108" fmla="*/ 172234 w 515599"/>
              <a:gd name="connsiteY108" fmla="*/ 315759 h 524059"/>
              <a:gd name="connsiteX109" fmla="*/ 166506 w 515599"/>
              <a:gd name="connsiteY109" fmla="*/ 302384 h 524059"/>
              <a:gd name="connsiteX110" fmla="*/ 188465 w 515599"/>
              <a:gd name="connsiteY110" fmla="*/ 189169 h 524059"/>
              <a:gd name="connsiteX111" fmla="*/ 188943 w 515599"/>
              <a:gd name="connsiteY111" fmla="*/ 189169 h 524059"/>
              <a:gd name="connsiteX112" fmla="*/ 263892 w 515599"/>
              <a:gd name="connsiteY112" fmla="*/ 158119 h 524059"/>
              <a:gd name="connsiteX113" fmla="*/ 277259 w 515599"/>
              <a:gd name="connsiteY113" fmla="*/ 159074 h 524059"/>
              <a:gd name="connsiteX114" fmla="*/ 415222 w 515599"/>
              <a:gd name="connsiteY114" fmla="*/ 17675 h 524059"/>
              <a:gd name="connsiteX115" fmla="*/ 456277 w 515599"/>
              <a:gd name="connsiteY115" fmla="*/ 0 h 52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15599" h="524059">
                <a:moveTo>
                  <a:pt x="113134" y="97525"/>
                </a:moveTo>
                <a:cubicBezTo>
                  <a:pt x="62066" y="147676"/>
                  <a:pt x="62066" y="147676"/>
                  <a:pt x="62066" y="147676"/>
                </a:cubicBezTo>
                <a:cubicBezTo>
                  <a:pt x="90225" y="175379"/>
                  <a:pt x="90225" y="175379"/>
                  <a:pt x="90225" y="175379"/>
                </a:cubicBezTo>
                <a:cubicBezTo>
                  <a:pt x="93566" y="178245"/>
                  <a:pt x="94043" y="183021"/>
                  <a:pt x="92134" y="186842"/>
                </a:cubicBezTo>
                <a:cubicBezTo>
                  <a:pt x="82589" y="202127"/>
                  <a:pt x="76384" y="217411"/>
                  <a:pt x="72566" y="233173"/>
                </a:cubicBezTo>
                <a:cubicBezTo>
                  <a:pt x="71612" y="237472"/>
                  <a:pt x="67794" y="240338"/>
                  <a:pt x="63498" y="240338"/>
                </a:cubicBezTo>
                <a:cubicBezTo>
                  <a:pt x="19112" y="240338"/>
                  <a:pt x="19112" y="240338"/>
                  <a:pt x="19112" y="240338"/>
                </a:cubicBezTo>
                <a:cubicBezTo>
                  <a:pt x="19112" y="316759"/>
                  <a:pt x="19112" y="316759"/>
                  <a:pt x="19112" y="316759"/>
                </a:cubicBezTo>
                <a:cubicBezTo>
                  <a:pt x="63498" y="316759"/>
                  <a:pt x="63498" y="316759"/>
                  <a:pt x="63498" y="316759"/>
                </a:cubicBezTo>
                <a:cubicBezTo>
                  <a:pt x="67794" y="316759"/>
                  <a:pt x="71612" y="320103"/>
                  <a:pt x="72566" y="324401"/>
                </a:cubicBezTo>
                <a:cubicBezTo>
                  <a:pt x="76384" y="339686"/>
                  <a:pt x="82589" y="354970"/>
                  <a:pt x="92134" y="370732"/>
                </a:cubicBezTo>
                <a:cubicBezTo>
                  <a:pt x="94043" y="374075"/>
                  <a:pt x="93566" y="379329"/>
                  <a:pt x="90225" y="382195"/>
                </a:cubicBezTo>
                <a:cubicBezTo>
                  <a:pt x="62544" y="409898"/>
                  <a:pt x="62544" y="409898"/>
                  <a:pt x="62544" y="409898"/>
                </a:cubicBezTo>
                <a:cubicBezTo>
                  <a:pt x="117429" y="462915"/>
                  <a:pt x="117429" y="462915"/>
                  <a:pt x="117429" y="462915"/>
                </a:cubicBezTo>
                <a:cubicBezTo>
                  <a:pt x="146065" y="436168"/>
                  <a:pt x="146065" y="436168"/>
                  <a:pt x="146065" y="436168"/>
                </a:cubicBezTo>
                <a:cubicBezTo>
                  <a:pt x="148929" y="433302"/>
                  <a:pt x="153224" y="432824"/>
                  <a:pt x="157043" y="434735"/>
                </a:cubicBezTo>
                <a:cubicBezTo>
                  <a:pt x="171361" y="442377"/>
                  <a:pt x="186633" y="448586"/>
                  <a:pt x="203815" y="453840"/>
                </a:cubicBezTo>
                <a:cubicBezTo>
                  <a:pt x="207633" y="454796"/>
                  <a:pt x="210497" y="458617"/>
                  <a:pt x="210497" y="462915"/>
                </a:cubicBezTo>
                <a:lnTo>
                  <a:pt x="210497" y="504947"/>
                </a:lnTo>
                <a:cubicBezTo>
                  <a:pt x="288291" y="504947"/>
                  <a:pt x="288291" y="504947"/>
                  <a:pt x="288291" y="504947"/>
                </a:cubicBezTo>
                <a:cubicBezTo>
                  <a:pt x="288291" y="462915"/>
                  <a:pt x="288291" y="462915"/>
                  <a:pt x="288291" y="462915"/>
                </a:cubicBezTo>
                <a:cubicBezTo>
                  <a:pt x="288291" y="458617"/>
                  <a:pt x="291155" y="454796"/>
                  <a:pt x="294973" y="453840"/>
                </a:cubicBezTo>
                <a:cubicBezTo>
                  <a:pt x="314064" y="448109"/>
                  <a:pt x="330291" y="441422"/>
                  <a:pt x="343177" y="434735"/>
                </a:cubicBezTo>
                <a:cubicBezTo>
                  <a:pt x="346995" y="432824"/>
                  <a:pt x="351291" y="433302"/>
                  <a:pt x="354155" y="436168"/>
                </a:cubicBezTo>
                <a:cubicBezTo>
                  <a:pt x="382791" y="462915"/>
                  <a:pt x="382791" y="462915"/>
                  <a:pt x="382791" y="462915"/>
                </a:cubicBezTo>
                <a:cubicBezTo>
                  <a:pt x="433858" y="412286"/>
                  <a:pt x="433858" y="412286"/>
                  <a:pt x="433858" y="412286"/>
                </a:cubicBezTo>
                <a:cubicBezTo>
                  <a:pt x="380882" y="360224"/>
                  <a:pt x="380882" y="360224"/>
                  <a:pt x="380882" y="360224"/>
                </a:cubicBezTo>
                <a:cubicBezTo>
                  <a:pt x="352245" y="402733"/>
                  <a:pt x="304041" y="428526"/>
                  <a:pt x="252019" y="428526"/>
                </a:cubicBezTo>
                <a:cubicBezTo>
                  <a:pt x="209542" y="428526"/>
                  <a:pt x="169929" y="412764"/>
                  <a:pt x="141293" y="383628"/>
                </a:cubicBezTo>
                <a:cubicBezTo>
                  <a:pt x="113611" y="355448"/>
                  <a:pt x="98339" y="318192"/>
                  <a:pt x="98339" y="278548"/>
                </a:cubicBezTo>
                <a:cubicBezTo>
                  <a:pt x="98339" y="226486"/>
                  <a:pt x="124588" y="178723"/>
                  <a:pt x="168020" y="151020"/>
                </a:cubicBezTo>
                <a:cubicBezTo>
                  <a:pt x="113134" y="97525"/>
                  <a:pt x="113134" y="97525"/>
                  <a:pt x="113134" y="97525"/>
                </a:cubicBezTo>
                <a:close/>
                <a:moveTo>
                  <a:pt x="113300" y="74426"/>
                </a:moveTo>
                <a:cubicBezTo>
                  <a:pt x="115746" y="74426"/>
                  <a:pt x="118133" y="75262"/>
                  <a:pt x="119803" y="76934"/>
                </a:cubicBezTo>
                <a:cubicBezTo>
                  <a:pt x="189967" y="146200"/>
                  <a:pt x="189967" y="146200"/>
                  <a:pt x="189967" y="146200"/>
                </a:cubicBezTo>
                <a:cubicBezTo>
                  <a:pt x="192353" y="148111"/>
                  <a:pt x="193308" y="150977"/>
                  <a:pt x="192831" y="154321"/>
                </a:cubicBezTo>
                <a:cubicBezTo>
                  <a:pt x="192353" y="157187"/>
                  <a:pt x="190444" y="159576"/>
                  <a:pt x="188058" y="161009"/>
                </a:cubicBezTo>
                <a:cubicBezTo>
                  <a:pt x="144623" y="184416"/>
                  <a:pt x="117417" y="229320"/>
                  <a:pt x="117417" y="278522"/>
                </a:cubicBezTo>
                <a:cubicBezTo>
                  <a:pt x="117417" y="352088"/>
                  <a:pt x="176602" y="409412"/>
                  <a:pt x="252016" y="409412"/>
                </a:cubicBezTo>
                <a:cubicBezTo>
                  <a:pt x="301656" y="409412"/>
                  <a:pt x="347000" y="383138"/>
                  <a:pt x="370388" y="340146"/>
                </a:cubicBezTo>
                <a:cubicBezTo>
                  <a:pt x="371820" y="337757"/>
                  <a:pt x="374684" y="335846"/>
                  <a:pt x="377547" y="335369"/>
                </a:cubicBezTo>
                <a:cubicBezTo>
                  <a:pt x="380411" y="334891"/>
                  <a:pt x="383275" y="335846"/>
                  <a:pt x="385661" y="338235"/>
                </a:cubicBezTo>
                <a:cubicBezTo>
                  <a:pt x="454393" y="405590"/>
                  <a:pt x="454393" y="405590"/>
                  <a:pt x="454393" y="405590"/>
                </a:cubicBezTo>
                <a:cubicBezTo>
                  <a:pt x="456302" y="407501"/>
                  <a:pt x="457257" y="409889"/>
                  <a:pt x="457257" y="412278"/>
                </a:cubicBezTo>
                <a:cubicBezTo>
                  <a:pt x="457257" y="415144"/>
                  <a:pt x="456302" y="417533"/>
                  <a:pt x="454393" y="419443"/>
                </a:cubicBezTo>
                <a:cubicBezTo>
                  <a:pt x="389480" y="482977"/>
                  <a:pt x="389480" y="482977"/>
                  <a:pt x="389480" y="482977"/>
                </a:cubicBezTo>
                <a:cubicBezTo>
                  <a:pt x="385661" y="486321"/>
                  <a:pt x="379934" y="486321"/>
                  <a:pt x="376115" y="482977"/>
                </a:cubicBezTo>
                <a:cubicBezTo>
                  <a:pt x="346045" y="454315"/>
                  <a:pt x="346045" y="454315"/>
                  <a:pt x="346045" y="454315"/>
                </a:cubicBezTo>
                <a:cubicBezTo>
                  <a:pt x="335067" y="460048"/>
                  <a:pt x="322180" y="465302"/>
                  <a:pt x="307384" y="470079"/>
                </a:cubicBezTo>
                <a:cubicBezTo>
                  <a:pt x="307384" y="514505"/>
                  <a:pt x="307384" y="514505"/>
                  <a:pt x="307384" y="514505"/>
                </a:cubicBezTo>
                <a:cubicBezTo>
                  <a:pt x="307384" y="519760"/>
                  <a:pt x="303088" y="524059"/>
                  <a:pt x="297838" y="524059"/>
                </a:cubicBezTo>
                <a:cubicBezTo>
                  <a:pt x="200945" y="524059"/>
                  <a:pt x="200945" y="524059"/>
                  <a:pt x="200945" y="524059"/>
                </a:cubicBezTo>
                <a:cubicBezTo>
                  <a:pt x="195695" y="524059"/>
                  <a:pt x="191399" y="519760"/>
                  <a:pt x="191399" y="514505"/>
                </a:cubicBezTo>
                <a:cubicBezTo>
                  <a:pt x="191399" y="469602"/>
                  <a:pt x="191399" y="469602"/>
                  <a:pt x="191399" y="469602"/>
                </a:cubicBezTo>
                <a:cubicBezTo>
                  <a:pt x="178034" y="465302"/>
                  <a:pt x="165624" y="460525"/>
                  <a:pt x="154169" y="454793"/>
                </a:cubicBezTo>
                <a:cubicBezTo>
                  <a:pt x="124099" y="482977"/>
                  <a:pt x="124099" y="482977"/>
                  <a:pt x="124099" y="482977"/>
                </a:cubicBezTo>
                <a:cubicBezTo>
                  <a:pt x="120281" y="486321"/>
                  <a:pt x="114553" y="486321"/>
                  <a:pt x="110735" y="482977"/>
                </a:cubicBezTo>
                <a:cubicBezTo>
                  <a:pt x="42003" y="416577"/>
                  <a:pt x="42003" y="416577"/>
                  <a:pt x="42003" y="416577"/>
                </a:cubicBezTo>
                <a:cubicBezTo>
                  <a:pt x="40094" y="415144"/>
                  <a:pt x="39139" y="412278"/>
                  <a:pt x="39139" y="409889"/>
                </a:cubicBezTo>
                <a:cubicBezTo>
                  <a:pt x="39139" y="407501"/>
                  <a:pt x="40094" y="404635"/>
                  <a:pt x="42003" y="403202"/>
                </a:cubicBezTo>
                <a:cubicBezTo>
                  <a:pt x="71596" y="373584"/>
                  <a:pt x="71596" y="373584"/>
                  <a:pt x="71596" y="373584"/>
                </a:cubicBezTo>
                <a:cubicBezTo>
                  <a:pt x="64914" y="361164"/>
                  <a:pt x="59663" y="348744"/>
                  <a:pt x="55845" y="335846"/>
                </a:cubicBezTo>
                <a:cubicBezTo>
                  <a:pt x="9546" y="335846"/>
                  <a:pt x="9546" y="335846"/>
                  <a:pt x="9546" y="335846"/>
                </a:cubicBezTo>
                <a:cubicBezTo>
                  <a:pt x="4296" y="335846"/>
                  <a:pt x="0" y="331547"/>
                  <a:pt x="0" y="326292"/>
                </a:cubicBezTo>
                <a:cubicBezTo>
                  <a:pt x="0" y="230753"/>
                  <a:pt x="0" y="230753"/>
                  <a:pt x="0" y="230753"/>
                </a:cubicBezTo>
                <a:cubicBezTo>
                  <a:pt x="0" y="225498"/>
                  <a:pt x="4296" y="221199"/>
                  <a:pt x="9546" y="221199"/>
                </a:cubicBezTo>
                <a:cubicBezTo>
                  <a:pt x="55845" y="221199"/>
                  <a:pt x="55845" y="221199"/>
                  <a:pt x="55845" y="221199"/>
                </a:cubicBezTo>
                <a:cubicBezTo>
                  <a:pt x="59663" y="208779"/>
                  <a:pt x="64914" y="196359"/>
                  <a:pt x="71596" y="183461"/>
                </a:cubicBezTo>
                <a:cubicBezTo>
                  <a:pt x="42003" y="154321"/>
                  <a:pt x="42003" y="154321"/>
                  <a:pt x="42003" y="154321"/>
                </a:cubicBezTo>
                <a:cubicBezTo>
                  <a:pt x="40094" y="152410"/>
                  <a:pt x="39139" y="150022"/>
                  <a:pt x="39139" y="147633"/>
                </a:cubicBezTo>
                <a:cubicBezTo>
                  <a:pt x="39139" y="144767"/>
                  <a:pt x="40094" y="142379"/>
                  <a:pt x="42003" y="140468"/>
                </a:cubicBezTo>
                <a:cubicBezTo>
                  <a:pt x="106439" y="76934"/>
                  <a:pt x="106439" y="76934"/>
                  <a:pt x="106439" y="76934"/>
                </a:cubicBezTo>
                <a:cubicBezTo>
                  <a:pt x="108348" y="75262"/>
                  <a:pt x="110854" y="74426"/>
                  <a:pt x="113300" y="74426"/>
                </a:cubicBezTo>
                <a:close/>
                <a:moveTo>
                  <a:pt x="456283" y="19112"/>
                </a:moveTo>
                <a:cubicBezTo>
                  <a:pt x="445785" y="19112"/>
                  <a:pt x="436242" y="23411"/>
                  <a:pt x="429084" y="31054"/>
                </a:cubicBezTo>
                <a:cubicBezTo>
                  <a:pt x="282590" y="181048"/>
                  <a:pt x="282590" y="181048"/>
                  <a:pt x="282590" y="181048"/>
                </a:cubicBezTo>
                <a:cubicBezTo>
                  <a:pt x="275433" y="177704"/>
                  <a:pt x="275433" y="177704"/>
                  <a:pt x="275433" y="177704"/>
                </a:cubicBezTo>
                <a:cubicBezTo>
                  <a:pt x="271615" y="177227"/>
                  <a:pt x="267798" y="177227"/>
                  <a:pt x="263980" y="177227"/>
                </a:cubicBezTo>
                <a:cubicBezTo>
                  <a:pt x="240121" y="177227"/>
                  <a:pt x="219126" y="185825"/>
                  <a:pt x="202424" y="202544"/>
                </a:cubicBezTo>
                <a:cubicBezTo>
                  <a:pt x="181906" y="224040"/>
                  <a:pt x="173794" y="253657"/>
                  <a:pt x="179997" y="280885"/>
                </a:cubicBezTo>
                <a:cubicBezTo>
                  <a:pt x="230101" y="230728"/>
                  <a:pt x="230101" y="230728"/>
                  <a:pt x="230101" y="230728"/>
                </a:cubicBezTo>
                <a:cubicBezTo>
                  <a:pt x="235350" y="232161"/>
                  <a:pt x="235350" y="232161"/>
                  <a:pt x="235350" y="232161"/>
                </a:cubicBezTo>
                <a:cubicBezTo>
                  <a:pt x="247756" y="235027"/>
                  <a:pt x="261117" y="242192"/>
                  <a:pt x="272569" y="252701"/>
                </a:cubicBezTo>
                <a:cubicBezTo>
                  <a:pt x="273524" y="253657"/>
                  <a:pt x="273524" y="253657"/>
                  <a:pt x="273524" y="253657"/>
                </a:cubicBezTo>
                <a:cubicBezTo>
                  <a:pt x="284499" y="266077"/>
                  <a:pt x="291657" y="279452"/>
                  <a:pt x="294520" y="292827"/>
                </a:cubicBezTo>
                <a:cubicBezTo>
                  <a:pt x="295474" y="297604"/>
                  <a:pt x="295474" y="297604"/>
                  <a:pt x="295474" y="297604"/>
                </a:cubicBezTo>
                <a:lnTo>
                  <a:pt x="245847" y="347284"/>
                </a:lnTo>
                <a:cubicBezTo>
                  <a:pt x="252528" y="348717"/>
                  <a:pt x="258254" y="349194"/>
                  <a:pt x="263980" y="349194"/>
                </a:cubicBezTo>
                <a:cubicBezTo>
                  <a:pt x="286885" y="349194"/>
                  <a:pt x="309312" y="340118"/>
                  <a:pt x="325059" y="324355"/>
                </a:cubicBezTo>
                <a:cubicBezTo>
                  <a:pt x="341283" y="307635"/>
                  <a:pt x="350350" y="286140"/>
                  <a:pt x="350350" y="262733"/>
                </a:cubicBezTo>
                <a:cubicBezTo>
                  <a:pt x="350350" y="255567"/>
                  <a:pt x="349395" y="248402"/>
                  <a:pt x="347486" y="241715"/>
                </a:cubicBezTo>
                <a:cubicBezTo>
                  <a:pt x="344146" y="234549"/>
                  <a:pt x="344146" y="234549"/>
                  <a:pt x="344146" y="234549"/>
                </a:cubicBezTo>
                <a:cubicBezTo>
                  <a:pt x="485868" y="91243"/>
                  <a:pt x="485868" y="91243"/>
                  <a:pt x="485868" y="91243"/>
                </a:cubicBezTo>
                <a:cubicBezTo>
                  <a:pt x="500661" y="74524"/>
                  <a:pt x="499706" y="48729"/>
                  <a:pt x="484437" y="31532"/>
                </a:cubicBezTo>
                <a:cubicBezTo>
                  <a:pt x="477279" y="23411"/>
                  <a:pt x="467258" y="19112"/>
                  <a:pt x="456283" y="19112"/>
                </a:cubicBezTo>
                <a:close/>
                <a:moveTo>
                  <a:pt x="456277" y="0"/>
                </a:moveTo>
                <a:cubicBezTo>
                  <a:pt x="472508" y="0"/>
                  <a:pt x="487785" y="6688"/>
                  <a:pt x="498764" y="18630"/>
                </a:cubicBezTo>
                <a:cubicBezTo>
                  <a:pt x="520724" y="42993"/>
                  <a:pt x="521201" y="80254"/>
                  <a:pt x="500197" y="104139"/>
                </a:cubicBezTo>
                <a:cubicBezTo>
                  <a:pt x="499719" y="104139"/>
                  <a:pt x="499719" y="104139"/>
                  <a:pt x="499719" y="104139"/>
                </a:cubicBezTo>
                <a:cubicBezTo>
                  <a:pt x="366529" y="239327"/>
                  <a:pt x="366529" y="239327"/>
                  <a:pt x="366529" y="239327"/>
                </a:cubicBezTo>
                <a:cubicBezTo>
                  <a:pt x="368439" y="246971"/>
                  <a:pt x="369394" y="254614"/>
                  <a:pt x="369394" y="262735"/>
                </a:cubicBezTo>
                <a:cubicBezTo>
                  <a:pt x="369394" y="290919"/>
                  <a:pt x="358414" y="317670"/>
                  <a:pt x="338841" y="337733"/>
                </a:cubicBezTo>
                <a:cubicBezTo>
                  <a:pt x="318791" y="357319"/>
                  <a:pt x="291580" y="368306"/>
                  <a:pt x="263892" y="368306"/>
                </a:cubicBezTo>
                <a:cubicBezTo>
                  <a:pt x="251957" y="368306"/>
                  <a:pt x="239068" y="366395"/>
                  <a:pt x="224746" y="361141"/>
                </a:cubicBezTo>
                <a:cubicBezTo>
                  <a:pt x="209948" y="356364"/>
                  <a:pt x="209948" y="356364"/>
                  <a:pt x="209948" y="356364"/>
                </a:cubicBezTo>
                <a:cubicBezTo>
                  <a:pt x="274394" y="291874"/>
                  <a:pt x="274394" y="291874"/>
                  <a:pt x="274394" y="291874"/>
                </a:cubicBezTo>
                <a:cubicBezTo>
                  <a:pt x="271530" y="283276"/>
                  <a:pt x="266756" y="274677"/>
                  <a:pt x="259595" y="266556"/>
                </a:cubicBezTo>
                <a:cubicBezTo>
                  <a:pt x="251957" y="259868"/>
                  <a:pt x="243364" y="255091"/>
                  <a:pt x="235726" y="252225"/>
                </a:cubicBezTo>
                <a:cubicBezTo>
                  <a:pt x="172234" y="315759"/>
                  <a:pt x="172234" y="315759"/>
                  <a:pt x="172234" y="315759"/>
                </a:cubicBezTo>
                <a:cubicBezTo>
                  <a:pt x="166506" y="302384"/>
                  <a:pt x="166506" y="302384"/>
                  <a:pt x="166506" y="302384"/>
                </a:cubicBezTo>
                <a:cubicBezTo>
                  <a:pt x="150752" y="264645"/>
                  <a:pt x="159345" y="220219"/>
                  <a:pt x="188465" y="189169"/>
                </a:cubicBezTo>
                <a:cubicBezTo>
                  <a:pt x="188943" y="189169"/>
                  <a:pt x="188943" y="189169"/>
                  <a:pt x="188943" y="189169"/>
                </a:cubicBezTo>
                <a:cubicBezTo>
                  <a:pt x="208515" y="169106"/>
                  <a:pt x="235249" y="158119"/>
                  <a:pt x="263892" y="158119"/>
                </a:cubicBezTo>
                <a:cubicBezTo>
                  <a:pt x="268188" y="158119"/>
                  <a:pt x="272962" y="158119"/>
                  <a:pt x="277259" y="159074"/>
                </a:cubicBezTo>
                <a:cubicBezTo>
                  <a:pt x="415222" y="17675"/>
                  <a:pt x="415222" y="17675"/>
                  <a:pt x="415222" y="17675"/>
                </a:cubicBezTo>
                <a:cubicBezTo>
                  <a:pt x="425725" y="6688"/>
                  <a:pt x="440524" y="0"/>
                  <a:pt x="456277"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nvGrpSpPr>
          <p:cNvPr id="41" name="Group 40">
            <a:extLst>
              <a:ext uri="{FF2B5EF4-FFF2-40B4-BE49-F238E27FC236}">
                <a16:creationId xmlns:a16="http://schemas.microsoft.com/office/drawing/2014/main" id="{B145F347-C06D-4B0F-ADD6-6EAF8C9DBEB0}"/>
              </a:ext>
            </a:extLst>
          </p:cNvPr>
          <p:cNvGrpSpPr/>
          <p:nvPr/>
        </p:nvGrpSpPr>
        <p:grpSpPr>
          <a:xfrm>
            <a:off x="10912878" y="2952693"/>
            <a:ext cx="682694" cy="438030"/>
            <a:chOff x="10912878" y="2952693"/>
            <a:chExt cx="682694" cy="438030"/>
          </a:xfrm>
        </p:grpSpPr>
        <p:sp>
          <p:nvSpPr>
            <p:cNvPr id="42" name="Freeform 392">
              <a:extLst>
                <a:ext uri="{FF2B5EF4-FFF2-40B4-BE49-F238E27FC236}">
                  <a16:creationId xmlns:a16="http://schemas.microsoft.com/office/drawing/2014/main" id="{EA0C77F2-93BE-42F2-A58A-DCC1048BF2B6}"/>
                </a:ext>
              </a:extLst>
            </p:cNvPr>
            <p:cNvSpPr>
              <a:spLocks noEditPoints="1"/>
            </p:cNvSpPr>
            <p:nvPr/>
          </p:nvSpPr>
          <p:spPr bwMode="auto">
            <a:xfrm>
              <a:off x="10912878" y="2952693"/>
              <a:ext cx="682694" cy="438030"/>
            </a:xfrm>
            <a:custGeom>
              <a:avLst/>
              <a:gdLst>
                <a:gd name="T0" fmla="*/ 691 w 691"/>
                <a:gd name="T1" fmla="*/ 445 h 445"/>
                <a:gd name="T2" fmla="*/ 0 w 691"/>
                <a:gd name="T3" fmla="*/ 445 h 445"/>
                <a:gd name="T4" fmla="*/ 0 w 691"/>
                <a:gd name="T5" fmla="*/ 0 h 445"/>
                <a:gd name="T6" fmla="*/ 691 w 691"/>
                <a:gd name="T7" fmla="*/ 0 h 445"/>
                <a:gd name="T8" fmla="*/ 691 w 691"/>
                <a:gd name="T9" fmla="*/ 445 h 445"/>
                <a:gd name="T10" fmla="*/ 29 w 691"/>
                <a:gd name="T11" fmla="*/ 417 h 445"/>
                <a:gd name="T12" fmla="*/ 663 w 691"/>
                <a:gd name="T13" fmla="*/ 417 h 445"/>
                <a:gd name="T14" fmla="*/ 663 w 691"/>
                <a:gd name="T15" fmla="*/ 28 h 445"/>
                <a:gd name="T16" fmla="*/ 29 w 691"/>
                <a:gd name="T17" fmla="*/ 28 h 445"/>
                <a:gd name="T18" fmla="*/ 29 w 691"/>
                <a:gd name="T19" fmla="*/ 417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1" h="445">
                  <a:moveTo>
                    <a:pt x="691" y="445"/>
                  </a:moveTo>
                  <a:lnTo>
                    <a:pt x="0" y="445"/>
                  </a:lnTo>
                  <a:lnTo>
                    <a:pt x="0" y="0"/>
                  </a:lnTo>
                  <a:lnTo>
                    <a:pt x="691" y="0"/>
                  </a:lnTo>
                  <a:lnTo>
                    <a:pt x="691" y="445"/>
                  </a:lnTo>
                  <a:close/>
                  <a:moveTo>
                    <a:pt x="29" y="417"/>
                  </a:moveTo>
                  <a:lnTo>
                    <a:pt x="663" y="417"/>
                  </a:lnTo>
                  <a:lnTo>
                    <a:pt x="663" y="28"/>
                  </a:lnTo>
                  <a:lnTo>
                    <a:pt x="29" y="28"/>
                  </a:lnTo>
                  <a:lnTo>
                    <a:pt x="29" y="4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p>
          </p:txBody>
        </p:sp>
        <p:sp>
          <p:nvSpPr>
            <p:cNvPr id="43" name="Freeform 393">
              <a:extLst>
                <a:ext uri="{FF2B5EF4-FFF2-40B4-BE49-F238E27FC236}">
                  <a16:creationId xmlns:a16="http://schemas.microsoft.com/office/drawing/2014/main" id="{AA82385E-E5E2-46AA-8085-154A67167D2D}"/>
                </a:ext>
              </a:extLst>
            </p:cNvPr>
            <p:cNvSpPr>
              <a:spLocks noEditPoints="1"/>
            </p:cNvSpPr>
            <p:nvPr/>
          </p:nvSpPr>
          <p:spPr bwMode="auto">
            <a:xfrm>
              <a:off x="10981937" y="3047402"/>
              <a:ext cx="246637" cy="248612"/>
            </a:xfrm>
            <a:custGeom>
              <a:avLst/>
              <a:gdLst>
                <a:gd name="T0" fmla="*/ 126 w 251"/>
                <a:gd name="T1" fmla="*/ 251 h 251"/>
                <a:gd name="T2" fmla="*/ 90 w 251"/>
                <a:gd name="T3" fmla="*/ 214 h 251"/>
                <a:gd name="T4" fmla="*/ 37 w 251"/>
                <a:gd name="T5" fmla="*/ 214 h 251"/>
                <a:gd name="T6" fmla="*/ 37 w 251"/>
                <a:gd name="T7" fmla="*/ 163 h 251"/>
                <a:gd name="T8" fmla="*/ 0 w 251"/>
                <a:gd name="T9" fmla="*/ 126 h 251"/>
                <a:gd name="T10" fmla="*/ 37 w 251"/>
                <a:gd name="T11" fmla="*/ 90 h 251"/>
                <a:gd name="T12" fmla="*/ 37 w 251"/>
                <a:gd name="T13" fmla="*/ 37 h 251"/>
                <a:gd name="T14" fmla="*/ 90 w 251"/>
                <a:gd name="T15" fmla="*/ 37 h 251"/>
                <a:gd name="T16" fmla="*/ 126 w 251"/>
                <a:gd name="T17" fmla="*/ 0 h 251"/>
                <a:gd name="T18" fmla="*/ 163 w 251"/>
                <a:gd name="T19" fmla="*/ 37 h 251"/>
                <a:gd name="T20" fmla="*/ 214 w 251"/>
                <a:gd name="T21" fmla="*/ 37 h 251"/>
                <a:gd name="T22" fmla="*/ 214 w 251"/>
                <a:gd name="T23" fmla="*/ 89 h 251"/>
                <a:gd name="T24" fmla="*/ 251 w 251"/>
                <a:gd name="T25" fmla="*/ 126 h 251"/>
                <a:gd name="T26" fmla="*/ 214 w 251"/>
                <a:gd name="T27" fmla="*/ 163 h 251"/>
                <a:gd name="T28" fmla="*/ 214 w 251"/>
                <a:gd name="T29" fmla="*/ 216 h 251"/>
                <a:gd name="T30" fmla="*/ 163 w 251"/>
                <a:gd name="T31" fmla="*/ 216 h 251"/>
                <a:gd name="T32" fmla="*/ 126 w 251"/>
                <a:gd name="T33" fmla="*/ 251 h 251"/>
                <a:gd name="T34" fmla="*/ 66 w 251"/>
                <a:gd name="T35" fmla="*/ 186 h 251"/>
                <a:gd name="T36" fmla="*/ 101 w 251"/>
                <a:gd name="T37" fmla="*/ 186 h 251"/>
                <a:gd name="T38" fmla="*/ 126 w 251"/>
                <a:gd name="T39" fmla="*/ 212 h 251"/>
                <a:gd name="T40" fmla="*/ 152 w 251"/>
                <a:gd name="T41" fmla="*/ 188 h 251"/>
                <a:gd name="T42" fmla="*/ 186 w 251"/>
                <a:gd name="T43" fmla="*/ 188 h 251"/>
                <a:gd name="T44" fmla="*/ 186 w 251"/>
                <a:gd name="T45" fmla="*/ 152 h 251"/>
                <a:gd name="T46" fmla="*/ 212 w 251"/>
                <a:gd name="T47" fmla="*/ 126 h 251"/>
                <a:gd name="T48" fmla="*/ 186 w 251"/>
                <a:gd name="T49" fmla="*/ 101 h 251"/>
                <a:gd name="T50" fmla="*/ 186 w 251"/>
                <a:gd name="T51" fmla="*/ 66 h 251"/>
                <a:gd name="T52" fmla="*/ 152 w 251"/>
                <a:gd name="T53" fmla="*/ 66 h 251"/>
                <a:gd name="T54" fmla="*/ 126 w 251"/>
                <a:gd name="T55" fmla="*/ 41 h 251"/>
                <a:gd name="T56" fmla="*/ 101 w 251"/>
                <a:gd name="T57" fmla="*/ 66 h 251"/>
                <a:gd name="T58" fmla="*/ 66 w 251"/>
                <a:gd name="T59" fmla="*/ 66 h 251"/>
                <a:gd name="T60" fmla="*/ 66 w 251"/>
                <a:gd name="T61" fmla="*/ 101 h 251"/>
                <a:gd name="T62" fmla="*/ 41 w 251"/>
                <a:gd name="T63" fmla="*/ 126 h 251"/>
                <a:gd name="T64" fmla="*/ 66 w 251"/>
                <a:gd name="T65" fmla="*/ 150 h 251"/>
                <a:gd name="T66" fmla="*/ 66 w 251"/>
                <a:gd name="T67" fmla="*/ 186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1" h="251">
                  <a:moveTo>
                    <a:pt x="126" y="251"/>
                  </a:moveTo>
                  <a:lnTo>
                    <a:pt x="90" y="214"/>
                  </a:lnTo>
                  <a:lnTo>
                    <a:pt x="37" y="214"/>
                  </a:lnTo>
                  <a:lnTo>
                    <a:pt x="37" y="163"/>
                  </a:lnTo>
                  <a:lnTo>
                    <a:pt x="0" y="126"/>
                  </a:lnTo>
                  <a:lnTo>
                    <a:pt x="37" y="90"/>
                  </a:lnTo>
                  <a:lnTo>
                    <a:pt x="37" y="37"/>
                  </a:lnTo>
                  <a:lnTo>
                    <a:pt x="90" y="37"/>
                  </a:lnTo>
                  <a:lnTo>
                    <a:pt x="126" y="0"/>
                  </a:lnTo>
                  <a:lnTo>
                    <a:pt x="163" y="37"/>
                  </a:lnTo>
                  <a:lnTo>
                    <a:pt x="214" y="37"/>
                  </a:lnTo>
                  <a:lnTo>
                    <a:pt x="214" y="89"/>
                  </a:lnTo>
                  <a:lnTo>
                    <a:pt x="251" y="126"/>
                  </a:lnTo>
                  <a:lnTo>
                    <a:pt x="214" y="163"/>
                  </a:lnTo>
                  <a:lnTo>
                    <a:pt x="214" y="216"/>
                  </a:lnTo>
                  <a:lnTo>
                    <a:pt x="163" y="216"/>
                  </a:lnTo>
                  <a:lnTo>
                    <a:pt x="126" y="251"/>
                  </a:lnTo>
                  <a:close/>
                  <a:moveTo>
                    <a:pt x="66" y="186"/>
                  </a:moveTo>
                  <a:lnTo>
                    <a:pt x="101" y="186"/>
                  </a:lnTo>
                  <a:lnTo>
                    <a:pt x="126" y="212"/>
                  </a:lnTo>
                  <a:lnTo>
                    <a:pt x="152" y="188"/>
                  </a:lnTo>
                  <a:lnTo>
                    <a:pt x="186" y="188"/>
                  </a:lnTo>
                  <a:lnTo>
                    <a:pt x="186" y="152"/>
                  </a:lnTo>
                  <a:lnTo>
                    <a:pt x="212" y="126"/>
                  </a:lnTo>
                  <a:lnTo>
                    <a:pt x="186" y="101"/>
                  </a:lnTo>
                  <a:lnTo>
                    <a:pt x="186" y="66"/>
                  </a:lnTo>
                  <a:lnTo>
                    <a:pt x="152" y="66"/>
                  </a:lnTo>
                  <a:lnTo>
                    <a:pt x="126" y="41"/>
                  </a:lnTo>
                  <a:lnTo>
                    <a:pt x="101" y="66"/>
                  </a:lnTo>
                  <a:lnTo>
                    <a:pt x="66" y="66"/>
                  </a:lnTo>
                  <a:lnTo>
                    <a:pt x="66" y="101"/>
                  </a:lnTo>
                  <a:lnTo>
                    <a:pt x="41" y="126"/>
                  </a:lnTo>
                  <a:lnTo>
                    <a:pt x="66" y="150"/>
                  </a:lnTo>
                  <a:lnTo>
                    <a:pt x="66" y="18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44" name="Rectangle 394">
              <a:extLst>
                <a:ext uri="{FF2B5EF4-FFF2-40B4-BE49-F238E27FC236}">
                  <a16:creationId xmlns:a16="http://schemas.microsoft.com/office/drawing/2014/main" id="{70695CAF-04BB-4BC8-AA4D-FF0F4BB50EE0}"/>
                </a:ext>
              </a:extLst>
            </p:cNvPr>
            <p:cNvSpPr>
              <a:spLocks noChangeArrowheads="1"/>
            </p:cNvSpPr>
            <p:nvPr/>
          </p:nvSpPr>
          <p:spPr bwMode="auto">
            <a:xfrm>
              <a:off x="11281848" y="3209196"/>
              <a:ext cx="224934" cy="276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45" name="Rectangle 395">
              <a:extLst>
                <a:ext uri="{FF2B5EF4-FFF2-40B4-BE49-F238E27FC236}">
                  <a16:creationId xmlns:a16="http://schemas.microsoft.com/office/drawing/2014/main" id="{16EB35E1-59F2-481D-867E-A7673CCEA2F8}"/>
                </a:ext>
              </a:extLst>
            </p:cNvPr>
            <p:cNvSpPr>
              <a:spLocks noChangeArrowheads="1"/>
            </p:cNvSpPr>
            <p:nvPr/>
          </p:nvSpPr>
          <p:spPr bwMode="auto">
            <a:xfrm>
              <a:off x="11281848" y="3106594"/>
              <a:ext cx="224934" cy="276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grpSp>
      <p:pic>
        <p:nvPicPr>
          <p:cNvPr id="46" name="Picture 2" descr="How To Manage Devices">
            <a:extLst>
              <a:ext uri="{FF2B5EF4-FFF2-40B4-BE49-F238E27FC236}">
                <a16:creationId xmlns:a16="http://schemas.microsoft.com/office/drawing/2014/main" id="{B19AB8B9-19DC-4BD2-9D2F-7E2351EB54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9467" y="78582"/>
            <a:ext cx="1323975" cy="43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806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28915C6-1377-4D47-B2D4-2E661DACF541}"/>
              </a:ext>
            </a:extLst>
          </p:cNvPr>
          <p:cNvPicPr>
            <a:picLocks noGrp="1" noChangeAspect="1"/>
          </p:cNvPicPr>
          <p:nvPr>
            <p:ph idx="1"/>
          </p:nvPr>
        </p:nvPicPr>
        <p:blipFill rotWithShape="1">
          <a:blip r:embed="rId2"/>
          <a:srcRect r="1" b="6264"/>
          <a:stretch/>
        </p:blipFill>
        <p:spPr>
          <a:xfrm>
            <a:off x="643467" y="643467"/>
            <a:ext cx="10905066" cy="5571066"/>
          </a:xfrm>
          <a:prstGeom prst="rect">
            <a:avLst/>
          </a:prstGeom>
        </p:spPr>
      </p:pic>
      <p:pic>
        <p:nvPicPr>
          <p:cNvPr id="5" name="Picture 2" descr="How To Manage Devices">
            <a:extLst>
              <a:ext uri="{FF2B5EF4-FFF2-40B4-BE49-F238E27FC236}">
                <a16:creationId xmlns:a16="http://schemas.microsoft.com/office/drawing/2014/main" id="{B7FB8DAE-D31E-4CAC-A4DD-6ADBCAE0EA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9467" y="78582"/>
            <a:ext cx="1323975" cy="43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759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5A114-320C-45D6-BC88-07DD7BCB0E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88679F2-DF79-402C-8FAD-56A605BF24C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ACC6A5C-8548-4F49-8F61-EB4B8C7EBF32}"/>
              </a:ext>
            </a:extLst>
          </p:cNvPr>
          <p:cNvPicPr>
            <a:picLocks noChangeAspect="1"/>
          </p:cNvPicPr>
          <p:nvPr/>
        </p:nvPicPr>
        <p:blipFill>
          <a:blip r:embed="rId2"/>
          <a:stretch>
            <a:fillRect/>
          </a:stretch>
        </p:blipFill>
        <p:spPr>
          <a:xfrm>
            <a:off x="8878" y="354888"/>
            <a:ext cx="12192000" cy="5864128"/>
          </a:xfrm>
          <a:prstGeom prst="rect">
            <a:avLst/>
          </a:prstGeom>
        </p:spPr>
      </p:pic>
      <p:pic>
        <p:nvPicPr>
          <p:cNvPr id="5" name="Picture 2" descr="How To Manage Devices">
            <a:extLst>
              <a:ext uri="{FF2B5EF4-FFF2-40B4-BE49-F238E27FC236}">
                <a16:creationId xmlns:a16="http://schemas.microsoft.com/office/drawing/2014/main" id="{5772DE6C-F4A4-4D71-A09D-2F7D94B35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8042" y="40482"/>
            <a:ext cx="1323975" cy="43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64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1071-332C-42C4-8F44-7D8FA16BAA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7E0AF9-2DEC-4B94-A13B-EFDFD06C15E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3C181952-58D4-46B1-A7FA-A4602A5E5F99}"/>
              </a:ext>
            </a:extLst>
          </p:cNvPr>
          <p:cNvPicPr>
            <a:picLocks noChangeAspect="1"/>
          </p:cNvPicPr>
          <p:nvPr/>
        </p:nvPicPr>
        <p:blipFill>
          <a:blip r:embed="rId2"/>
          <a:stretch>
            <a:fillRect/>
          </a:stretch>
        </p:blipFill>
        <p:spPr>
          <a:xfrm>
            <a:off x="123825" y="365125"/>
            <a:ext cx="12192000" cy="5959475"/>
          </a:xfrm>
          <a:prstGeom prst="rect">
            <a:avLst/>
          </a:prstGeom>
        </p:spPr>
      </p:pic>
      <p:pic>
        <p:nvPicPr>
          <p:cNvPr id="5" name="Picture 2" descr="How To Manage Devices">
            <a:extLst>
              <a:ext uri="{FF2B5EF4-FFF2-40B4-BE49-F238E27FC236}">
                <a16:creationId xmlns:a16="http://schemas.microsoft.com/office/drawing/2014/main" id="{3D3FBDB1-7C89-4048-8880-D82EAA64EB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6142" y="30957"/>
            <a:ext cx="1323975" cy="43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253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59CB-62C8-4339-8176-2BC0D464085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D5055D2-81A1-487B-9D0E-FAAC5BEC0161}"/>
              </a:ext>
            </a:extLst>
          </p:cNvPr>
          <p:cNvSpPr>
            <a:spLocks noGrp="1"/>
          </p:cNvSpPr>
          <p:nvPr>
            <p:ph idx="1"/>
          </p:nvPr>
        </p:nvSpPr>
        <p:spPr>
          <a:xfrm>
            <a:off x="838200" y="7524749"/>
            <a:ext cx="10515600" cy="114300"/>
          </a:xfrm>
        </p:spPr>
        <p:txBody>
          <a:bodyPr>
            <a:normAutofit fontScale="25000" lnSpcReduction="20000"/>
          </a:bodyPr>
          <a:lstStyle/>
          <a:p>
            <a:endParaRPr lang="en-IN" dirty="0"/>
          </a:p>
        </p:txBody>
      </p:sp>
      <p:pic>
        <p:nvPicPr>
          <p:cNvPr id="5" name="Picture 4">
            <a:extLst>
              <a:ext uri="{FF2B5EF4-FFF2-40B4-BE49-F238E27FC236}">
                <a16:creationId xmlns:a16="http://schemas.microsoft.com/office/drawing/2014/main" id="{CC015623-D551-426F-9397-8053F58ADB95}"/>
              </a:ext>
            </a:extLst>
          </p:cNvPr>
          <p:cNvPicPr>
            <a:picLocks noChangeAspect="1"/>
          </p:cNvPicPr>
          <p:nvPr/>
        </p:nvPicPr>
        <p:blipFill>
          <a:blip r:embed="rId2"/>
          <a:stretch>
            <a:fillRect/>
          </a:stretch>
        </p:blipFill>
        <p:spPr>
          <a:xfrm>
            <a:off x="443883" y="798103"/>
            <a:ext cx="11508416" cy="5771395"/>
          </a:xfrm>
          <a:prstGeom prst="rect">
            <a:avLst/>
          </a:prstGeom>
        </p:spPr>
      </p:pic>
      <p:sp>
        <p:nvSpPr>
          <p:cNvPr id="4" name="TextBox 3">
            <a:extLst>
              <a:ext uri="{FF2B5EF4-FFF2-40B4-BE49-F238E27FC236}">
                <a16:creationId xmlns:a16="http://schemas.microsoft.com/office/drawing/2014/main" id="{BFE57D27-DC53-4EBE-973A-E293ADB1FDFA}"/>
              </a:ext>
            </a:extLst>
          </p:cNvPr>
          <p:cNvSpPr txBox="1"/>
          <p:nvPr/>
        </p:nvSpPr>
        <p:spPr>
          <a:xfrm>
            <a:off x="443883" y="288502"/>
            <a:ext cx="4521557" cy="646331"/>
          </a:xfrm>
          <a:prstGeom prst="rect">
            <a:avLst/>
          </a:prstGeom>
          <a:noFill/>
        </p:spPr>
        <p:txBody>
          <a:bodyPr wrap="square" rtlCol="0">
            <a:spAutoFit/>
          </a:bodyPr>
          <a:lstStyle/>
          <a:p>
            <a:r>
              <a:rPr lang="en-IN" sz="3600" dirty="0">
                <a:solidFill>
                  <a:schemeClr val="tx1">
                    <a:lumMod val="65000"/>
                    <a:lumOff val="35000"/>
                  </a:schemeClr>
                </a:solidFill>
              </a:rPr>
              <a:t>Limitations of Sysprep</a:t>
            </a:r>
          </a:p>
        </p:txBody>
      </p:sp>
      <p:pic>
        <p:nvPicPr>
          <p:cNvPr id="6" name="Picture 2" descr="How To Manage Devices">
            <a:extLst>
              <a:ext uri="{FF2B5EF4-FFF2-40B4-BE49-F238E27FC236}">
                <a16:creationId xmlns:a16="http://schemas.microsoft.com/office/drawing/2014/main" id="{68EDE82B-2E1F-489C-9C2F-8EC4A512D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9467" y="78582"/>
            <a:ext cx="1323975" cy="43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994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47A30-B5F9-4263-BD8E-37411129B7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7F41E8-3E14-4650-9251-E0BD45C3C2D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89EE554-4381-4B16-8990-B0F37173DAC0}"/>
              </a:ext>
            </a:extLst>
          </p:cNvPr>
          <p:cNvPicPr>
            <a:picLocks noChangeAspect="1"/>
          </p:cNvPicPr>
          <p:nvPr/>
        </p:nvPicPr>
        <p:blipFill>
          <a:blip r:embed="rId2"/>
          <a:stretch>
            <a:fillRect/>
          </a:stretch>
        </p:blipFill>
        <p:spPr>
          <a:xfrm>
            <a:off x="0" y="356256"/>
            <a:ext cx="12192000" cy="5861391"/>
          </a:xfrm>
          <a:prstGeom prst="rect">
            <a:avLst/>
          </a:prstGeom>
        </p:spPr>
      </p:pic>
      <p:pic>
        <p:nvPicPr>
          <p:cNvPr id="1026" name="Picture 2" descr="Learn How to Sysprep Capture Windows 10 Image using DISM 6">
            <a:extLst>
              <a:ext uri="{FF2B5EF4-FFF2-40B4-BE49-F238E27FC236}">
                <a16:creationId xmlns:a16="http://schemas.microsoft.com/office/drawing/2014/main" id="{631D535D-846F-4FBB-891C-A176DA3F6B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1864"/>
          <a:stretch/>
        </p:blipFill>
        <p:spPr bwMode="auto">
          <a:xfrm>
            <a:off x="179773" y="2947994"/>
            <a:ext cx="2448017" cy="30831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ow To Manage Devices">
            <a:extLst>
              <a:ext uri="{FF2B5EF4-FFF2-40B4-BE49-F238E27FC236}">
                <a16:creationId xmlns:a16="http://schemas.microsoft.com/office/drawing/2014/main" id="{75663C3F-6EFF-49A3-9288-8E6BBD113F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9467" y="78582"/>
            <a:ext cx="1323975" cy="43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824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7165D4-DCD6-4286-884E-A65067777D78}"/>
              </a:ext>
            </a:extLst>
          </p:cNvPr>
          <p:cNvSpPr>
            <a:spLocks noGrp="1"/>
          </p:cNvSpPr>
          <p:nvPr>
            <p:ph type="title"/>
          </p:nvPr>
        </p:nvSpPr>
        <p:spPr>
          <a:xfrm>
            <a:off x="686834" y="1153572"/>
            <a:ext cx="3200400" cy="4461163"/>
          </a:xfrm>
        </p:spPr>
        <p:txBody>
          <a:bodyPr>
            <a:normAutofit/>
          </a:bodyPr>
          <a:lstStyle/>
          <a:p>
            <a:r>
              <a:rPr lang="en-IN" b="1" dirty="0">
                <a:solidFill>
                  <a:schemeClr val="bg1"/>
                </a:solidFill>
              </a:rPr>
              <a:t>Why Choose VM to capture Image</a:t>
            </a:r>
          </a:p>
        </p:txBody>
      </p:sp>
      <p:sp>
        <p:nvSpPr>
          <p:cNvPr id="25"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097AFEC-08BF-4F80-854B-935CEC2EA7F4}"/>
              </a:ext>
            </a:extLst>
          </p:cNvPr>
          <p:cNvSpPr>
            <a:spLocks noGrp="1"/>
          </p:cNvSpPr>
          <p:nvPr>
            <p:ph idx="1"/>
          </p:nvPr>
        </p:nvSpPr>
        <p:spPr>
          <a:xfrm>
            <a:off x="4456185" y="165215"/>
            <a:ext cx="7048981" cy="5585619"/>
          </a:xfrm>
        </p:spPr>
        <p:txBody>
          <a:bodyPr anchor="ctr">
            <a:normAutofit/>
          </a:bodyPr>
          <a:lstStyle/>
          <a:p>
            <a:pPr marL="0" indent="0">
              <a:buNone/>
            </a:pPr>
            <a:endParaRPr lang="en-IN" sz="1800" dirty="0"/>
          </a:p>
          <a:p>
            <a:pPr marL="0" indent="0">
              <a:buNone/>
            </a:pPr>
            <a:endParaRPr lang="en-IN" sz="1800" dirty="0"/>
          </a:p>
          <a:p>
            <a:pPr marL="0" indent="0">
              <a:buNone/>
            </a:pPr>
            <a:r>
              <a:rPr lang="en-IN" sz="1800" dirty="0"/>
              <a:t>The reasons for creating the reference image on a virtual platform - </a:t>
            </a:r>
          </a:p>
          <a:p>
            <a:pPr marL="0" indent="0">
              <a:buNone/>
            </a:pPr>
            <a:endParaRPr lang="en-IN" sz="1800" dirty="0"/>
          </a:p>
          <a:p>
            <a:pPr fontAlgn="ctr"/>
            <a:r>
              <a:rPr lang="en-IN" sz="1700" dirty="0"/>
              <a:t>To reduce development time and can use snapshots to test different configurations quickly.</a:t>
            </a:r>
          </a:p>
          <a:p>
            <a:pPr fontAlgn="ctr"/>
            <a:r>
              <a:rPr lang="en-IN" sz="1700" dirty="0"/>
              <a:t>To rule out hardware issues. You simply get the best possible image, and if you have a problem, it's not likely to be hardware related.</a:t>
            </a:r>
          </a:p>
          <a:p>
            <a:pPr fontAlgn="ctr"/>
            <a:r>
              <a:rPr lang="en-IN" sz="1700" dirty="0"/>
              <a:t>To ensures that you won't have unwanted applications that could be installed as part of a driver install but not removed by the Sysprep process.</a:t>
            </a:r>
          </a:p>
          <a:p>
            <a:pPr fontAlgn="ctr"/>
            <a:r>
              <a:rPr lang="en-IN" sz="1700" dirty="0"/>
              <a:t>Building image from a VM also allows you to use </a:t>
            </a:r>
            <a:r>
              <a:rPr lang="en-IN" sz="1700" i="1" dirty="0"/>
              <a:t>Checkpoint/state restores, with</a:t>
            </a:r>
            <a:r>
              <a:rPr lang="en-IN" sz="1700" dirty="0"/>
              <a:t> checkpoint you can revert back your operating system state to any saved state later which are very useful to run right before you begin the capture process. That is value added feature for experimenting with software or tweaks that may cause problems in operating system.</a:t>
            </a:r>
          </a:p>
        </p:txBody>
      </p:sp>
      <p:pic>
        <p:nvPicPr>
          <p:cNvPr id="7" name="Picture 2" descr="How To Manage Devices">
            <a:extLst>
              <a:ext uri="{FF2B5EF4-FFF2-40B4-BE49-F238E27FC236}">
                <a16:creationId xmlns:a16="http://schemas.microsoft.com/office/drawing/2014/main" id="{6BC47728-3A35-4995-B3B1-B563911EE7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9467" y="78582"/>
            <a:ext cx="1323975" cy="43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4193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269</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Segoe UI</vt:lpstr>
      <vt:lpstr>Office Theme</vt:lpstr>
      <vt:lpstr>PowerPoint Presentation</vt:lpstr>
      <vt:lpstr>Session Objective </vt:lpstr>
      <vt:lpstr>Preparation</vt:lpstr>
      <vt:lpstr>PowerPoint Presentation</vt:lpstr>
      <vt:lpstr>PowerPoint Presentation</vt:lpstr>
      <vt:lpstr>PowerPoint Presentation</vt:lpstr>
      <vt:lpstr>PowerPoint Presentation</vt:lpstr>
      <vt:lpstr>PowerPoint Presentation</vt:lpstr>
      <vt:lpstr>Why Choose VM to capture Image</vt:lpstr>
      <vt:lpstr>Deployment Image Servicing and Management (DISM)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Jitesh</dc:creator>
  <cp:lastModifiedBy>Kumar, Jitesh</cp:lastModifiedBy>
  <cp:revision>10</cp:revision>
  <dcterms:created xsi:type="dcterms:W3CDTF">2020-05-13T14:46:45Z</dcterms:created>
  <dcterms:modified xsi:type="dcterms:W3CDTF">2020-05-14T17:08:29Z</dcterms:modified>
</cp:coreProperties>
</file>