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8" r:id="rId5"/>
    <p:sldId id="261" r:id="rId6"/>
    <p:sldId id="262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63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34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94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Horse-Racing Tipster Bets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Mining Project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Motivation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6450" y="1280500"/>
            <a:ext cx="85206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traditional approach in attempting to make a profit from horse-racing, using machine learning techniques, is to use systems involving dozens and dozens of variables.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Finding, compiling, maintaining, and updating this data is a massive task for the individual. Unless you have access to a database of such data - where would you even start?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We use the tipsters’ predictions and run them through a machine learning algorithm (Microsoft Azure) assuming it to predict a 'win' or 'lose' based upon the tipster’s performance history.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Knowing the Data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4294967295"/>
          </p:nvPr>
        </p:nvSpPr>
        <p:spPr>
          <a:xfrm>
            <a:off x="311700" y="1114475"/>
            <a:ext cx="8757793" cy="36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 Type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Odds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Tipster Active</a:t>
            </a:r>
            <a:endParaRPr lang="en-IN" sz="16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D65-E418-43BC-8F2E-ABD6BAB6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18F4F1C-B7A4-4942-840C-C43B3869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3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Model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7D80F-DB1E-4CF6-B8ED-B6578534E355}"/>
              </a:ext>
            </a:extLst>
          </p:cNvPr>
          <p:cNvSpPr txBox="1"/>
          <p:nvPr/>
        </p:nvSpPr>
        <p:spPr>
          <a:xfrm>
            <a:off x="504613" y="184150"/>
            <a:ext cx="8134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Two Class Support Vector Machine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E5D74-5441-48ED-BA5B-30A7F832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" y="674750"/>
            <a:ext cx="3062091" cy="225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92ACB-0B71-48BD-AD1E-78D05486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674750"/>
            <a:ext cx="3224482" cy="23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1299-D194-4159-9556-EDCC5056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" y="3148095"/>
            <a:ext cx="1714218" cy="1406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FAD53-E030-4F35-93FD-CAA18821B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457" y="3148095"/>
            <a:ext cx="4212929" cy="1057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7D80F-DB1E-4CF6-B8ED-B6578534E355}"/>
              </a:ext>
            </a:extLst>
          </p:cNvPr>
          <p:cNvSpPr txBox="1"/>
          <p:nvPr/>
        </p:nvSpPr>
        <p:spPr>
          <a:xfrm>
            <a:off x="504613" y="170604"/>
            <a:ext cx="8134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Two Class Neural Network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E5D74-5441-48ED-BA5B-30A7F832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5871" y="674750"/>
            <a:ext cx="2999574" cy="225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92ACB-0B71-48BD-AD1E-78D05486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41733" y="674750"/>
            <a:ext cx="3085014" cy="23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1299-D194-4159-9556-EDCC5056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3963" y="3148095"/>
            <a:ext cx="1509011" cy="1406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FAD53-E030-4F35-93FD-CAA18821B3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38275" y="3148095"/>
            <a:ext cx="3389293" cy="10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7D80F-DB1E-4CF6-B8ED-B6578534E355}"/>
              </a:ext>
            </a:extLst>
          </p:cNvPr>
          <p:cNvSpPr txBox="1"/>
          <p:nvPr/>
        </p:nvSpPr>
        <p:spPr>
          <a:xfrm>
            <a:off x="504613" y="184150"/>
            <a:ext cx="8134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Two Class Decision Jungle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E5D74-5441-48ED-BA5B-30A7F832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042" y="674750"/>
            <a:ext cx="3023233" cy="225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92ACB-0B71-48BD-AD1E-78D05486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99561" y="674750"/>
            <a:ext cx="3169358" cy="23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1299-D194-4159-9556-EDCC5056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9495" y="3148095"/>
            <a:ext cx="1497948" cy="1406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FAD53-E030-4F35-93FD-CAA18821B3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42924" y="3148095"/>
            <a:ext cx="3379994" cy="10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br>
              <a:rPr lang="en" dirty="0"/>
            </a:b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223" name="Google Shape;223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4" name="Google Shape;224;p21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25" name="Google Shape;225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5" name="Google Shape;235;p21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36" name="Google Shape;236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1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A72A58-7B4A-4338-9611-9E2B38AF7E34}"/>
              </a:ext>
            </a:extLst>
          </p:cNvPr>
          <p:cNvSpPr/>
          <p:nvPr/>
        </p:nvSpPr>
        <p:spPr>
          <a:xfrm>
            <a:off x="4582048" y="0"/>
            <a:ext cx="4572000" cy="5143500"/>
          </a:xfrm>
          <a:prstGeom prst="rect">
            <a:avLst/>
          </a:prstGeom>
          <a:solidFill>
            <a:srgbClr val="2A3990"/>
          </a:solidFill>
          <a:ln>
            <a:solidFill>
              <a:srgbClr val="2A3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2E2E4-6393-47DA-8F26-88A08FDF2B77}"/>
              </a:ext>
            </a:extLst>
          </p:cNvPr>
          <p:cNvSpPr txBox="1"/>
          <p:nvPr/>
        </p:nvSpPr>
        <p:spPr>
          <a:xfrm>
            <a:off x="4646507" y="101600"/>
            <a:ext cx="4301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Additional optimization efforts should be made in order to attain a higher score and, as a result, boost prediction power and hence increase user profits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plan for retaining tipsters.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data from additional horse-racing betting sources, apply survival analysis techniques to estimate profits.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6922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202</Words>
  <Application>Microsoft Office PowerPoint</Application>
  <PresentationFormat>On-screen Show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Calibri</vt:lpstr>
      <vt:lpstr>Geometric</vt:lpstr>
      <vt:lpstr>Horse-Racing Tipster Bets</vt:lpstr>
      <vt:lpstr>The Problem and Motivation</vt:lpstr>
      <vt:lpstr>Knowing the Data</vt:lpstr>
      <vt:lpstr>PowerPoint Presentation</vt:lpstr>
      <vt:lpstr>Predictive Model</vt:lpstr>
      <vt:lpstr>PowerPoint Presentation</vt:lpstr>
      <vt:lpstr>PowerPoint Presentation</vt:lpstr>
      <vt:lpstr>PowerPoint Presentation</vt:lpstr>
      <vt:lpstr>Conclusion &amp;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Horse-Racing Tipster Bets</dc:title>
  <cp:lastModifiedBy>Anoop Kanigolla</cp:lastModifiedBy>
  <cp:revision>6</cp:revision>
  <dcterms:modified xsi:type="dcterms:W3CDTF">2021-11-08T15:43:19Z</dcterms:modified>
</cp:coreProperties>
</file>