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60" r:id="rId3"/>
    <p:sldId id="257" r:id="rId4"/>
    <p:sldId id="301" r:id="rId5"/>
    <p:sldId id="263" r:id="rId6"/>
    <p:sldId id="259" r:id="rId7"/>
    <p:sldId id="296" r:id="rId8"/>
    <p:sldId id="299" r:id="rId9"/>
  </p:sldIdLst>
  <p:sldSz cx="9144000" cy="5143500" type="screen16x9"/>
  <p:notesSz cx="6858000" cy="9144000"/>
  <p:embeddedFontLst>
    <p:embeddedFont>
      <p:font typeface="Asap" panose="020B0604020202020204" charset="0"/>
      <p:regular r:id="rId11"/>
      <p:bold r:id="rId12"/>
      <p:italic r:id="rId13"/>
      <p:boldItalic r:id="rId14"/>
    </p:embeddedFont>
    <p:embeddedFont>
      <p:font typeface="Book Antiqua" panose="02040602050305030304" pitchFamily="18" charset="0"/>
      <p:regular r:id="rId15"/>
      <p:bold r:id="rId16"/>
      <p:italic r:id="rId17"/>
      <p:boldItalic r:id="rId18"/>
    </p:embeddedFont>
    <p:embeddedFont>
      <p:font typeface="Candara" panose="020E0502030303020204" pitchFamily="34" charset="0"/>
      <p:regular r:id="rId19"/>
      <p:bold r:id="rId20"/>
      <p:italic r:id="rId21"/>
      <p:boldItalic r:id="rId22"/>
    </p:embeddedFont>
    <p:embeddedFont>
      <p:font typeface="Gill Sans MT" panose="020B05020201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21092B9-52D8-461C-91B1-510CD9D41DB1}">
          <p14:sldIdLst>
            <p14:sldId id="256"/>
            <p14:sldId id="260"/>
            <p14:sldId id="257"/>
            <p14:sldId id="301"/>
            <p14:sldId id="263"/>
            <p14:sldId id="259"/>
            <p14:sldId id="296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7"/>
    <a:srgbClr val="FFF2E8"/>
    <a:srgbClr val="FFEADB"/>
    <a:srgbClr val="ED7D31"/>
    <a:srgbClr val="F06ED1"/>
    <a:srgbClr val="43D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487AD-3031-4DDD-AF3E-0EA66A0503B7}" v="27" dt="2023-12-09T07:15:18.779"/>
    <p1510:client id="{43127E4D-1EE2-4513-BE7E-AAB1FCB93477}" v="86" dt="2023-10-11T14:36:55.013"/>
    <p1510:client id="{728712E5-AA15-4B55-B55A-A57D0BF22E71}" v="145" dt="2023-12-08T08:22:07.071"/>
    <p1510:client id="{74140A48-426C-4272-B74A-CBE2363156F2}" v="114" dt="2023-12-08T09:07:54.596"/>
    <p1510:client id="{83F20C3A-DBA3-44C3-8E63-F3D09E413A73}" v="608" dt="2023-12-08T08:27:31.120"/>
    <p1510:client id="{946A04C4-FFAA-4B35-97C7-DC4849EE1D6D}" v="9" dt="2023-10-11T18:00:49.545"/>
    <p1510:client id="{9C59D759-F611-4DBD-AE73-A73BEC339B92}" v="148" dt="2023-10-11T16:38:46.934"/>
    <p1510:client id="{A8653CF2-949D-40EC-9DF9-61811F955AE8}" v="104" dt="2023-10-11T05:32:56.340"/>
    <p1510:client id="{C538DD77-0463-4AC1-8176-A58310EB059F}" v="1100" dt="2023-10-11T17:44:06.802"/>
    <p1510:client id="{EABC1997-3FF5-483D-A454-E6E650D0E300}" v="1" dt="2023-10-11T17:59:53.118"/>
    <p1510:client id="{F4242CDD-5061-4648-AB20-18DD7ED03A88}" v="1038" dt="2023-10-11T17:57:22.994"/>
  </p1510:revLst>
</p1510:revInfo>
</file>

<file path=ppt/tableStyles.xml><?xml version="1.0" encoding="utf-8"?>
<a:tblStyleLst xmlns:a="http://schemas.openxmlformats.org/drawingml/2006/main" def="{0ECD3D7E-F5B3-4898-B626-80D347E69AEA}">
  <a:tblStyle styleId="{0ECD3D7E-F5B3-4898-B626-80D347E69A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71D423-864B-4BF9-A834-B2A8A05C42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9ca1981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9ca1981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42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12300" y="893699"/>
            <a:ext cx="3987900" cy="30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12301" y="3774001"/>
            <a:ext cx="3987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-301985" y="-75750"/>
            <a:ext cx="9935725" cy="5419436"/>
            <a:chOff x="-487025" y="-75750"/>
            <a:chExt cx="9935725" cy="5419436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945375" y="-75750"/>
              <a:ext cx="8503325" cy="1185606"/>
              <a:chOff x="945375" y="-75750"/>
              <a:chExt cx="8503325" cy="1185606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484415" y="775481"/>
                <a:ext cx="324500" cy="334375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375" extrusionOk="0">
                    <a:moveTo>
                      <a:pt x="6397" y="4702"/>
                    </a:moveTo>
                    <a:cubicBezTo>
                      <a:pt x="7016" y="4702"/>
                      <a:pt x="7618" y="5004"/>
                      <a:pt x="7964" y="5562"/>
                    </a:cubicBezTo>
                    <a:cubicBezTo>
                      <a:pt x="8542" y="6414"/>
                      <a:pt x="8329" y="7599"/>
                      <a:pt x="7448" y="8176"/>
                    </a:cubicBezTo>
                    <a:cubicBezTo>
                      <a:pt x="7124" y="8388"/>
                      <a:pt x="6760" y="8490"/>
                      <a:pt x="6402" y="8490"/>
                    </a:cubicBezTo>
                    <a:cubicBezTo>
                      <a:pt x="5783" y="8490"/>
                      <a:pt x="5180" y="8188"/>
                      <a:pt x="4834" y="7629"/>
                    </a:cubicBezTo>
                    <a:cubicBezTo>
                      <a:pt x="4256" y="6748"/>
                      <a:pt x="4469" y="5593"/>
                      <a:pt x="5350" y="5015"/>
                    </a:cubicBezTo>
                    <a:cubicBezTo>
                      <a:pt x="5674" y="4804"/>
                      <a:pt x="6038" y="4702"/>
                      <a:pt x="6397" y="4702"/>
                    </a:cubicBezTo>
                    <a:close/>
                    <a:moveTo>
                      <a:pt x="6505" y="0"/>
                    </a:moveTo>
                    <a:lnTo>
                      <a:pt x="6110" y="1976"/>
                    </a:lnTo>
                    <a:cubicBezTo>
                      <a:pt x="5685" y="2006"/>
                      <a:pt x="5290" y="2097"/>
                      <a:pt x="4864" y="2189"/>
                    </a:cubicBezTo>
                    <a:lnTo>
                      <a:pt x="3800" y="638"/>
                    </a:lnTo>
                    <a:lnTo>
                      <a:pt x="2098" y="1793"/>
                    </a:lnTo>
                    <a:lnTo>
                      <a:pt x="3101" y="3313"/>
                    </a:lnTo>
                    <a:cubicBezTo>
                      <a:pt x="2645" y="3769"/>
                      <a:pt x="2311" y="4286"/>
                      <a:pt x="2098" y="4863"/>
                    </a:cubicBezTo>
                    <a:lnTo>
                      <a:pt x="426" y="4529"/>
                    </a:lnTo>
                    <a:lnTo>
                      <a:pt x="1" y="6566"/>
                    </a:lnTo>
                    <a:lnTo>
                      <a:pt x="1703" y="6900"/>
                    </a:lnTo>
                    <a:cubicBezTo>
                      <a:pt x="1733" y="7447"/>
                      <a:pt x="1855" y="7994"/>
                      <a:pt x="2098" y="8480"/>
                    </a:cubicBezTo>
                    <a:lnTo>
                      <a:pt x="578" y="9484"/>
                    </a:lnTo>
                    <a:lnTo>
                      <a:pt x="1703" y="11216"/>
                    </a:lnTo>
                    <a:lnTo>
                      <a:pt x="3253" y="10152"/>
                    </a:lnTo>
                    <a:cubicBezTo>
                      <a:pt x="3709" y="10517"/>
                      <a:pt x="4226" y="10821"/>
                      <a:pt x="4773" y="11003"/>
                    </a:cubicBezTo>
                    <a:lnTo>
                      <a:pt x="4408" y="12949"/>
                    </a:lnTo>
                    <a:lnTo>
                      <a:pt x="6445" y="13374"/>
                    </a:lnTo>
                    <a:lnTo>
                      <a:pt x="6870" y="11277"/>
                    </a:lnTo>
                    <a:cubicBezTo>
                      <a:pt x="7326" y="11246"/>
                      <a:pt x="7752" y="11125"/>
                      <a:pt x="8208" y="10942"/>
                    </a:cubicBezTo>
                    <a:lnTo>
                      <a:pt x="9241" y="12462"/>
                    </a:lnTo>
                    <a:lnTo>
                      <a:pt x="10943" y="11307"/>
                    </a:lnTo>
                    <a:lnTo>
                      <a:pt x="9879" y="9757"/>
                    </a:lnTo>
                    <a:cubicBezTo>
                      <a:pt x="10153" y="9453"/>
                      <a:pt x="10366" y="9088"/>
                      <a:pt x="10548" y="8693"/>
                    </a:cubicBezTo>
                    <a:lnTo>
                      <a:pt x="12585" y="8997"/>
                    </a:lnTo>
                    <a:lnTo>
                      <a:pt x="12980" y="6961"/>
                    </a:lnTo>
                    <a:lnTo>
                      <a:pt x="11095" y="6566"/>
                    </a:lnTo>
                    <a:cubicBezTo>
                      <a:pt x="11095" y="6079"/>
                      <a:pt x="11004" y="5593"/>
                      <a:pt x="10822" y="5107"/>
                    </a:cubicBezTo>
                    <a:lnTo>
                      <a:pt x="12372" y="4043"/>
                    </a:lnTo>
                    <a:lnTo>
                      <a:pt x="11247" y="2310"/>
                    </a:lnTo>
                    <a:lnTo>
                      <a:pt x="9727" y="3344"/>
                    </a:lnTo>
                    <a:cubicBezTo>
                      <a:pt x="9272" y="2888"/>
                      <a:pt x="8724" y="2553"/>
                      <a:pt x="8177" y="2310"/>
                    </a:cubicBezTo>
                    <a:lnTo>
                      <a:pt x="8542" y="426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98093" y="46472"/>
                <a:ext cx="428600" cy="441525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17661" extrusionOk="0">
                    <a:moveTo>
                      <a:pt x="8375" y="6270"/>
                    </a:moveTo>
                    <a:cubicBezTo>
                      <a:pt x="9194" y="6270"/>
                      <a:pt x="10009" y="6660"/>
                      <a:pt x="10487" y="7387"/>
                    </a:cubicBezTo>
                    <a:cubicBezTo>
                      <a:pt x="11277" y="8542"/>
                      <a:pt x="10973" y="10092"/>
                      <a:pt x="9788" y="10852"/>
                    </a:cubicBezTo>
                    <a:cubicBezTo>
                      <a:pt x="9368" y="11135"/>
                      <a:pt x="8881" y="11271"/>
                      <a:pt x="8396" y="11271"/>
                    </a:cubicBezTo>
                    <a:cubicBezTo>
                      <a:pt x="7580" y="11271"/>
                      <a:pt x="6769" y="10888"/>
                      <a:pt x="6292" y="10183"/>
                    </a:cubicBezTo>
                    <a:cubicBezTo>
                      <a:pt x="5533" y="9028"/>
                      <a:pt x="5837" y="7448"/>
                      <a:pt x="6992" y="6688"/>
                    </a:cubicBezTo>
                    <a:cubicBezTo>
                      <a:pt x="7409" y="6406"/>
                      <a:pt x="7893" y="6270"/>
                      <a:pt x="8375" y="6270"/>
                    </a:cubicBezTo>
                    <a:close/>
                    <a:moveTo>
                      <a:pt x="8572" y="1"/>
                    </a:moveTo>
                    <a:lnTo>
                      <a:pt x="8086" y="2615"/>
                    </a:lnTo>
                    <a:cubicBezTo>
                      <a:pt x="7508" y="2676"/>
                      <a:pt x="6992" y="2767"/>
                      <a:pt x="6444" y="2919"/>
                    </a:cubicBezTo>
                    <a:lnTo>
                      <a:pt x="5046" y="852"/>
                    </a:lnTo>
                    <a:lnTo>
                      <a:pt x="2767" y="2372"/>
                    </a:lnTo>
                    <a:lnTo>
                      <a:pt x="4104" y="4347"/>
                    </a:lnTo>
                    <a:cubicBezTo>
                      <a:pt x="3496" y="4955"/>
                      <a:pt x="3040" y="5624"/>
                      <a:pt x="2736" y="6384"/>
                    </a:cubicBezTo>
                    <a:lnTo>
                      <a:pt x="517" y="5958"/>
                    </a:lnTo>
                    <a:lnTo>
                      <a:pt x="1" y="8663"/>
                    </a:lnTo>
                    <a:lnTo>
                      <a:pt x="2280" y="9119"/>
                    </a:lnTo>
                    <a:cubicBezTo>
                      <a:pt x="2311" y="9849"/>
                      <a:pt x="2463" y="10518"/>
                      <a:pt x="2767" y="11217"/>
                    </a:cubicBezTo>
                    <a:lnTo>
                      <a:pt x="791" y="12554"/>
                    </a:lnTo>
                    <a:lnTo>
                      <a:pt x="2311" y="14834"/>
                    </a:lnTo>
                    <a:lnTo>
                      <a:pt x="4408" y="13405"/>
                    </a:lnTo>
                    <a:cubicBezTo>
                      <a:pt x="5016" y="13952"/>
                      <a:pt x="5685" y="14317"/>
                      <a:pt x="6414" y="14591"/>
                    </a:cubicBezTo>
                    <a:lnTo>
                      <a:pt x="5928" y="17144"/>
                    </a:lnTo>
                    <a:lnTo>
                      <a:pt x="8603" y="17661"/>
                    </a:lnTo>
                    <a:lnTo>
                      <a:pt x="9150" y="14895"/>
                    </a:lnTo>
                    <a:cubicBezTo>
                      <a:pt x="9758" y="14834"/>
                      <a:pt x="10335" y="14651"/>
                      <a:pt x="10882" y="14439"/>
                    </a:cubicBezTo>
                    <a:lnTo>
                      <a:pt x="12220" y="16414"/>
                    </a:lnTo>
                    <a:lnTo>
                      <a:pt x="14499" y="14895"/>
                    </a:lnTo>
                    <a:lnTo>
                      <a:pt x="13101" y="12797"/>
                    </a:lnTo>
                    <a:cubicBezTo>
                      <a:pt x="13466" y="12372"/>
                      <a:pt x="13770" y="11885"/>
                      <a:pt x="14013" y="11399"/>
                    </a:cubicBezTo>
                    <a:lnTo>
                      <a:pt x="16597" y="11977"/>
                    </a:lnTo>
                    <a:lnTo>
                      <a:pt x="17144" y="9271"/>
                    </a:lnTo>
                    <a:lnTo>
                      <a:pt x="14590" y="8785"/>
                    </a:lnTo>
                    <a:cubicBezTo>
                      <a:pt x="14590" y="8147"/>
                      <a:pt x="14469" y="7448"/>
                      <a:pt x="14256" y="6809"/>
                    </a:cubicBezTo>
                    <a:lnTo>
                      <a:pt x="16323" y="5411"/>
                    </a:lnTo>
                    <a:lnTo>
                      <a:pt x="14803" y="3131"/>
                    </a:lnTo>
                    <a:lnTo>
                      <a:pt x="12828" y="4438"/>
                    </a:lnTo>
                    <a:cubicBezTo>
                      <a:pt x="12220" y="3831"/>
                      <a:pt x="11551" y="3375"/>
                      <a:pt x="10791" y="3071"/>
                    </a:cubicBezTo>
                    <a:lnTo>
                      <a:pt x="11277" y="548"/>
                    </a:lnTo>
                    <a:lnTo>
                      <a:pt x="85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45375" y="-75750"/>
                <a:ext cx="8503325" cy="1065775"/>
              </a:xfrm>
              <a:custGeom>
                <a:avLst/>
                <a:gdLst/>
                <a:ahLst/>
                <a:cxnLst/>
                <a:rect l="l" t="t" r="r" b="b"/>
                <a:pathLst>
                  <a:path w="340133" h="42631" extrusionOk="0">
                    <a:moveTo>
                      <a:pt x="0" y="0"/>
                    </a:moveTo>
                    <a:cubicBezTo>
                      <a:pt x="2997" y="2108"/>
                      <a:pt x="5105" y="10771"/>
                      <a:pt x="17984" y="12648"/>
                    </a:cubicBezTo>
                    <a:cubicBezTo>
                      <a:pt x="30863" y="14526"/>
                      <a:pt x="61333" y="10376"/>
                      <a:pt x="77276" y="11265"/>
                    </a:cubicBezTo>
                    <a:cubicBezTo>
                      <a:pt x="93219" y="12155"/>
                      <a:pt x="97896" y="18446"/>
                      <a:pt x="113641" y="17985"/>
                    </a:cubicBezTo>
                    <a:cubicBezTo>
                      <a:pt x="129386" y="17524"/>
                      <a:pt x="149874" y="8399"/>
                      <a:pt x="171746" y="8498"/>
                    </a:cubicBezTo>
                    <a:cubicBezTo>
                      <a:pt x="193618" y="8597"/>
                      <a:pt x="225833" y="18215"/>
                      <a:pt x="244872" y="18577"/>
                    </a:cubicBezTo>
                    <a:cubicBezTo>
                      <a:pt x="263911" y="18939"/>
                      <a:pt x="272804" y="7180"/>
                      <a:pt x="285980" y="10672"/>
                    </a:cubicBezTo>
                    <a:cubicBezTo>
                      <a:pt x="299156" y="14164"/>
                      <a:pt x="314901" y="34290"/>
                      <a:pt x="323926" y="39527"/>
                    </a:cubicBezTo>
                    <a:cubicBezTo>
                      <a:pt x="332952" y="44764"/>
                      <a:pt x="337432" y="41668"/>
                      <a:pt x="340133" y="42096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-487025" y="2242850"/>
              <a:ext cx="5507325" cy="3100836"/>
              <a:chOff x="-487025" y="2242850"/>
              <a:chExt cx="5507325" cy="3100836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-487025" y="2242850"/>
                <a:ext cx="5507325" cy="3100836"/>
              </a:xfrm>
              <a:custGeom>
                <a:avLst/>
                <a:gdLst/>
                <a:ahLst/>
                <a:cxnLst/>
                <a:rect l="l" t="t" r="r" b="b"/>
                <a:pathLst>
                  <a:path w="220293" h="87774" extrusionOk="0">
                    <a:moveTo>
                      <a:pt x="126" y="18206"/>
                    </a:moveTo>
                    <a:cubicBezTo>
                      <a:pt x="390" y="17844"/>
                      <a:pt x="-961" y="18931"/>
                      <a:pt x="1707" y="16032"/>
                    </a:cubicBezTo>
                    <a:cubicBezTo>
                      <a:pt x="4375" y="13133"/>
                      <a:pt x="11391" y="2692"/>
                      <a:pt x="16134" y="814"/>
                    </a:cubicBezTo>
                    <a:cubicBezTo>
                      <a:pt x="20877" y="-1063"/>
                      <a:pt x="28553" y="419"/>
                      <a:pt x="30167" y="4767"/>
                    </a:cubicBezTo>
                    <a:cubicBezTo>
                      <a:pt x="31781" y="9115"/>
                      <a:pt x="26313" y="19721"/>
                      <a:pt x="25819" y="26902"/>
                    </a:cubicBezTo>
                    <a:cubicBezTo>
                      <a:pt x="25325" y="34083"/>
                      <a:pt x="26148" y="41594"/>
                      <a:pt x="27202" y="47852"/>
                    </a:cubicBezTo>
                    <a:cubicBezTo>
                      <a:pt x="28256" y="54111"/>
                      <a:pt x="28750" y="60105"/>
                      <a:pt x="32143" y="64453"/>
                    </a:cubicBezTo>
                    <a:cubicBezTo>
                      <a:pt x="35536" y="68801"/>
                      <a:pt x="36953" y="73248"/>
                      <a:pt x="47559" y="73940"/>
                    </a:cubicBezTo>
                    <a:cubicBezTo>
                      <a:pt x="58166" y="74632"/>
                      <a:pt x="84550" y="68769"/>
                      <a:pt x="95782" y="68604"/>
                    </a:cubicBezTo>
                    <a:cubicBezTo>
                      <a:pt x="107014" y="68439"/>
                      <a:pt x="108497" y="70910"/>
                      <a:pt x="114953" y="72952"/>
                    </a:cubicBezTo>
                    <a:cubicBezTo>
                      <a:pt x="121409" y="74994"/>
                      <a:pt x="124407" y="80857"/>
                      <a:pt x="134519" y="80857"/>
                    </a:cubicBezTo>
                    <a:cubicBezTo>
                      <a:pt x="144631" y="80857"/>
                      <a:pt x="161331" y="71799"/>
                      <a:pt x="175627" y="72952"/>
                    </a:cubicBezTo>
                    <a:cubicBezTo>
                      <a:pt x="189923" y="74105"/>
                      <a:pt x="212849" y="85304"/>
                      <a:pt x="220293" y="87774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1814165" y="4743040"/>
                <a:ext cx="324500" cy="334375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375" extrusionOk="0">
                    <a:moveTo>
                      <a:pt x="6397" y="4702"/>
                    </a:moveTo>
                    <a:cubicBezTo>
                      <a:pt x="7016" y="4702"/>
                      <a:pt x="7618" y="5004"/>
                      <a:pt x="7964" y="5562"/>
                    </a:cubicBezTo>
                    <a:cubicBezTo>
                      <a:pt x="8542" y="6414"/>
                      <a:pt x="8329" y="7599"/>
                      <a:pt x="7448" y="8176"/>
                    </a:cubicBezTo>
                    <a:cubicBezTo>
                      <a:pt x="7124" y="8388"/>
                      <a:pt x="6760" y="8490"/>
                      <a:pt x="6402" y="8490"/>
                    </a:cubicBezTo>
                    <a:cubicBezTo>
                      <a:pt x="5783" y="8490"/>
                      <a:pt x="5180" y="8188"/>
                      <a:pt x="4834" y="7629"/>
                    </a:cubicBezTo>
                    <a:cubicBezTo>
                      <a:pt x="4256" y="6748"/>
                      <a:pt x="4469" y="5593"/>
                      <a:pt x="5350" y="5015"/>
                    </a:cubicBezTo>
                    <a:cubicBezTo>
                      <a:pt x="5674" y="4804"/>
                      <a:pt x="6038" y="4702"/>
                      <a:pt x="6397" y="4702"/>
                    </a:cubicBezTo>
                    <a:close/>
                    <a:moveTo>
                      <a:pt x="6505" y="0"/>
                    </a:moveTo>
                    <a:lnTo>
                      <a:pt x="6110" y="1976"/>
                    </a:lnTo>
                    <a:cubicBezTo>
                      <a:pt x="5685" y="2006"/>
                      <a:pt x="5290" y="2097"/>
                      <a:pt x="4864" y="2189"/>
                    </a:cubicBezTo>
                    <a:lnTo>
                      <a:pt x="3800" y="638"/>
                    </a:lnTo>
                    <a:lnTo>
                      <a:pt x="2098" y="1793"/>
                    </a:lnTo>
                    <a:lnTo>
                      <a:pt x="3101" y="3313"/>
                    </a:lnTo>
                    <a:cubicBezTo>
                      <a:pt x="2645" y="3769"/>
                      <a:pt x="2311" y="4286"/>
                      <a:pt x="2098" y="4863"/>
                    </a:cubicBezTo>
                    <a:lnTo>
                      <a:pt x="426" y="4529"/>
                    </a:lnTo>
                    <a:lnTo>
                      <a:pt x="1" y="6566"/>
                    </a:lnTo>
                    <a:lnTo>
                      <a:pt x="1703" y="6900"/>
                    </a:lnTo>
                    <a:cubicBezTo>
                      <a:pt x="1733" y="7447"/>
                      <a:pt x="1855" y="7994"/>
                      <a:pt x="2098" y="8480"/>
                    </a:cubicBezTo>
                    <a:lnTo>
                      <a:pt x="578" y="9484"/>
                    </a:lnTo>
                    <a:lnTo>
                      <a:pt x="1703" y="11216"/>
                    </a:lnTo>
                    <a:lnTo>
                      <a:pt x="3253" y="10152"/>
                    </a:lnTo>
                    <a:cubicBezTo>
                      <a:pt x="3709" y="10517"/>
                      <a:pt x="4226" y="10821"/>
                      <a:pt x="4773" y="11003"/>
                    </a:cubicBezTo>
                    <a:lnTo>
                      <a:pt x="4408" y="12949"/>
                    </a:lnTo>
                    <a:lnTo>
                      <a:pt x="6445" y="13374"/>
                    </a:lnTo>
                    <a:lnTo>
                      <a:pt x="6870" y="11277"/>
                    </a:lnTo>
                    <a:cubicBezTo>
                      <a:pt x="7326" y="11246"/>
                      <a:pt x="7752" y="11125"/>
                      <a:pt x="8208" y="10942"/>
                    </a:cubicBezTo>
                    <a:lnTo>
                      <a:pt x="9241" y="12462"/>
                    </a:lnTo>
                    <a:lnTo>
                      <a:pt x="10943" y="11307"/>
                    </a:lnTo>
                    <a:lnTo>
                      <a:pt x="9879" y="9757"/>
                    </a:lnTo>
                    <a:cubicBezTo>
                      <a:pt x="10153" y="9453"/>
                      <a:pt x="10366" y="9088"/>
                      <a:pt x="10548" y="8693"/>
                    </a:cubicBezTo>
                    <a:lnTo>
                      <a:pt x="12585" y="8997"/>
                    </a:lnTo>
                    <a:lnTo>
                      <a:pt x="12980" y="6961"/>
                    </a:lnTo>
                    <a:lnTo>
                      <a:pt x="11095" y="6566"/>
                    </a:lnTo>
                    <a:cubicBezTo>
                      <a:pt x="11095" y="6079"/>
                      <a:pt x="11004" y="5593"/>
                      <a:pt x="10822" y="5107"/>
                    </a:cubicBezTo>
                    <a:lnTo>
                      <a:pt x="12372" y="4043"/>
                    </a:lnTo>
                    <a:lnTo>
                      <a:pt x="11247" y="2310"/>
                    </a:lnTo>
                    <a:lnTo>
                      <a:pt x="9727" y="3344"/>
                    </a:lnTo>
                    <a:cubicBezTo>
                      <a:pt x="9272" y="2888"/>
                      <a:pt x="8724" y="2553"/>
                      <a:pt x="8177" y="2310"/>
                    </a:cubicBezTo>
                    <a:lnTo>
                      <a:pt x="8542" y="426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5959" y="3328525"/>
                <a:ext cx="402884" cy="415033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17661" extrusionOk="0">
                    <a:moveTo>
                      <a:pt x="8375" y="6270"/>
                    </a:moveTo>
                    <a:cubicBezTo>
                      <a:pt x="9194" y="6270"/>
                      <a:pt x="10009" y="6660"/>
                      <a:pt x="10487" y="7387"/>
                    </a:cubicBezTo>
                    <a:cubicBezTo>
                      <a:pt x="11277" y="8542"/>
                      <a:pt x="10973" y="10092"/>
                      <a:pt x="9788" y="10852"/>
                    </a:cubicBezTo>
                    <a:cubicBezTo>
                      <a:pt x="9368" y="11135"/>
                      <a:pt x="8881" y="11271"/>
                      <a:pt x="8396" y="11271"/>
                    </a:cubicBezTo>
                    <a:cubicBezTo>
                      <a:pt x="7580" y="11271"/>
                      <a:pt x="6769" y="10888"/>
                      <a:pt x="6292" y="10183"/>
                    </a:cubicBezTo>
                    <a:cubicBezTo>
                      <a:pt x="5533" y="9028"/>
                      <a:pt x="5837" y="7448"/>
                      <a:pt x="6992" y="6688"/>
                    </a:cubicBezTo>
                    <a:cubicBezTo>
                      <a:pt x="7409" y="6406"/>
                      <a:pt x="7893" y="6270"/>
                      <a:pt x="8375" y="6270"/>
                    </a:cubicBezTo>
                    <a:close/>
                    <a:moveTo>
                      <a:pt x="8572" y="1"/>
                    </a:moveTo>
                    <a:lnTo>
                      <a:pt x="8086" y="2615"/>
                    </a:lnTo>
                    <a:cubicBezTo>
                      <a:pt x="7508" y="2676"/>
                      <a:pt x="6992" y="2767"/>
                      <a:pt x="6444" y="2919"/>
                    </a:cubicBezTo>
                    <a:lnTo>
                      <a:pt x="5046" y="852"/>
                    </a:lnTo>
                    <a:lnTo>
                      <a:pt x="2767" y="2372"/>
                    </a:lnTo>
                    <a:lnTo>
                      <a:pt x="4104" y="4347"/>
                    </a:lnTo>
                    <a:cubicBezTo>
                      <a:pt x="3496" y="4955"/>
                      <a:pt x="3040" y="5624"/>
                      <a:pt x="2736" y="6384"/>
                    </a:cubicBezTo>
                    <a:lnTo>
                      <a:pt x="517" y="5958"/>
                    </a:lnTo>
                    <a:lnTo>
                      <a:pt x="1" y="8663"/>
                    </a:lnTo>
                    <a:lnTo>
                      <a:pt x="2280" y="9119"/>
                    </a:lnTo>
                    <a:cubicBezTo>
                      <a:pt x="2311" y="9849"/>
                      <a:pt x="2463" y="10518"/>
                      <a:pt x="2767" y="11217"/>
                    </a:cubicBezTo>
                    <a:lnTo>
                      <a:pt x="791" y="12554"/>
                    </a:lnTo>
                    <a:lnTo>
                      <a:pt x="2311" y="14834"/>
                    </a:lnTo>
                    <a:lnTo>
                      <a:pt x="4408" y="13405"/>
                    </a:lnTo>
                    <a:cubicBezTo>
                      <a:pt x="5016" y="13952"/>
                      <a:pt x="5685" y="14317"/>
                      <a:pt x="6414" y="14591"/>
                    </a:cubicBezTo>
                    <a:lnTo>
                      <a:pt x="5928" y="17144"/>
                    </a:lnTo>
                    <a:lnTo>
                      <a:pt x="8603" y="17661"/>
                    </a:lnTo>
                    <a:lnTo>
                      <a:pt x="9150" y="14895"/>
                    </a:lnTo>
                    <a:cubicBezTo>
                      <a:pt x="9758" y="14834"/>
                      <a:pt x="10335" y="14651"/>
                      <a:pt x="10882" y="14439"/>
                    </a:cubicBezTo>
                    <a:lnTo>
                      <a:pt x="12220" y="16414"/>
                    </a:lnTo>
                    <a:lnTo>
                      <a:pt x="14499" y="14895"/>
                    </a:lnTo>
                    <a:lnTo>
                      <a:pt x="13101" y="12797"/>
                    </a:lnTo>
                    <a:cubicBezTo>
                      <a:pt x="13466" y="12372"/>
                      <a:pt x="13770" y="11885"/>
                      <a:pt x="14013" y="11399"/>
                    </a:cubicBezTo>
                    <a:lnTo>
                      <a:pt x="16597" y="11977"/>
                    </a:lnTo>
                    <a:lnTo>
                      <a:pt x="17144" y="9271"/>
                    </a:lnTo>
                    <a:lnTo>
                      <a:pt x="14590" y="8785"/>
                    </a:lnTo>
                    <a:cubicBezTo>
                      <a:pt x="14590" y="8147"/>
                      <a:pt x="14469" y="7448"/>
                      <a:pt x="14256" y="6809"/>
                    </a:cubicBezTo>
                    <a:lnTo>
                      <a:pt x="16323" y="5411"/>
                    </a:lnTo>
                    <a:lnTo>
                      <a:pt x="14803" y="3131"/>
                    </a:lnTo>
                    <a:lnTo>
                      <a:pt x="12828" y="4438"/>
                    </a:lnTo>
                    <a:cubicBezTo>
                      <a:pt x="12220" y="3831"/>
                      <a:pt x="11551" y="3375"/>
                      <a:pt x="10791" y="3071"/>
                    </a:cubicBezTo>
                    <a:lnTo>
                      <a:pt x="11277" y="548"/>
                    </a:lnTo>
                    <a:lnTo>
                      <a:pt x="85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-205875" y="-60950"/>
            <a:ext cx="9426075" cy="5276925"/>
            <a:chOff x="-205875" y="-60950"/>
            <a:chExt cx="9426075" cy="5276925"/>
          </a:xfrm>
        </p:grpSpPr>
        <p:grpSp>
          <p:nvGrpSpPr>
            <p:cNvPr id="75" name="Google Shape;75;p11"/>
            <p:cNvGrpSpPr/>
            <p:nvPr/>
          </p:nvGrpSpPr>
          <p:grpSpPr>
            <a:xfrm flipH="1">
              <a:off x="1141800" y="-60950"/>
              <a:ext cx="8078400" cy="1856826"/>
              <a:chOff x="-240450" y="-60950"/>
              <a:chExt cx="8078400" cy="1856826"/>
            </a:xfrm>
          </p:grpSpPr>
          <p:sp>
            <p:nvSpPr>
              <p:cNvPr id="76" name="Google Shape;76;p11"/>
              <p:cNvSpPr/>
              <p:nvPr/>
            </p:nvSpPr>
            <p:spPr>
              <a:xfrm>
                <a:off x="314233" y="1461501"/>
                <a:ext cx="324500" cy="334375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375" extrusionOk="0">
                    <a:moveTo>
                      <a:pt x="6397" y="4702"/>
                    </a:moveTo>
                    <a:cubicBezTo>
                      <a:pt x="7016" y="4702"/>
                      <a:pt x="7618" y="5004"/>
                      <a:pt x="7964" y="5562"/>
                    </a:cubicBezTo>
                    <a:cubicBezTo>
                      <a:pt x="8542" y="6414"/>
                      <a:pt x="8329" y="7599"/>
                      <a:pt x="7448" y="8176"/>
                    </a:cubicBezTo>
                    <a:cubicBezTo>
                      <a:pt x="7124" y="8388"/>
                      <a:pt x="6760" y="8490"/>
                      <a:pt x="6402" y="8490"/>
                    </a:cubicBezTo>
                    <a:cubicBezTo>
                      <a:pt x="5783" y="8490"/>
                      <a:pt x="5180" y="8188"/>
                      <a:pt x="4834" y="7629"/>
                    </a:cubicBezTo>
                    <a:cubicBezTo>
                      <a:pt x="4256" y="6748"/>
                      <a:pt x="4469" y="5593"/>
                      <a:pt x="5350" y="5015"/>
                    </a:cubicBezTo>
                    <a:cubicBezTo>
                      <a:pt x="5674" y="4804"/>
                      <a:pt x="6038" y="4702"/>
                      <a:pt x="6397" y="4702"/>
                    </a:cubicBezTo>
                    <a:close/>
                    <a:moveTo>
                      <a:pt x="6505" y="0"/>
                    </a:moveTo>
                    <a:lnTo>
                      <a:pt x="6110" y="1976"/>
                    </a:lnTo>
                    <a:cubicBezTo>
                      <a:pt x="5685" y="2006"/>
                      <a:pt x="5290" y="2097"/>
                      <a:pt x="4864" y="2189"/>
                    </a:cubicBezTo>
                    <a:lnTo>
                      <a:pt x="3800" y="638"/>
                    </a:lnTo>
                    <a:lnTo>
                      <a:pt x="2098" y="1793"/>
                    </a:lnTo>
                    <a:lnTo>
                      <a:pt x="3101" y="3313"/>
                    </a:lnTo>
                    <a:cubicBezTo>
                      <a:pt x="2645" y="3769"/>
                      <a:pt x="2311" y="4286"/>
                      <a:pt x="2098" y="4863"/>
                    </a:cubicBezTo>
                    <a:lnTo>
                      <a:pt x="426" y="4529"/>
                    </a:lnTo>
                    <a:lnTo>
                      <a:pt x="1" y="6566"/>
                    </a:lnTo>
                    <a:lnTo>
                      <a:pt x="1703" y="6900"/>
                    </a:lnTo>
                    <a:cubicBezTo>
                      <a:pt x="1733" y="7447"/>
                      <a:pt x="1855" y="7994"/>
                      <a:pt x="2098" y="8480"/>
                    </a:cubicBezTo>
                    <a:lnTo>
                      <a:pt x="578" y="9484"/>
                    </a:lnTo>
                    <a:lnTo>
                      <a:pt x="1703" y="11216"/>
                    </a:lnTo>
                    <a:lnTo>
                      <a:pt x="3253" y="10152"/>
                    </a:lnTo>
                    <a:cubicBezTo>
                      <a:pt x="3709" y="10517"/>
                      <a:pt x="4226" y="10821"/>
                      <a:pt x="4773" y="11003"/>
                    </a:cubicBezTo>
                    <a:lnTo>
                      <a:pt x="4408" y="12949"/>
                    </a:lnTo>
                    <a:lnTo>
                      <a:pt x="6445" y="13374"/>
                    </a:lnTo>
                    <a:lnTo>
                      <a:pt x="6870" y="11277"/>
                    </a:lnTo>
                    <a:cubicBezTo>
                      <a:pt x="7326" y="11246"/>
                      <a:pt x="7752" y="11125"/>
                      <a:pt x="8208" y="10942"/>
                    </a:cubicBezTo>
                    <a:lnTo>
                      <a:pt x="9241" y="12462"/>
                    </a:lnTo>
                    <a:lnTo>
                      <a:pt x="10943" y="11307"/>
                    </a:lnTo>
                    <a:lnTo>
                      <a:pt x="9879" y="9757"/>
                    </a:lnTo>
                    <a:cubicBezTo>
                      <a:pt x="10153" y="9453"/>
                      <a:pt x="10366" y="9088"/>
                      <a:pt x="10548" y="8693"/>
                    </a:cubicBezTo>
                    <a:lnTo>
                      <a:pt x="12585" y="8997"/>
                    </a:lnTo>
                    <a:lnTo>
                      <a:pt x="12980" y="6961"/>
                    </a:lnTo>
                    <a:lnTo>
                      <a:pt x="11095" y="6566"/>
                    </a:lnTo>
                    <a:cubicBezTo>
                      <a:pt x="11095" y="6079"/>
                      <a:pt x="11004" y="5593"/>
                      <a:pt x="10822" y="5107"/>
                    </a:cubicBezTo>
                    <a:lnTo>
                      <a:pt x="12372" y="4043"/>
                    </a:lnTo>
                    <a:lnTo>
                      <a:pt x="11247" y="2310"/>
                    </a:lnTo>
                    <a:lnTo>
                      <a:pt x="9727" y="3344"/>
                    </a:lnTo>
                    <a:cubicBezTo>
                      <a:pt x="9272" y="2888"/>
                      <a:pt x="8724" y="2553"/>
                      <a:pt x="8177" y="2310"/>
                    </a:cubicBezTo>
                    <a:lnTo>
                      <a:pt x="8542" y="426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>
                <a:off x="60180" y="66244"/>
                <a:ext cx="428600" cy="441525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17661" extrusionOk="0">
                    <a:moveTo>
                      <a:pt x="8375" y="6270"/>
                    </a:moveTo>
                    <a:cubicBezTo>
                      <a:pt x="9194" y="6270"/>
                      <a:pt x="10009" y="6660"/>
                      <a:pt x="10487" y="7387"/>
                    </a:cubicBezTo>
                    <a:cubicBezTo>
                      <a:pt x="11277" y="8542"/>
                      <a:pt x="10973" y="10092"/>
                      <a:pt x="9788" y="10852"/>
                    </a:cubicBezTo>
                    <a:cubicBezTo>
                      <a:pt x="9368" y="11135"/>
                      <a:pt x="8881" y="11271"/>
                      <a:pt x="8396" y="11271"/>
                    </a:cubicBezTo>
                    <a:cubicBezTo>
                      <a:pt x="7580" y="11271"/>
                      <a:pt x="6769" y="10888"/>
                      <a:pt x="6292" y="10183"/>
                    </a:cubicBezTo>
                    <a:cubicBezTo>
                      <a:pt x="5533" y="9028"/>
                      <a:pt x="5837" y="7448"/>
                      <a:pt x="6992" y="6688"/>
                    </a:cubicBezTo>
                    <a:cubicBezTo>
                      <a:pt x="7409" y="6406"/>
                      <a:pt x="7893" y="6270"/>
                      <a:pt x="8375" y="6270"/>
                    </a:cubicBezTo>
                    <a:close/>
                    <a:moveTo>
                      <a:pt x="8572" y="1"/>
                    </a:moveTo>
                    <a:lnTo>
                      <a:pt x="8086" y="2615"/>
                    </a:lnTo>
                    <a:cubicBezTo>
                      <a:pt x="7508" y="2676"/>
                      <a:pt x="6992" y="2767"/>
                      <a:pt x="6444" y="2919"/>
                    </a:cubicBezTo>
                    <a:lnTo>
                      <a:pt x="5046" y="852"/>
                    </a:lnTo>
                    <a:lnTo>
                      <a:pt x="2767" y="2372"/>
                    </a:lnTo>
                    <a:lnTo>
                      <a:pt x="4104" y="4347"/>
                    </a:lnTo>
                    <a:cubicBezTo>
                      <a:pt x="3496" y="4955"/>
                      <a:pt x="3040" y="5624"/>
                      <a:pt x="2736" y="6384"/>
                    </a:cubicBezTo>
                    <a:lnTo>
                      <a:pt x="517" y="5958"/>
                    </a:lnTo>
                    <a:lnTo>
                      <a:pt x="1" y="8663"/>
                    </a:lnTo>
                    <a:lnTo>
                      <a:pt x="2280" y="9119"/>
                    </a:lnTo>
                    <a:cubicBezTo>
                      <a:pt x="2311" y="9849"/>
                      <a:pt x="2463" y="10518"/>
                      <a:pt x="2767" y="11217"/>
                    </a:cubicBezTo>
                    <a:lnTo>
                      <a:pt x="791" y="12554"/>
                    </a:lnTo>
                    <a:lnTo>
                      <a:pt x="2311" y="14834"/>
                    </a:lnTo>
                    <a:lnTo>
                      <a:pt x="4408" y="13405"/>
                    </a:lnTo>
                    <a:cubicBezTo>
                      <a:pt x="5016" y="13952"/>
                      <a:pt x="5685" y="14317"/>
                      <a:pt x="6414" y="14591"/>
                    </a:cubicBezTo>
                    <a:lnTo>
                      <a:pt x="5928" y="17144"/>
                    </a:lnTo>
                    <a:lnTo>
                      <a:pt x="8603" y="17661"/>
                    </a:lnTo>
                    <a:lnTo>
                      <a:pt x="9150" y="14895"/>
                    </a:lnTo>
                    <a:cubicBezTo>
                      <a:pt x="9758" y="14834"/>
                      <a:pt x="10335" y="14651"/>
                      <a:pt x="10882" y="14439"/>
                    </a:cubicBezTo>
                    <a:lnTo>
                      <a:pt x="12220" y="16414"/>
                    </a:lnTo>
                    <a:lnTo>
                      <a:pt x="14499" y="14895"/>
                    </a:lnTo>
                    <a:lnTo>
                      <a:pt x="13101" y="12797"/>
                    </a:lnTo>
                    <a:cubicBezTo>
                      <a:pt x="13466" y="12372"/>
                      <a:pt x="13770" y="11885"/>
                      <a:pt x="14013" y="11399"/>
                    </a:cubicBezTo>
                    <a:lnTo>
                      <a:pt x="16597" y="11977"/>
                    </a:lnTo>
                    <a:lnTo>
                      <a:pt x="17144" y="9271"/>
                    </a:lnTo>
                    <a:lnTo>
                      <a:pt x="14590" y="8785"/>
                    </a:lnTo>
                    <a:cubicBezTo>
                      <a:pt x="14590" y="8147"/>
                      <a:pt x="14469" y="7448"/>
                      <a:pt x="14256" y="6809"/>
                    </a:cubicBezTo>
                    <a:lnTo>
                      <a:pt x="16323" y="5411"/>
                    </a:lnTo>
                    <a:lnTo>
                      <a:pt x="14803" y="3131"/>
                    </a:lnTo>
                    <a:lnTo>
                      <a:pt x="12828" y="4438"/>
                    </a:lnTo>
                    <a:cubicBezTo>
                      <a:pt x="12220" y="3831"/>
                      <a:pt x="11551" y="3375"/>
                      <a:pt x="10791" y="3071"/>
                    </a:cubicBezTo>
                    <a:lnTo>
                      <a:pt x="11277" y="548"/>
                    </a:lnTo>
                    <a:lnTo>
                      <a:pt x="85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1"/>
              <p:cNvSpPr/>
              <p:nvPr/>
            </p:nvSpPr>
            <p:spPr>
              <a:xfrm>
                <a:off x="-240450" y="-60950"/>
                <a:ext cx="8078400" cy="1809625"/>
              </a:xfrm>
              <a:custGeom>
                <a:avLst/>
                <a:gdLst/>
                <a:ahLst/>
                <a:cxnLst/>
                <a:rect l="l" t="t" r="r" b="b"/>
                <a:pathLst>
                  <a:path w="323136" h="72385" extrusionOk="0">
                    <a:moveTo>
                      <a:pt x="323136" y="0"/>
                    </a:moveTo>
                    <a:cubicBezTo>
                      <a:pt x="320369" y="1713"/>
                      <a:pt x="317569" y="9092"/>
                      <a:pt x="306534" y="10278"/>
                    </a:cubicBezTo>
                    <a:cubicBezTo>
                      <a:pt x="295499" y="11464"/>
                      <a:pt x="271125" y="5863"/>
                      <a:pt x="256928" y="7115"/>
                    </a:cubicBezTo>
                    <a:cubicBezTo>
                      <a:pt x="242731" y="8367"/>
                      <a:pt x="233969" y="16602"/>
                      <a:pt x="221353" y="17788"/>
                    </a:cubicBezTo>
                    <a:cubicBezTo>
                      <a:pt x="208737" y="18974"/>
                      <a:pt x="195562" y="14230"/>
                      <a:pt x="181233" y="14230"/>
                    </a:cubicBezTo>
                    <a:cubicBezTo>
                      <a:pt x="166904" y="14230"/>
                      <a:pt x="151093" y="18480"/>
                      <a:pt x="135381" y="17788"/>
                    </a:cubicBezTo>
                    <a:cubicBezTo>
                      <a:pt x="119669" y="17096"/>
                      <a:pt x="101124" y="10805"/>
                      <a:pt x="86960" y="10080"/>
                    </a:cubicBezTo>
                    <a:cubicBezTo>
                      <a:pt x="72796" y="9355"/>
                      <a:pt x="60312" y="10410"/>
                      <a:pt x="50397" y="13440"/>
                    </a:cubicBezTo>
                    <a:cubicBezTo>
                      <a:pt x="40482" y="16471"/>
                      <a:pt x="32214" y="21807"/>
                      <a:pt x="27471" y="28263"/>
                    </a:cubicBezTo>
                    <a:cubicBezTo>
                      <a:pt x="22728" y="34719"/>
                      <a:pt x="25165" y="45227"/>
                      <a:pt x="21937" y="52177"/>
                    </a:cubicBezTo>
                    <a:cubicBezTo>
                      <a:pt x="18709" y="59127"/>
                      <a:pt x="11759" y="66604"/>
                      <a:pt x="8103" y="69964"/>
                    </a:cubicBezTo>
                    <a:cubicBezTo>
                      <a:pt x="4447" y="73324"/>
                      <a:pt x="1351" y="71941"/>
                      <a:pt x="0" y="72336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9" name="Google Shape;79;p11"/>
            <p:cNvSpPr/>
            <p:nvPr/>
          </p:nvSpPr>
          <p:spPr>
            <a:xfrm>
              <a:off x="-205875" y="2592325"/>
              <a:ext cx="6230500" cy="2623650"/>
            </a:xfrm>
            <a:custGeom>
              <a:avLst/>
              <a:gdLst/>
              <a:ahLst/>
              <a:cxnLst/>
              <a:rect l="l" t="t" r="r" b="b"/>
              <a:pathLst>
                <a:path w="249220" h="104946" extrusionOk="0">
                  <a:moveTo>
                    <a:pt x="0" y="0"/>
                  </a:moveTo>
                  <a:cubicBezTo>
                    <a:pt x="4941" y="4579"/>
                    <a:pt x="25891" y="14000"/>
                    <a:pt x="29646" y="27472"/>
                  </a:cubicBezTo>
                  <a:cubicBezTo>
                    <a:pt x="33401" y="40944"/>
                    <a:pt x="15614" y="71611"/>
                    <a:pt x="22531" y="80834"/>
                  </a:cubicBezTo>
                  <a:cubicBezTo>
                    <a:pt x="29448" y="90057"/>
                    <a:pt x="56919" y="80900"/>
                    <a:pt x="71149" y="82810"/>
                  </a:cubicBezTo>
                  <a:cubicBezTo>
                    <a:pt x="85379" y="84721"/>
                    <a:pt x="87817" y="91869"/>
                    <a:pt x="107910" y="92297"/>
                  </a:cubicBezTo>
                  <a:cubicBezTo>
                    <a:pt x="128003" y="92725"/>
                    <a:pt x="168156" y="83272"/>
                    <a:pt x="191708" y="85380"/>
                  </a:cubicBezTo>
                  <a:cubicBezTo>
                    <a:pt x="215260" y="87488"/>
                    <a:pt x="239635" y="101685"/>
                    <a:pt x="249220" y="104946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973628"/>
            <a:ext cx="6576000" cy="10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1284000" y="3946740"/>
            <a:ext cx="6576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2" hasCustomPrompt="1"/>
          </p:nvPr>
        </p:nvSpPr>
        <p:spPr>
          <a:xfrm>
            <a:off x="4788619" y="1407534"/>
            <a:ext cx="69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3" hasCustomPrompt="1"/>
          </p:nvPr>
        </p:nvSpPr>
        <p:spPr>
          <a:xfrm>
            <a:off x="4788619" y="3007114"/>
            <a:ext cx="69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4" hasCustomPrompt="1"/>
          </p:nvPr>
        </p:nvSpPr>
        <p:spPr>
          <a:xfrm>
            <a:off x="4788629" y="1940744"/>
            <a:ext cx="69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5" hasCustomPrompt="1"/>
          </p:nvPr>
        </p:nvSpPr>
        <p:spPr>
          <a:xfrm>
            <a:off x="4788629" y="3540299"/>
            <a:ext cx="69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6" hasCustomPrompt="1"/>
          </p:nvPr>
        </p:nvSpPr>
        <p:spPr>
          <a:xfrm>
            <a:off x="4788616" y="2473929"/>
            <a:ext cx="69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7" hasCustomPrompt="1"/>
          </p:nvPr>
        </p:nvSpPr>
        <p:spPr>
          <a:xfrm>
            <a:off x="4788616" y="4073484"/>
            <a:ext cx="69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5486089" y="1407553"/>
            <a:ext cx="2430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8"/>
          </p:nvPr>
        </p:nvSpPr>
        <p:spPr>
          <a:xfrm>
            <a:off x="5486099" y="1940739"/>
            <a:ext cx="2430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9"/>
          </p:nvPr>
        </p:nvSpPr>
        <p:spPr>
          <a:xfrm>
            <a:off x="5486084" y="2473924"/>
            <a:ext cx="2430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3"/>
          </p:nvPr>
        </p:nvSpPr>
        <p:spPr>
          <a:xfrm>
            <a:off x="5486089" y="3007110"/>
            <a:ext cx="2430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4"/>
          </p:nvPr>
        </p:nvSpPr>
        <p:spPr>
          <a:xfrm>
            <a:off x="5486099" y="3540296"/>
            <a:ext cx="2430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5"/>
          </p:nvPr>
        </p:nvSpPr>
        <p:spPr>
          <a:xfrm>
            <a:off x="5486084" y="4073482"/>
            <a:ext cx="2430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-487025" y="-127250"/>
            <a:ext cx="10102175" cy="5470936"/>
            <a:chOff x="-487025" y="-127250"/>
            <a:chExt cx="10102175" cy="5470936"/>
          </a:xfrm>
        </p:grpSpPr>
        <p:grpSp>
          <p:nvGrpSpPr>
            <p:cNvPr id="98" name="Google Shape;98;p13"/>
            <p:cNvGrpSpPr/>
            <p:nvPr/>
          </p:nvGrpSpPr>
          <p:grpSpPr>
            <a:xfrm>
              <a:off x="-487025" y="2242850"/>
              <a:ext cx="5507325" cy="3100836"/>
              <a:chOff x="-487025" y="2242850"/>
              <a:chExt cx="5507325" cy="3100836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-487025" y="2242850"/>
                <a:ext cx="5507325" cy="3100836"/>
              </a:xfrm>
              <a:custGeom>
                <a:avLst/>
                <a:gdLst/>
                <a:ahLst/>
                <a:cxnLst/>
                <a:rect l="l" t="t" r="r" b="b"/>
                <a:pathLst>
                  <a:path w="220293" h="87774" extrusionOk="0">
                    <a:moveTo>
                      <a:pt x="126" y="18206"/>
                    </a:moveTo>
                    <a:cubicBezTo>
                      <a:pt x="390" y="17844"/>
                      <a:pt x="-961" y="18931"/>
                      <a:pt x="1707" y="16032"/>
                    </a:cubicBezTo>
                    <a:cubicBezTo>
                      <a:pt x="4375" y="13133"/>
                      <a:pt x="11391" y="2692"/>
                      <a:pt x="16134" y="814"/>
                    </a:cubicBezTo>
                    <a:cubicBezTo>
                      <a:pt x="20877" y="-1063"/>
                      <a:pt x="28553" y="419"/>
                      <a:pt x="30167" y="4767"/>
                    </a:cubicBezTo>
                    <a:cubicBezTo>
                      <a:pt x="31781" y="9115"/>
                      <a:pt x="26313" y="19721"/>
                      <a:pt x="25819" y="26902"/>
                    </a:cubicBezTo>
                    <a:cubicBezTo>
                      <a:pt x="25325" y="34083"/>
                      <a:pt x="26148" y="41594"/>
                      <a:pt x="27202" y="47852"/>
                    </a:cubicBezTo>
                    <a:cubicBezTo>
                      <a:pt x="28256" y="54111"/>
                      <a:pt x="28750" y="60105"/>
                      <a:pt x="32143" y="64453"/>
                    </a:cubicBezTo>
                    <a:cubicBezTo>
                      <a:pt x="35536" y="68801"/>
                      <a:pt x="36953" y="73248"/>
                      <a:pt x="47559" y="73940"/>
                    </a:cubicBezTo>
                    <a:cubicBezTo>
                      <a:pt x="58166" y="74632"/>
                      <a:pt x="84550" y="68769"/>
                      <a:pt x="95782" y="68604"/>
                    </a:cubicBezTo>
                    <a:cubicBezTo>
                      <a:pt x="107014" y="68439"/>
                      <a:pt x="108497" y="70910"/>
                      <a:pt x="114953" y="72952"/>
                    </a:cubicBezTo>
                    <a:cubicBezTo>
                      <a:pt x="121409" y="74994"/>
                      <a:pt x="124407" y="80857"/>
                      <a:pt x="134519" y="80857"/>
                    </a:cubicBezTo>
                    <a:cubicBezTo>
                      <a:pt x="144631" y="80857"/>
                      <a:pt x="161331" y="71799"/>
                      <a:pt x="175627" y="72952"/>
                    </a:cubicBezTo>
                    <a:cubicBezTo>
                      <a:pt x="189923" y="74105"/>
                      <a:pt x="212849" y="85304"/>
                      <a:pt x="220293" y="87774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0" name="Google Shape;100;p13"/>
              <p:cNvSpPr/>
              <p:nvPr/>
            </p:nvSpPr>
            <p:spPr>
              <a:xfrm>
                <a:off x="1814165" y="4743040"/>
                <a:ext cx="324500" cy="334375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375" extrusionOk="0">
                    <a:moveTo>
                      <a:pt x="6397" y="4702"/>
                    </a:moveTo>
                    <a:cubicBezTo>
                      <a:pt x="7016" y="4702"/>
                      <a:pt x="7618" y="5004"/>
                      <a:pt x="7964" y="5562"/>
                    </a:cubicBezTo>
                    <a:cubicBezTo>
                      <a:pt x="8542" y="6414"/>
                      <a:pt x="8329" y="7599"/>
                      <a:pt x="7448" y="8176"/>
                    </a:cubicBezTo>
                    <a:cubicBezTo>
                      <a:pt x="7124" y="8388"/>
                      <a:pt x="6760" y="8490"/>
                      <a:pt x="6402" y="8490"/>
                    </a:cubicBezTo>
                    <a:cubicBezTo>
                      <a:pt x="5783" y="8490"/>
                      <a:pt x="5180" y="8188"/>
                      <a:pt x="4834" y="7629"/>
                    </a:cubicBezTo>
                    <a:cubicBezTo>
                      <a:pt x="4256" y="6748"/>
                      <a:pt x="4469" y="5593"/>
                      <a:pt x="5350" y="5015"/>
                    </a:cubicBezTo>
                    <a:cubicBezTo>
                      <a:pt x="5674" y="4804"/>
                      <a:pt x="6038" y="4702"/>
                      <a:pt x="6397" y="4702"/>
                    </a:cubicBezTo>
                    <a:close/>
                    <a:moveTo>
                      <a:pt x="6505" y="0"/>
                    </a:moveTo>
                    <a:lnTo>
                      <a:pt x="6110" y="1976"/>
                    </a:lnTo>
                    <a:cubicBezTo>
                      <a:pt x="5685" y="2006"/>
                      <a:pt x="5290" y="2097"/>
                      <a:pt x="4864" y="2189"/>
                    </a:cubicBezTo>
                    <a:lnTo>
                      <a:pt x="3800" y="638"/>
                    </a:lnTo>
                    <a:lnTo>
                      <a:pt x="2098" y="1793"/>
                    </a:lnTo>
                    <a:lnTo>
                      <a:pt x="3101" y="3313"/>
                    </a:lnTo>
                    <a:cubicBezTo>
                      <a:pt x="2645" y="3769"/>
                      <a:pt x="2311" y="4286"/>
                      <a:pt x="2098" y="4863"/>
                    </a:cubicBezTo>
                    <a:lnTo>
                      <a:pt x="426" y="4529"/>
                    </a:lnTo>
                    <a:lnTo>
                      <a:pt x="1" y="6566"/>
                    </a:lnTo>
                    <a:lnTo>
                      <a:pt x="1703" y="6900"/>
                    </a:lnTo>
                    <a:cubicBezTo>
                      <a:pt x="1733" y="7447"/>
                      <a:pt x="1855" y="7994"/>
                      <a:pt x="2098" y="8480"/>
                    </a:cubicBezTo>
                    <a:lnTo>
                      <a:pt x="578" y="9484"/>
                    </a:lnTo>
                    <a:lnTo>
                      <a:pt x="1703" y="11216"/>
                    </a:lnTo>
                    <a:lnTo>
                      <a:pt x="3253" y="10152"/>
                    </a:lnTo>
                    <a:cubicBezTo>
                      <a:pt x="3709" y="10517"/>
                      <a:pt x="4226" y="10821"/>
                      <a:pt x="4773" y="11003"/>
                    </a:cubicBezTo>
                    <a:lnTo>
                      <a:pt x="4408" y="12949"/>
                    </a:lnTo>
                    <a:lnTo>
                      <a:pt x="6445" y="13374"/>
                    </a:lnTo>
                    <a:lnTo>
                      <a:pt x="6870" y="11277"/>
                    </a:lnTo>
                    <a:cubicBezTo>
                      <a:pt x="7326" y="11246"/>
                      <a:pt x="7752" y="11125"/>
                      <a:pt x="8208" y="10942"/>
                    </a:cubicBezTo>
                    <a:lnTo>
                      <a:pt x="9241" y="12462"/>
                    </a:lnTo>
                    <a:lnTo>
                      <a:pt x="10943" y="11307"/>
                    </a:lnTo>
                    <a:lnTo>
                      <a:pt x="9879" y="9757"/>
                    </a:lnTo>
                    <a:cubicBezTo>
                      <a:pt x="10153" y="9453"/>
                      <a:pt x="10366" y="9088"/>
                      <a:pt x="10548" y="8693"/>
                    </a:cubicBezTo>
                    <a:lnTo>
                      <a:pt x="12585" y="8997"/>
                    </a:lnTo>
                    <a:lnTo>
                      <a:pt x="12980" y="6961"/>
                    </a:lnTo>
                    <a:lnTo>
                      <a:pt x="11095" y="6566"/>
                    </a:lnTo>
                    <a:cubicBezTo>
                      <a:pt x="11095" y="6079"/>
                      <a:pt x="11004" y="5593"/>
                      <a:pt x="10822" y="5107"/>
                    </a:cubicBezTo>
                    <a:lnTo>
                      <a:pt x="12372" y="4043"/>
                    </a:lnTo>
                    <a:lnTo>
                      <a:pt x="11247" y="2310"/>
                    </a:lnTo>
                    <a:lnTo>
                      <a:pt x="9727" y="3344"/>
                    </a:lnTo>
                    <a:cubicBezTo>
                      <a:pt x="9272" y="2888"/>
                      <a:pt x="8724" y="2553"/>
                      <a:pt x="8177" y="2310"/>
                    </a:cubicBezTo>
                    <a:lnTo>
                      <a:pt x="8542" y="426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45959" y="3328525"/>
                <a:ext cx="402884" cy="415033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17661" extrusionOk="0">
                    <a:moveTo>
                      <a:pt x="8375" y="6270"/>
                    </a:moveTo>
                    <a:cubicBezTo>
                      <a:pt x="9194" y="6270"/>
                      <a:pt x="10009" y="6660"/>
                      <a:pt x="10487" y="7387"/>
                    </a:cubicBezTo>
                    <a:cubicBezTo>
                      <a:pt x="11277" y="8542"/>
                      <a:pt x="10973" y="10092"/>
                      <a:pt x="9788" y="10852"/>
                    </a:cubicBezTo>
                    <a:cubicBezTo>
                      <a:pt x="9368" y="11135"/>
                      <a:pt x="8881" y="11271"/>
                      <a:pt x="8396" y="11271"/>
                    </a:cubicBezTo>
                    <a:cubicBezTo>
                      <a:pt x="7580" y="11271"/>
                      <a:pt x="6769" y="10888"/>
                      <a:pt x="6292" y="10183"/>
                    </a:cubicBezTo>
                    <a:cubicBezTo>
                      <a:pt x="5533" y="9028"/>
                      <a:pt x="5837" y="7448"/>
                      <a:pt x="6992" y="6688"/>
                    </a:cubicBezTo>
                    <a:cubicBezTo>
                      <a:pt x="7409" y="6406"/>
                      <a:pt x="7893" y="6270"/>
                      <a:pt x="8375" y="6270"/>
                    </a:cubicBezTo>
                    <a:close/>
                    <a:moveTo>
                      <a:pt x="8572" y="1"/>
                    </a:moveTo>
                    <a:lnTo>
                      <a:pt x="8086" y="2615"/>
                    </a:lnTo>
                    <a:cubicBezTo>
                      <a:pt x="7508" y="2676"/>
                      <a:pt x="6992" y="2767"/>
                      <a:pt x="6444" y="2919"/>
                    </a:cubicBezTo>
                    <a:lnTo>
                      <a:pt x="5046" y="852"/>
                    </a:lnTo>
                    <a:lnTo>
                      <a:pt x="2767" y="2372"/>
                    </a:lnTo>
                    <a:lnTo>
                      <a:pt x="4104" y="4347"/>
                    </a:lnTo>
                    <a:cubicBezTo>
                      <a:pt x="3496" y="4955"/>
                      <a:pt x="3040" y="5624"/>
                      <a:pt x="2736" y="6384"/>
                    </a:cubicBezTo>
                    <a:lnTo>
                      <a:pt x="517" y="5958"/>
                    </a:lnTo>
                    <a:lnTo>
                      <a:pt x="1" y="8663"/>
                    </a:lnTo>
                    <a:lnTo>
                      <a:pt x="2280" y="9119"/>
                    </a:lnTo>
                    <a:cubicBezTo>
                      <a:pt x="2311" y="9849"/>
                      <a:pt x="2463" y="10518"/>
                      <a:pt x="2767" y="11217"/>
                    </a:cubicBezTo>
                    <a:lnTo>
                      <a:pt x="791" y="12554"/>
                    </a:lnTo>
                    <a:lnTo>
                      <a:pt x="2311" y="14834"/>
                    </a:lnTo>
                    <a:lnTo>
                      <a:pt x="4408" y="13405"/>
                    </a:lnTo>
                    <a:cubicBezTo>
                      <a:pt x="5016" y="13952"/>
                      <a:pt x="5685" y="14317"/>
                      <a:pt x="6414" y="14591"/>
                    </a:cubicBezTo>
                    <a:lnTo>
                      <a:pt x="5928" y="17144"/>
                    </a:lnTo>
                    <a:lnTo>
                      <a:pt x="8603" y="17661"/>
                    </a:lnTo>
                    <a:lnTo>
                      <a:pt x="9150" y="14895"/>
                    </a:lnTo>
                    <a:cubicBezTo>
                      <a:pt x="9758" y="14834"/>
                      <a:pt x="10335" y="14651"/>
                      <a:pt x="10882" y="14439"/>
                    </a:cubicBezTo>
                    <a:lnTo>
                      <a:pt x="12220" y="16414"/>
                    </a:lnTo>
                    <a:lnTo>
                      <a:pt x="14499" y="14895"/>
                    </a:lnTo>
                    <a:lnTo>
                      <a:pt x="13101" y="12797"/>
                    </a:lnTo>
                    <a:cubicBezTo>
                      <a:pt x="13466" y="12372"/>
                      <a:pt x="13770" y="11885"/>
                      <a:pt x="14013" y="11399"/>
                    </a:cubicBezTo>
                    <a:lnTo>
                      <a:pt x="16597" y="11977"/>
                    </a:lnTo>
                    <a:lnTo>
                      <a:pt x="17144" y="9271"/>
                    </a:lnTo>
                    <a:lnTo>
                      <a:pt x="14590" y="8785"/>
                    </a:lnTo>
                    <a:cubicBezTo>
                      <a:pt x="14590" y="8147"/>
                      <a:pt x="14469" y="7448"/>
                      <a:pt x="14256" y="6809"/>
                    </a:cubicBezTo>
                    <a:lnTo>
                      <a:pt x="16323" y="5411"/>
                    </a:lnTo>
                    <a:lnTo>
                      <a:pt x="14803" y="3131"/>
                    </a:lnTo>
                    <a:lnTo>
                      <a:pt x="12828" y="4438"/>
                    </a:lnTo>
                    <a:cubicBezTo>
                      <a:pt x="12220" y="3831"/>
                      <a:pt x="11551" y="3375"/>
                      <a:pt x="10791" y="3071"/>
                    </a:cubicBezTo>
                    <a:lnTo>
                      <a:pt x="11277" y="548"/>
                    </a:lnTo>
                    <a:lnTo>
                      <a:pt x="85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" name="Google Shape;102;p13"/>
            <p:cNvSpPr/>
            <p:nvPr/>
          </p:nvSpPr>
          <p:spPr>
            <a:xfrm>
              <a:off x="1709675" y="-127250"/>
              <a:ext cx="7905475" cy="1413100"/>
            </a:xfrm>
            <a:custGeom>
              <a:avLst/>
              <a:gdLst/>
              <a:ahLst/>
              <a:cxnLst/>
              <a:rect l="l" t="t" r="r" b="b"/>
              <a:pathLst>
                <a:path w="316219" h="56524" extrusionOk="0">
                  <a:moveTo>
                    <a:pt x="0" y="0"/>
                  </a:moveTo>
                  <a:cubicBezTo>
                    <a:pt x="5139" y="1614"/>
                    <a:pt x="16535" y="8399"/>
                    <a:pt x="30831" y="9684"/>
                  </a:cubicBezTo>
                  <a:cubicBezTo>
                    <a:pt x="45127" y="10969"/>
                    <a:pt x="68843" y="6292"/>
                    <a:pt x="85774" y="7708"/>
                  </a:cubicBezTo>
                  <a:cubicBezTo>
                    <a:pt x="102705" y="9124"/>
                    <a:pt x="112125" y="18083"/>
                    <a:pt x="132416" y="18182"/>
                  </a:cubicBezTo>
                  <a:cubicBezTo>
                    <a:pt x="152707" y="18281"/>
                    <a:pt x="184658" y="7971"/>
                    <a:pt x="207518" y="8300"/>
                  </a:cubicBezTo>
                  <a:cubicBezTo>
                    <a:pt x="230378" y="8630"/>
                    <a:pt x="255017" y="13373"/>
                    <a:pt x="269576" y="20159"/>
                  </a:cubicBezTo>
                  <a:cubicBezTo>
                    <a:pt x="284135" y="26945"/>
                    <a:pt x="287100" y="42953"/>
                    <a:pt x="294874" y="49014"/>
                  </a:cubicBezTo>
                  <a:cubicBezTo>
                    <a:pt x="302648" y="55075"/>
                    <a:pt x="312662" y="55272"/>
                    <a:pt x="316219" y="56524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945375" y="-75750"/>
            <a:ext cx="8503325" cy="1185606"/>
            <a:chOff x="945375" y="-75750"/>
            <a:chExt cx="8503325" cy="1185606"/>
          </a:xfrm>
        </p:grpSpPr>
        <p:sp>
          <p:nvSpPr>
            <p:cNvPr id="106" name="Google Shape;106;p14"/>
            <p:cNvSpPr/>
            <p:nvPr/>
          </p:nvSpPr>
          <p:spPr>
            <a:xfrm>
              <a:off x="8484415" y="775481"/>
              <a:ext cx="324500" cy="334375"/>
            </a:xfrm>
            <a:custGeom>
              <a:avLst/>
              <a:gdLst/>
              <a:ahLst/>
              <a:cxnLst/>
              <a:rect l="l" t="t" r="r" b="b"/>
              <a:pathLst>
                <a:path w="12980" h="13375" extrusionOk="0">
                  <a:moveTo>
                    <a:pt x="6397" y="4702"/>
                  </a:moveTo>
                  <a:cubicBezTo>
                    <a:pt x="7016" y="4702"/>
                    <a:pt x="7618" y="5004"/>
                    <a:pt x="7964" y="5562"/>
                  </a:cubicBezTo>
                  <a:cubicBezTo>
                    <a:pt x="8542" y="6414"/>
                    <a:pt x="8329" y="7599"/>
                    <a:pt x="7448" y="8176"/>
                  </a:cubicBezTo>
                  <a:cubicBezTo>
                    <a:pt x="7124" y="8388"/>
                    <a:pt x="6760" y="8490"/>
                    <a:pt x="6402" y="8490"/>
                  </a:cubicBezTo>
                  <a:cubicBezTo>
                    <a:pt x="5783" y="8490"/>
                    <a:pt x="5180" y="8188"/>
                    <a:pt x="4834" y="7629"/>
                  </a:cubicBezTo>
                  <a:cubicBezTo>
                    <a:pt x="4256" y="6748"/>
                    <a:pt x="4469" y="5593"/>
                    <a:pt x="5350" y="5015"/>
                  </a:cubicBezTo>
                  <a:cubicBezTo>
                    <a:pt x="5674" y="4804"/>
                    <a:pt x="6038" y="4702"/>
                    <a:pt x="6397" y="4702"/>
                  </a:cubicBezTo>
                  <a:close/>
                  <a:moveTo>
                    <a:pt x="6505" y="0"/>
                  </a:moveTo>
                  <a:lnTo>
                    <a:pt x="6110" y="1976"/>
                  </a:lnTo>
                  <a:cubicBezTo>
                    <a:pt x="5685" y="2006"/>
                    <a:pt x="5290" y="2097"/>
                    <a:pt x="4864" y="2189"/>
                  </a:cubicBezTo>
                  <a:lnTo>
                    <a:pt x="3800" y="638"/>
                  </a:lnTo>
                  <a:lnTo>
                    <a:pt x="2098" y="1793"/>
                  </a:lnTo>
                  <a:lnTo>
                    <a:pt x="3101" y="3313"/>
                  </a:lnTo>
                  <a:cubicBezTo>
                    <a:pt x="2645" y="3769"/>
                    <a:pt x="2311" y="4286"/>
                    <a:pt x="2098" y="4863"/>
                  </a:cubicBezTo>
                  <a:lnTo>
                    <a:pt x="426" y="4529"/>
                  </a:lnTo>
                  <a:lnTo>
                    <a:pt x="1" y="6566"/>
                  </a:lnTo>
                  <a:lnTo>
                    <a:pt x="1703" y="6900"/>
                  </a:lnTo>
                  <a:cubicBezTo>
                    <a:pt x="1733" y="7447"/>
                    <a:pt x="1855" y="7994"/>
                    <a:pt x="2098" y="8480"/>
                  </a:cubicBezTo>
                  <a:lnTo>
                    <a:pt x="578" y="9484"/>
                  </a:lnTo>
                  <a:lnTo>
                    <a:pt x="1703" y="11216"/>
                  </a:lnTo>
                  <a:lnTo>
                    <a:pt x="3253" y="10152"/>
                  </a:lnTo>
                  <a:cubicBezTo>
                    <a:pt x="3709" y="10517"/>
                    <a:pt x="4226" y="10821"/>
                    <a:pt x="4773" y="11003"/>
                  </a:cubicBezTo>
                  <a:lnTo>
                    <a:pt x="4408" y="12949"/>
                  </a:lnTo>
                  <a:lnTo>
                    <a:pt x="6445" y="13374"/>
                  </a:lnTo>
                  <a:lnTo>
                    <a:pt x="6870" y="11277"/>
                  </a:lnTo>
                  <a:cubicBezTo>
                    <a:pt x="7326" y="11246"/>
                    <a:pt x="7752" y="11125"/>
                    <a:pt x="8208" y="10942"/>
                  </a:cubicBezTo>
                  <a:lnTo>
                    <a:pt x="9241" y="12462"/>
                  </a:lnTo>
                  <a:lnTo>
                    <a:pt x="10943" y="11307"/>
                  </a:lnTo>
                  <a:lnTo>
                    <a:pt x="9879" y="9757"/>
                  </a:lnTo>
                  <a:cubicBezTo>
                    <a:pt x="10153" y="9453"/>
                    <a:pt x="10366" y="9088"/>
                    <a:pt x="10548" y="8693"/>
                  </a:cubicBezTo>
                  <a:lnTo>
                    <a:pt x="12585" y="8997"/>
                  </a:lnTo>
                  <a:lnTo>
                    <a:pt x="12980" y="6961"/>
                  </a:lnTo>
                  <a:lnTo>
                    <a:pt x="11095" y="6566"/>
                  </a:lnTo>
                  <a:cubicBezTo>
                    <a:pt x="11095" y="6079"/>
                    <a:pt x="11004" y="5593"/>
                    <a:pt x="10822" y="5107"/>
                  </a:cubicBezTo>
                  <a:lnTo>
                    <a:pt x="12372" y="4043"/>
                  </a:lnTo>
                  <a:lnTo>
                    <a:pt x="11247" y="2310"/>
                  </a:lnTo>
                  <a:lnTo>
                    <a:pt x="9727" y="3344"/>
                  </a:lnTo>
                  <a:cubicBezTo>
                    <a:pt x="9272" y="2888"/>
                    <a:pt x="8724" y="2553"/>
                    <a:pt x="8177" y="2310"/>
                  </a:cubicBezTo>
                  <a:lnTo>
                    <a:pt x="8542" y="426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8598093" y="46472"/>
              <a:ext cx="428600" cy="441525"/>
            </a:xfrm>
            <a:custGeom>
              <a:avLst/>
              <a:gdLst/>
              <a:ahLst/>
              <a:cxnLst/>
              <a:rect l="l" t="t" r="r" b="b"/>
              <a:pathLst>
                <a:path w="17144" h="17661" extrusionOk="0">
                  <a:moveTo>
                    <a:pt x="8375" y="6270"/>
                  </a:moveTo>
                  <a:cubicBezTo>
                    <a:pt x="9194" y="6270"/>
                    <a:pt x="10009" y="6660"/>
                    <a:pt x="10487" y="7387"/>
                  </a:cubicBezTo>
                  <a:cubicBezTo>
                    <a:pt x="11277" y="8542"/>
                    <a:pt x="10973" y="10092"/>
                    <a:pt x="9788" y="10852"/>
                  </a:cubicBezTo>
                  <a:cubicBezTo>
                    <a:pt x="9368" y="11135"/>
                    <a:pt x="8881" y="11271"/>
                    <a:pt x="8396" y="11271"/>
                  </a:cubicBezTo>
                  <a:cubicBezTo>
                    <a:pt x="7580" y="11271"/>
                    <a:pt x="6769" y="10888"/>
                    <a:pt x="6292" y="10183"/>
                  </a:cubicBezTo>
                  <a:cubicBezTo>
                    <a:pt x="5533" y="9028"/>
                    <a:pt x="5837" y="7448"/>
                    <a:pt x="6992" y="6688"/>
                  </a:cubicBezTo>
                  <a:cubicBezTo>
                    <a:pt x="7409" y="6406"/>
                    <a:pt x="7893" y="6270"/>
                    <a:pt x="8375" y="6270"/>
                  </a:cubicBezTo>
                  <a:close/>
                  <a:moveTo>
                    <a:pt x="8572" y="1"/>
                  </a:moveTo>
                  <a:lnTo>
                    <a:pt x="8086" y="2615"/>
                  </a:lnTo>
                  <a:cubicBezTo>
                    <a:pt x="7508" y="2676"/>
                    <a:pt x="6992" y="2767"/>
                    <a:pt x="6444" y="2919"/>
                  </a:cubicBezTo>
                  <a:lnTo>
                    <a:pt x="5046" y="852"/>
                  </a:lnTo>
                  <a:lnTo>
                    <a:pt x="2767" y="2372"/>
                  </a:lnTo>
                  <a:lnTo>
                    <a:pt x="4104" y="4347"/>
                  </a:lnTo>
                  <a:cubicBezTo>
                    <a:pt x="3496" y="4955"/>
                    <a:pt x="3040" y="5624"/>
                    <a:pt x="2736" y="6384"/>
                  </a:cubicBezTo>
                  <a:lnTo>
                    <a:pt x="517" y="5958"/>
                  </a:lnTo>
                  <a:lnTo>
                    <a:pt x="1" y="8663"/>
                  </a:lnTo>
                  <a:lnTo>
                    <a:pt x="2280" y="9119"/>
                  </a:lnTo>
                  <a:cubicBezTo>
                    <a:pt x="2311" y="9849"/>
                    <a:pt x="2463" y="10518"/>
                    <a:pt x="2767" y="11217"/>
                  </a:cubicBezTo>
                  <a:lnTo>
                    <a:pt x="791" y="12554"/>
                  </a:lnTo>
                  <a:lnTo>
                    <a:pt x="2311" y="14834"/>
                  </a:lnTo>
                  <a:lnTo>
                    <a:pt x="4408" y="13405"/>
                  </a:lnTo>
                  <a:cubicBezTo>
                    <a:pt x="5016" y="13952"/>
                    <a:pt x="5685" y="14317"/>
                    <a:pt x="6414" y="14591"/>
                  </a:cubicBezTo>
                  <a:lnTo>
                    <a:pt x="5928" y="17144"/>
                  </a:lnTo>
                  <a:lnTo>
                    <a:pt x="8603" y="17661"/>
                  </a:lnTo>
                  <a:lnTo>
                    <a:pt x="9150" y="14895"/>
                  </a:lnTo>
                  <a:cubicBezTo>
                    <a:pt x="9758" y="14834"/>
                    <a:pt x="10335" y="14651"/>
                    <a:pt x="10882" y="14439"/>
                  </a:cubicBezTo>
                  <a:lnTo>
                    <a:pt x="12220" y="16414"/>
                  </a:lnTo>
                  <a:lnTo>
                    <a:pt x="14499" y="14895"/>
                  </a:lnTo>
                  <a:lnTo>
                    <a:pt x="13101" y="12797"/>
                  </a:lnTo>
                  <a:cubicBezTo>
                    <a:pt x="13466" y="12372"/>
                    <a:pt x="13770" y="11885"/>
                    <a:pt x="14013" y="11399"/>
                  </a:cubicBezTo>
                  <a:lnTo>
                    <a:pt x="16597" y="11977"/>
                  </a:lnTo>
                  <a:lnTo>
                    <a:pt x="17144" y="9271"/>
                  </a:lnTo>
                  <a:lnTo>
                    <a:pt x="14590" y="8785"/>
                  </a:lnTo>
                  <a:cubicBezTo>
                    <a:pt x="14590" y="8147"/>
                    <a:pt x="14469" y="7448"/>
                    <a:pt x="14256" y="6809"/>
                  </a:cubicBezTo>
                  <a:lnTo>
                    <a:pt x="16323" y="5411"/>
                  </a:lnTo>
                  <a:lnTo>
                    <a:pt x="14803" y="3131"/>
                  </a:lnTo>
                  <a:lnTo>
                    <a:pt x="12828" y="4438"/>
                  </a:lnTo>
                  <a:cubicBezTo>
                    <a:pt x="12220" y="3831"/>
                    <a:pt x="11551" y="3375"/>
                    <a:pt x="10791" y="3071"/>
                  </a:cubicBezTo>
                  <a:lnTo>
                    <a:pt x="11277" y="548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45375" y="-75750"/>
              <a:ext cx="8503325" cy="1065775"/>
            </a:xfrm>
            <a:custGeom>
              <a:avLst/>
              <a:gdLst/>
              <a:ahLst/>
              <a:cxnLst/>
              <a:rect l="l" t="t" r="r" b="b"/>
              <a:pathLst>
                <a:path w="340133" h="42631" extrusionOk="0">
                  <a:moveTo>
                    <a:pt x="0" y="0"/>
                  </a:moveTo>
                  <a:cubicBezTo>
                    <a:pt x="2997" y="2108"/>
                    <a:pt x="5105" y="10771"/>
                    <a:pt x="17984" y="12648"/>
                  </a:cubicBezTo>
                  <a:cubicBezTo>
                    <a:pt x="30863" y="14526"/>
                    <a:pt x="61333" y="10376"/>
                    <a:pt x="77276" y="11265"/>
                  </a:cubicBezTo>
                  <a:cubicBezTo>
                    <a:pt x="93219" y="12155"/>
                    <a:pt x="97896" y="18446"/>
                    <a:pt x="113641" y="17985"/>
                  </a:cubicBezTo>
                  <a:cubicBezTo>
                    <a:pt x="129386" y="17524"/>
                    <a:pt x="149874" y="8399"/>
                    <a:pt x="171746" y="8498"/>
                  </a:cubicBezTo>
                  <a:cubicBezTo>
                    <a:pt x="193618" y="8597"/>
                    <a:pt x="225833" y="18215"/>
                    <a:pt x="244872" y="18577"/>
                  </a:cubicBezTo>
                  <a:cubicBezTo>
                    <a:pt x="263911" y="18939"/>
                    <a:pt x="272804" y="7180"/>
                    <a:pt x="285980" y="10672"/>
                  </a:cubicBezTo>
                  <a:cubicBezTo>
                    <a:pt x="299156" y="14164"/>
                    <a:pt x="314901" y="34290"/>
                    <a:pt x="323926" y="39527"/>
                  </a:cubicBezTo>
                  <a:cubicBezTo>
                    <a:pt x="332952" y="44764"/>
                    <a:pt x="337432" y="41668"/>
                    <a:pt x="340133" y="42096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1" name="Google Shape;111;p15"/>
          <p:cNvGrpSpPr/>
          <p:nvPr/>
        </p:nvGrpSpPr>
        <p:grpSpPr>
          <a:xfrm>
            <a:off x="-487025" y="2242850"/>
            <a:ext cx="5507325" cy="3100836"/>
            <a:chOff x="-487025" y="2242850"/>
            <a:chExt cx="5507325" cy="3100836"/>
          </a:xfrm>
        </p:grpSpPr>
        <p:sp>
          <p:nvSpPr>
            <p:cNvPr id="112" name="Google Shape;112;p15"/>
            <p:cNvSpPr/>
            <p:nvPr/>
          </p:nvSpPr>
          <p:spPr>
            <a:xfrm>
              <a:off x="-487025" y="2242850"/>
              <a:ext cx="5507325" cy="3100836"/>
            </a:xfrm>
            <a:custGeom>
              <a:avLst/>
              <a:gdLst/>
              <a:ahLst/>
              <a:cxnLst/>
              <a:rect l="l" t="t" r="r" b="b"/>
              <a:pathLst>
                <a:path w="220293" h="87774" extrusionOk="0">
                  <a:moveTo>
                    <a:pt x="126" y="18206"/>
                  </a:moveTo>
                  <a:cubicBezTo>
                    <a:pt x="390" y="17844"/>
                    <a:pt x="-961" y="18931"/>
                    <a:pt x="1707" y="16032"/>
                  </a:cubicBezTo>
                  <a:cubicBezTo>
                    <a:pt x="4375" y="13133"/>
                    <a:pt x="11391" y="2692"/>
                    <a:pt x="16134" y="814"/>
                  </a:cubicBezTo>
                  <a:cubicBezTo>
                    <a:pt x="20877" y="-1063"/>
                    <a:pt x="28553" y="419"/>
                    <a:pt x="30167" y="4767"/>
                  </a:cubicBezTo>
                  <a:cubicBezTo>
                    <a:pt x="31781" y="9115"/>
                    <a:pt x="26313" y="19721"/>
                    <a:pt x="25819" y="26902"/>
                  </a:cubicBezTo>
                  <a:cubicBezTo>
                    <a:pt x="25325" y="34083"/>
                    <a:pt x="26148" y="41594"/>
                    <a:pt x="27202" y="47852"/>
                  </a:cubicBezTo>
                  <a:cubicBezTo>
                    <a:pt x="28256" y="54111"/>
                    <a:pt x="28750" y="60105"/>
                    <a:pt x="32143" y="64453"/>
                  </a:cubicBezTo>
                  <a:cubicBezTo>
                    <a:pt x="35536" y="68801"/>
                    <a:pt x="36953" y="73248"/>
                    <a:pt x="47559" y="73940"/>
                  </a:cubicBezTo>
                  <a:cubicBezTo>
                    <a:pt x="58166" y="74632"/>
                    <a:pt x="84550" y="68769"/>
                    <a:pt x="95782" y="68604"/>
                  </a:cubicBezTo>
                  <a:cubicBezTo>
                    <a:pt x="107014" y="68439"/>
                    <a:pt x="108497" y="70910"/>
                    <a:pt x="114953" y="72952"/>
                  </a:cubicBezTo>
                  <a:cubicBezTo>
                    <a:pt x="121409" y="74994"/>
                    <a:pt x="124407" y="80857"/>
                    <a:pt x="134519" y="80857"/>
                  </a:cubicBezTo>
                  <a:cubicBezTo>
                    <a:pt x="144631" y="80857"/>
                    <a:pt x="161331" y="71799"/>
                    <a:pt x="175627" y="72952"/>
                  </a:cubicBezTo>
                  <a:cubicBezTo>
                    <a:pt x="189923" y="74105"/>
                    <a:pt x="212849" y="85304"/>
                    <a:pt x="220293" y="87774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13" name="Google Shape;113;p15"/>
            <p:cNvSpPr/>
            <p:nvPr/>
          </p:nvSpPr>
          <p:spPr>
            <a:xfrm>
              <a:off x="1814165" y="4743040"/>
              <a:ext cx="324500" cy="334375"/>
            </a:xfrm>
            <a:custGeom>
              <a:avLst/>
              <a:gdLst/>
              <a:ahLst/>
              <a:cxnLst/>
              <a:rect l="l" t="t" r="r" b="b"/>
              <a:pathLst>
                <a:path w="12980" h="13375" extrusionOk="0">
                  <a:moveTo>
                    <a:pt x="6397" y="4702"/>
                  </a:moveTo>
                  <a:cubicBezTo>
                    <a:pt x="7016" y="4702"/>
                    <a:pt x="7618" y="5004"/>
                    <a:pt x="7964" y="5562"/>
                  </a:cubicBezTo>
                  <a:cubicBezTo>
                    <a:pt x="8542" y="6414"/>
                    <a:pt x="8329" y="7599"/>
                    <a:pt x="7448" y="8176"/>
                  </a:cubicBezTo>
                  <a:cubicBezTo>
                    <a:pt x="7124" y="8388"/>
                    <a:pt x="6760" y="8490"/>
                    <a:pt x="6402" y="8490"/>
                  </a:cubicBezTo>
                  <a:cubicBezTo>
                    <a:pt x="5783" y="8490"/>
                    <a:pt x="5180" y="8188"/>
                    <a:pt x="4834" y="7629"/>
                  </a:cubicBezTo>
                  <a:cubicBezTo>
                    <a:pt x="4256" y="6748"/>
                    <a:pt x="4469" y="5593"/>
                    <a:pt x="5350" y="5015"/>
                  </a:cubicBezTo>
                  <a:cubicBezTo>
                    <a:pt x="5674" y="4804"/>
                    <a:pt x="6038" y="4702"/>
                    <a:pt x="6397" y="4702"/>
                  </a:cubicBezTo>
                  <a:close/>
                  <a:moveTo>
                    <a:pt x="6505" y="0"/>
                  </a:moveTo>
                  <a:lnTo>
                    <a:pt x="6110" y="1976"/>
                  </a:lnTo>
                  <a:cubicBezTo>
                    <a:pt x="5685" y="2006"/>
                    <a:pt x="5290" y="2097"/>
                    <a:pt x="4864" y="2189"/>
                  </a:cubicBezTo>
                  <a:lnTo>
                    <a:pt x="3800" y="638"/>
                  </a:lnTo>
                  <a:lnTo>
                    <a:pt x="2098" y="1793"/>
                  </a:lnTo>
                  <a:lnTo>
                    <a:pt x="3101" y="3313"/>
                  </a:lnTo>
                  <a:cubicBezTo>
                    <a:pt x="2645" y="3769"/>
                    <a:pt x="2311" y="4286"/>
                    <a:pt x="2098" y="4863"/>
                  </a:cubicBezTo>
                  <a:lnTo>
                    <a:pt x="426" y="4529"/>
                  </a:lnTo>
                  <a:lnTo>
                    <a:pt x="1" y="6566"/>
                  </a:lnTo>
                  <a:lnTo>
                    <a:pt x="1703" y="6900"/>
                  </a:lnTo>
                  <a:cubicBezTo>
                    <a:pt x="1733" y="7447"/>
                    <a:pt x="1855" y="7994"/>
                    <a:pt x="2098" y="8480"/>
                  </a:cubicBezTo>
                  <a:lnTo>
                    <a:pt x="578" y="9484"/>
                  </a:lnTo>
                  <a:lnTo>
                    <a:pt x="1703" y="11216"/>
                  </a:lnTo>
                  <a:lnTo>
                    <a:pt x="3253" y="10152"/>
                  </a:lnTo>
                  <a:cubicBezTo>
                    <a:pt x="3709" y="10517"/>
                    <a:pt x="4226" y="10821"/>
                    <a:pt x="4773" y="11003"/>
                  </a:cubicBezTo>
                  <a:lnTo>
                    <a:pt x="4408" y="12949"/>
                  </a:lnTo>
                  <a:lnTo>
                    <a:pt x="6445" y="13374"/>
                  </a:lnTo>
                  <a:lnTo>
                    <a:pt x="6870" y="11277"/>
                  </a:lnTo>
                  <a:cubicBezTo>
                    <a:pt x="7326" y="11246"/>
                    <a:pt x="7752" y="11125"/>
                    <a:pt x="8208" y="10942"/>
                  </a:cubicBezTo>
                  <a:lnTo>
                    <a:pt x="9241" y="12462"/>
                  </a:lnTo>
                  <a:lnTo>
                    <a:pt x="10943" y="11307"/>
                  </a:lnTo>
                  <a:lnTo>
                    <a:pt x="9879" y="9757"/>
                  </a:lnTo>
                  <a:cubicBezTo>
                    <a:pt x="10153" y="9453"/>
                    <a:pt x="10366" y="9088"/>
                    <a:pt x="10548" y="8693"/>
                  </a:cubicBezTo>
                  <a:lnTo>
                    <a:pt x="12585" y="8997"/>
                  </a:lnTo>
                  <a:lnTo>
                    <a:pt x="12980" y="6961"/>
                  </a:lnTo>
                  <a:lnTo>
                    <a:pt x="11095" y="6566"/>
                  </a:lnTo>
                  <a:cubicBezTo>
                    <a:pt x="11095" y="6079"/>
                    <a:pt x="11004" y="5593"/>
                    <a:pt x="10822" y="5107"/>
                  </a:cubicBezTo>
                  <a:lnTo>
                    <a:pt x="12372" y="4043"/>
                  </a:lnTo>
                  <a:lnTo>
                    <a:pt x="11247" y="2310"/>
                  </a:lnTo>
                  <a:lnTo>
                    <a:pt x="9727" y="3344"/>
                  </a:lnTo>
                  <a:cubicBezTo>
                    <a:pt x="9272" y="2888"/>
                    <a:pt x="8724" y="2553"/>
                    <a:pt x="8177" y="2310"/>
                  </a:cubicBezTo>
                  <a:lnTo>
                    <a:pt x="8542" y="426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45959" y="3328525"/>
              <a:ext cx="402884" cy="415033"/>
            </a:xfrm>
            <a:custGeom>
              <a:avLst/>
              <a:gdLst/>
              <a:ahLst/>
              <a:cxnLst/>
              <a:rect l="l" t="t" r="r" b="b"/>
              <a:pathLst>
                <a:path w="17144" h="17661" extrusionOk="0">
                  <a:moveTo>
                    <a:pt x="8375" y="6270"/>
                  </a:moveTo>
                  <a:cubicBezTo>
                    <a:pt x="9194" y="6270"/>
                    <a:pt x="10009" y="6660"/>
                    <a:pt x="10487" y="7387"/>
                  </a:cubicBezTo>
                  <a:cubicBezTo>
                    <a:pt x="11277" y="8542"/>
                    <a:pt x="10973" y="10092"/>
                    <a:pt x="9788" y="10852"/>
                  </a:cubicBezTo>
                  <a:cubicBezTo>
                    <a:pt x="9368" y="11135"/>
                    <a:pt x="8881" y="11271"/>
                    <a:pt x="8396" y="11271"/>
                  </a:cubicBezTo>
                  <a:cubicBezTo>
                    <a:pt x="7580" y="11271"/>
                    <a:pt x="6769" y="10888"/>
                    <a:pt x="6292" y="10183"/>
                  </a:cubicBezTo>
                  <a:cubicBezTo>
                    <a:pt x="5533" y="9028"/>
                    <a:pt x="5837" y="7448"/>
                    <a:pt x="6992" y="6688"/>
                  </a:cubicBezTo>
                  <a:cubicBezTo>
                    <a:pt x="7409" y="6406"/>
                    <a:pt x="7893" y="6270"/>
                    <a:pt x="8375" y="6270"/>
                  </a:cubicBezTo>
                  <a:close/>
                  <a:moveTo>
                    <a:pt x="8572" y="1"/>
                  </a:moveTo>
                  <a:lnTo>
                    <a:pt x="8086" y="2615"/>
                  </a:lnTo>
                  <a:cubicBezTo>
                    <a:pt x="7508" y="2676"/>
                    <a:pt x="6992" y="2767"/>
                    <a:pt x="6444" y="2919"/>
                  </a:cubicBezTo>
                  <a:lnTo>
                    <a:pt x="5046" y="852"/>
                  </a:lnTo>
                  <a:lnTo>
                    <a:pt x="2767" y="2372"/>
                  </a:lnTo>
                  <a:lnTo>
                    <a:pt x="4104" y="4347"/>
                  </a:lnTo>
                  <a:cubicBezTo>
                    <a:pt x="3496" y="4955"/>
                    <a:pt x="3040" y="5624"/>
                    <a:pt x="2736" y="6384"/>
                  </a:cubicBezTo>
                  <a:lnTo>
                    <a:pt x="517" y="5958"/>
                  </a:lnTo>
                  <a:lnTo>
                    <a:pt x="1" y="8663"/>
                  </a:lnTo>
                  <a:lnTo>
                    <a:pt x="2280" y="9119"/>
                  </a:lnTo>
                  <a:cubicBezTo>
                    <a:pt x="2311" y="9849"/>
                    <a:pt x="2463" y="10518"/>
                    <a:pt x="2767" y="11217"/>
                  </a:cubicBezTo>
                  <a:lnTo>
                    <a:pt x="791" y="12554"/>
                  </a:lnTo>
                  <a:lnTo>
                    <a:pt x="2311" y="14834"/>
                  </a:lnTo>
                  <a:lnTo>
                    <a:pt x="4408" y="13405"/>
                  </a:lnTo>
                  <a:cubicBezTo>
                    <a:pt x="5016" y="13952"/>
                    <a:pt x="5685" y="14317"/>
                    <a:pt x="6414" y="14591"/>
                  </a:cubicBezTo>
                  <a:lnTo>
                    <a:pt x="5928" y="17144"/>
                  </a:lnTo>
                  <a:lnTo>
                    <a:pt x="8603" y="17661"/>
                  </a:lnTo>
                  <a:lnTo>
                    <a:pt x="9150" y="14895"/>
                  </a:lnTo>
                  <a:cubicBezTo>
                    <a:pt x="9758" y="14834"/>
                    <a:pt x="10335" y="14651"/>
                    <a:pt x="10882" y="14439"/>
                  </a:cubicBezTo>
                  <a:lnTo>
                    <a:pt x="12220" y="16414"/>
                  </a:lnTo>
                  <a:lnTo>
                    <a:pt x="14499" y="14895"/>
                  </a:lnTo>
                  <a:lnTo>
                    <a:pt x="13101" y="12797"/>
                  </a:lnTo>
                  <a:cubicBezTo>
                    <a:pt x="13466" y="12372"/>
                    <a:pt x="13770" y="11885"/>
                    <a:pt x="14013" y="11399"/>
                  </a:cubicBezTo>
                  <a:lnTo>
                    <a:pt x="16597" y="11977"/>
                  </a:lnTo>
                  <a:lnTo>
                    <a:pt x="17144" y="9271"/>
                  </a:lnTo>
                  <a:lnTo>
                    <a:pt x="14590" y="8785"/>
                  </a:lnTo>
                  <a:cubicBezTo>
                    <a:pt x="14590" y="8147"/>
                    <a:pt x="14469" y="7448"/>
                    <a:pt x="14256" y="6809"/>
                  </a:cubicBezTo>
                  <a:lnTo>
                    <a:pt x="16323" y="5411"/>
                  </a:lnTo>
                  <a:lnTo>
                    <a:pt x="14803" y="3131"/>
                  </a:lnTo>
                  <a:lnTo>
                    <a:pt x="12828" y="4438"/>
                  </a:lnTo>
                  <a:cubicBezTo>
                    <a:pt x="12220" y="3831"/>
                    <a:pt x="11551" y="3375"/>
                    <a:pt x="10791" y="3071"/>
                  </a:cubicBezTo>
                  <a:lnTo>
                    <a:pt x="11277" y="548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1887023"/>
            <a:ext cx="2357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2"/>
          </p:nvPr>
        </p:nvSpPr>
        <p:spPr>
          <a:xfrm>
            <a:off x="3393553" y="1887023"/>
            <a:ext cx="2357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3"/>
          </p:nvPr>
        </p:nvSpPr>
        <p:spPr>
          <a:xfrm>
            <a:off x="6073881" y="1887023"/>
            <a:ext cx="2357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4"/>
          </p:nvPr>
        </p:nvSpPr>
        <p:spPr>
          <a:xfrm>
            <a:off x="713225" y="1579007"/>
            <a:ext cx="2357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5"/>
          </p:nvPr>
        </p:nvSpPr>
        <p:spPr>
          <a:xfrm>
            <a:off x="3393553" y="1579007"/>
            <a:ext cx="2357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6"/>
          </p:nvPr>
        </p:nvSpPr>
        <p:spPr>
          <a:xfrm>
            <a:off x="6073881" y="1579007"/>
            <a:ext cx="2357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3" name="Google Shape;123;p16"/>
          <p:cNvGrpSpPr/>
          <p:nvPr/>
        </p:nvGrpSpPr>
        <p:grpSpPr>
          <a:xfrm flipH="1">
            <a:off x="4161175" y="2090450"/>
            <a:ext cx="5507325" cy="3100836"/>
            <a:chOff x="-487025" y="2242850"/>
            <a:chExt cx="5507325" cy="3100836"/>
          </a:xfrm>
        </p:grpSpPr>
        <p:sp>
          <p:nvSpPr>
            <p:cNvPr id="124" name="Google Shape;124;p16"/>
            <p:cNvSpPr/>
            <p:nvPr/>
          </p:nvSpPr>
          <p:spPr>
            <a:xfrm>
              <a:off x="-487025" y="2242850"/>
              <a:ext cx="5507325" cy="3100836"/>
            </a:xfrm>
            <a:custGeom>
              <a:avLst/>
              <a:gdLst/>
              <a:ahLst/>
              <a:cxnLst/>
              <a:rect l="l" t="t" r="r" b="b"/>
              <a:pathLst>
                <a:path w="220293" h="87774" extrusionOk="0">
                  <a:moveTo>
                    <a:pt x="126" y="18206"/>
                  </a:moveTo>
                  <a:cubicBezTo>
                    <a:pt x="390" y="17844"/>
                    <a:pt x="-961" y="18931"/>
                    <a:pt x="1707" y="16032"/>
                  </a:cubicBezTo>
                  <a:cubicBezTo>
                    <a:pt x="4375" y="13133"/>
                    <a:pt x="11391" y="2692"/>
                    <a:pt x="16134" y="814"/>
                  </a:cubicBezTo>
                  <a:cubicBezTo>
                    <a:pt x="20877" y="-1063"/>
                    <a:pt x="28553" y="419"/>
                    <a:pt x="30167" y="4767"/>
                  </a:cubicBezTo>
                  <a:cubicBezTo>
                    <a:pt x="31781" y="9115"/>
                    <a:pt x="26313" y="19721"/>
                    <a:pt x="25819" y="26902"/>
                  </a:cubicBezTo>
                  <a:cubicBezTo>
                    <a:pt x="25325" y="34083"/>
                    <a:pt x="26148" y="41594"/>
                    <a:pt x="27202" y="47852"/>
                  </a:cubicBezTo>
                  <a:cubicBezTo>
                    <a:pt x="28256" y="54111"/>
                    <a:pt x="28750" y="60105"/>
                    <a:pt x="32143" y="64453"/>
                  </a:cubicBezTo>
                  <a:cubicBezTo>
                    <a:pt x="35536" y="68801"/>
                    <a:pt x="36953" y="73248"/>
                    <a:pt x="47559" y="73940"/>
                  </a:cubicBezTo>
                  <a:cubicBezTo>
                    <a:pt x="58166" y="74632"/>
                    <a:pt x="84550" y="68769"/>
                    <a:pt x="95782" y="68604"/>
                  </a:cubicBezTo>
                  <a:cubicBezTo>
                    <a:pt x="107014" y="68439"/>
                    <a:pt x="108497" y="70910"/>
                    <a:pt x="114953" y="72952"/>
                  </a:cubicBezTo>
                  <a:cubicBezTo>
                    <a:pt x="121409" y="74994"/>
                    <a:pt x="124407" y="80857"/>
                    <a:pt x="134519" y="80857"/>
                  </a:cubicBezTo>
                  <a:cubicBezTo>
                    <a:pt x="144631" y="80857"/>
                    <a:pt x="161331" y="71799"/>
                    <a:pt x="175627" y="72952"/>
                  </a:cubicBezTo>
                  <a:cubicBezTo>
                    <a:pt x="189923" y="74105"/>
                    <a:pt x="212849" y="85304"/>
                    <a:pt x="220293" y="87774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25" name="Google Shape;125;p16"/>
            <p:cNvSpPr/>
            <p:nvPr/>
          </p:nvSpPr>
          <p:spPr>
            <a:xfrm>
              <a:off x="1814165" y="4743040"/>
              <a:ext cx="324500" cy="334375"/>
            </a:xfrm>
            <a:custGeom>
              <a:avLst/>
              <a:gdLst/>
              <a:ahLst/>
              <a:cxnLst/>
              <a:rect l="l" t="t" r="r" b="b"/>
              <a:pathLst>
                <a:path w="12980" h="13375" extrusionOk="0">
                  <a:moveTo>
                    <a:pt x="6397" y="4702"/>
                  </a:moveTo>
                  <a:cubicBezTo>
                    <a:pt x="7016" y="4702"/>
                    <a:pt x="7618" y="5004"/>
                    <a:pt x="7964" y="5562"/>
                  </a:cubicBezTo>
                  <a:cubicBezTo>
                    <a:pt x="8542" y="6414"/>
                    <a:pt x="8329" y="7599"/>
                    <a:pt x="7448" y="8176"/>
                  </a:cubicBezTo>
                  <a:cubicBezTo>
                    <a:pt x="7124" y="8388"/>
                    <a:pt x="6760" y="8490"/>
                    <a:pt x="6402" y="8490"/>
                  </a:cubicBezTo>
                  <a:cubicBezTo>
                    <a:pt x="5783" y="8490"/>
                    <a:pt x="5180" y="8188"/>
                    <a:pt x="4834" y="7629"/>
                  </a:cubicBezTo>
                  <a:cubicBezTo>
                    <a:pt x="4256" y="6748"/>
                    <a:pt x="4469" y="5593"/>
                    <a:pt x="5350" y="5015"/>
                  </a:cubicBezTo>
                  <a:cubicBezTo>
                    <a:pt x="5674" y="4804"/>
                    <a:pt x="6038" y="4702"/>
                    <a:pt x="6397" y="4702"/>
                  </a:cubicBezTo>
                  <a:close/>
                  <a:moveTo>
                    <a:pt x="6505" y="0"/>
                  </a:moveTo>
                  <a:lnTo>
                    <a:pt x="6110" y="1976"/>
                  </a:lnTo>
                  <a:cubicBezTo>
                    <a:pt x="5685" y="2006"/>
                    <a:pt x="5290" y="2097"/>
                    <a:pt x="4864" y="2189"/>
                  </a:cubicBezTo>
                  <a:lnTo>
                    <a:pt x="3800" y="638"/>
                  </a:lnTo>
                  <a:lnTo>
                    <a:pt x="2098" y="1793"/>
                  </a:lnTo>
                  <a:lnTo>
                    <a:pt x="3101" y="3313"/>
                  </a:lnTo>
                  <a:cubicBezTo>
                    <a:pt x="2645" y="3769"/>
                    <a:pt x="2311" y="4286"/>
                    <a:pt x="2098" y="4863"/>
                  </a:cubicBezTo>
                  <a:lnTo>
                    <a:pt x="426" y="4529"/>
                  </a:lnTo>
                  <a:lnTo>
                    <a:pt x="1" y="6566"/>
                  </a:lnTo>
                  <a:lnTo>
                    <a:pt x="1703" y="6900"/>
                  </a:lnTo>
                  <a:cubicBezTo>
                    <a:pt x="1733" y="7447"/>
                    <a:pt x="1855" y="7994"/>
                    <a:pt x="2098" y="8480"/>
                  </a:cubicBezTo>
                  <a:lnTo>
                    <a:pt x="578" y="9484"/>
                  </a:lnTo>
                  <a:lnTo>
                    <a:pt x="1703" y="11216"/>
                  </a:lnTo>
                  <a:lnTo>
                    <a:pt x="3253" y="10152"/>
                  </a:lnTo>
                  <a:cubicBezTo>
                    <a:pt x="3709" y="10517"/>
                    <a:pt x="4226" y="10821"/>
                    <a:pt x="4773" y="11003"/>
                  </a:cubicBezTo>
                  <a:lnTo>
                    <a:pt x="4408" y="12949"/>
                  </a:lnTo>
                  <a:lnTo>
                    <a:pt x="6445" y="13374"/>
                  </a:lnTo>
                  <a:lnTo>
                    <a:pt x="6870" y="11277"/>
                  </a:lnTo>
                  <a:cubicBezTo>
                    <a:pt x="7326" y="11246"/>
                    <a:pt x="7752" y="11125"/>
                    <a:pt x="8208" y="10942"/>
                  </a:cubicBezTo>
                  <a:lnTo>
                    <a:pt x="9241" y="12462"/>
                  </a:lnTo>
                  <a:lnTo>
                    <a:pt x="10943" y="11307"/>
                  </a:lnTo>
                  <a:lnTo>
                    <a:pt x="9879" y="9757"/>
                  </a:lnTo>
                  <a:cubicBezTo>
                    <a:pt x="10153" y="9453"/>
                    <a:pt x="10366" y="9088"/>
                    <a:pt x="10548" y="8693"/>
                  </a:cubicBezTo>
                  <a:lnTo>
                    <a:pt x="12585" y="8997"/>
                  </a:lnTo>
                  <a:lnTo>
                    <a:pt x="12980" y="6961"/>
                  </a:lnTo>
                  <a:lnTo>
                    <a:pt x="11095" y="6566"/>
                  </a:lnTo>
                  <a:cubicBezTo>
                    <a:pt x="11095" y="6079"/>
                    <a:pt x="11004" y="5593"/>
                    <a:pt x="10822" y="5107"/>
                  </a:cubicBezTo>
                  <a:lnTo>
                    <a:pt x="12372" y="4043"/>
                  </a:lnTo>
                  <a:lnTo>
                    <a:pt x="11247" y="2310"/>
                  </a:lnTo>
                  <a:lnTo>
                    <a:pt x="9727" y="3344"/>
                  </a:lnTo>
                  <a:cubicBezTo>
                    <a:pt x="9272" y="2888"/>
                    <a:pt x="8724" y="2553"/>
                    <a:pt x="8177" y="2310"/>
                  </a:cubicBezTo>
                  <a:lnTo>
                    <a:pt x="8542" y="426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5959" y="3328525"/>
              <a:ext cx="402884" cy="415033"/>
            </a:xfrm>
            <a:custGeom>
              <a:avLst/>
              <a:gdLst/>
              <a:ahLst/>
              <a:cxnLst/>
              <a:rect l="l" t="t" r="r" b="b"/>
              <a:pathLst>
                <a:path w="17144" h="17661" extrusionOk="0">
                  <a:moveTo>
                    <a:pt x="8375" y="6270"/>
                  </a:moveTo>
                  <a:cubicBezTo>
                    <a:pt x="9194" y="6270"/>
                    <a:pt x="10009" y="6660"/>
                    <a:pt x="10487" y="7387"/>
                  </a:cubicBezTo>
                  <a:cubicBezTo>
                    <a:pt x="11277" y="8542"/>
                    <a:pt x="10973" y="10092"/>
                    <a:pt x="9788" y="10852"/>
                  </a:cubicBezTo>
                  <a:cubicBezTo>
                    <a:pt x="9368" y="11135"/>
                    <a:pt x="8881" y="11271"/>
                    <a:pt x="8396" y="11271"/>
                  </a:cubicBezTo>
                  <a:cubicBezTo>
                    <a:pt x="7580" y="11271"/>
                    <a:pt x="6769" y="10888"/>
                    <a:pt x="6292" y="10183"/>
                  </a:cubicBezTo>
                  <a:cubicBezTo>
                    <a:pt x="5533" y="9028"/>
                    <a:pt x="5837" y="7448"/>
                    <a:pt x="6992" y="6688"/>
                  </a:cubicBezTo>
                  <a:cubicBezTo>
                    <a:pt x="7409" y="6406"/>
                    <a:pt x="7893" y="6270"/>
                    <a:pt x="8375" y="6270"/>
                  </a:cubicBezTo>
                  <a:close/>
                  <a:moveTo>
                    <a:pt x="8572" y="1"/>
                  </a:moveTo>
                  <a:lnTo>
                    <a:pt x="8086" y="2615"/>
                  </a:lnTo>
                  <a:cubicBezTo>
                    <a:pt x="7508" y="2676"/>
                    <a:pt x="6992" y="2767"/>
                    <a:pt x="6444" y="2919"/>
                  </a:cubicBezTo>
                  <a:lnTo>
                    <a:pt x="5046" y="852"/>
                  </a:lnTo>
                  <a:lnTo>
                    <a:pt x="2767" y="2372"/>
                  </a:lnTo>
                  <a:lnTo>
                    <a:pt x="4104" y="4347"/>
                  </a:lnTo>
                  <a:cubicBezTo>
                    <a:pt x="3496" y="4955"/>
                    <a:pt x="3040" y="5624"/>
                    <a:pt x="2736" y="6384"/>
                  </a:cubicBezTo>
                  <a:lnTo>
                    <a:pt x="517" y="5958"/>
                  </a:lnTo>
                  <a:lnTo>
                    <a:pt x="1" y="8663"/>
                  </a:lnTo>
                  <a:lnTo>
                    <a:pt x="2280" y="9119"/>
                  </a:lnTo>
                  <a:cubicBezTo>
                    <a:pt x="2311" y="9849"/>
                    <a:pt x="2463" y="10518"/>
                    <a:pt x="2767" y="11217"/>
                  </a:cubicBezTo>
                  <a:lnTo>
                    <a:pt x="791" y="12554"/>
                  </a:lnTo>
                  <a:lnTo>
                    <a:pt x="2311" y="14834"/>
                  </a:lnTo>
                  <a:lnTo>
                    <a:pt x="4408" y="13405"/>
                  </a:lnTo>
                  <a:cubicBezTo>
                    <a:pt x="5016" y="13952"/>
                    <a:pt x="5685" y="14317"/>
                    <a:pt x="6414" y="14591"/>
                  </a:cubicBezTo>
                  <a:lnTo>
                    <a:pt x="5928" y="17144"/>
                  </a:lnTo>
                  <a:lnTo>
                    <a:pt x="8603" y="17661"/>
                  </a:lnTo>
                  <a:lnTo>
                    <a:pt x="9150" y="14895"/>
                  </a:lnTo>
                  <a:cubicBezTo>
                    <a:pt x="9758" y="14834"/>
                    <a:pt x="10335" y="14651"/>
                    <a:pt x="10882" y="14439"/>
                  </a:cubicBezTo>
                  <a:lnTo>
                    <a:pt x="12220" y="16414"/>
                  </a:lnTo>
                  <a:lnTo>
                    <a:pt x="14499" y="14895"/>
                  </a:lnTo>
                  <a:lnTo>
                    <a:pt x="13101" y="12797"/>
                  </a:lnTo>
                  <a:cubicBezTo>
                    <a:pt x="13466" y="12372"/>
                    <a:pt x="13770" y="11885"/>
                    <a:pt x="14013" y="11399"/>
                  </a:cubicBezTo>
                  <a:lnTo>
                    <a:pt x="16597" y="11977"/>
                  </a:lnTo>
                  <a:lnTo>
                    <a:pt x="17144" y="9271"/>
                  </a:lnTo>
                  <a:lnTo>
                    <a:pt x="14590" y="8785"/>
                  </a:lnTo>
                  <a:cubicBezTo>
                    <a:pt x="14590" y="8147"/>
                    <a:pt x="14469" y="7448"/>
                    <a:pt x="14256" y="6809"/>
                  </a:cubicBezTo>
                  <a:lnTo>
                    <a:pt x="16323" y="5411"/>
                  </a:lnTo>
                  <a:lnTo>
                    <a:pt x="14803" y="3131"/>
                  </a:lnTo>
                  <a:lnTo>
                    <a:pt x="12828" y="4438"/>
                  </a:lnTo>
                  <a:cubicBezTo>
                    <a:pt x="12220" y="3831"/>
                    <a:pt x="11551" y="3375"/>
                    <a:pt x="10791" y="3071"/>
                  </a:cubicBezTo>
                  <a:lnTo>
                    <a:pt x="11277" y="548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1"/>
          </p:nvPr>
        </p:nvSpPr>
        <p:spPr>
          <a:xfrm>
            <a:off x="2628325" y="1770577"/>
            <a:ext cx="27837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2"/>
          </p:nvPr>
        </p:nvSpPr>
        <p:spPr>
          <a:xfrm>
            <a:off x="5647080" y="1770577"/>
            <a:ext cx="27837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3"/>
          </p:nvPr>
        </p:nvSpPr>
        <p:spPr>
          <a:xfrm>
            <a:off x="2628325" y="3172775"/>
            <a:ext cx="27837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4"/>
          </p:nvPr>
        </p:nvSpPr>
        <p:spPr>
          <a:xfrm>
            <a:off x="5647080" y="3172775"/>
            <a:ext cx="27837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5"/>
          </p:nvPr>
        </p:nvSpPr>
        <p:spPr>
          <a:xfrm>
            <a:off x="2628326" y="1465750"/>
            <a:ext cx="2783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6"/>
          </p:nvPr>
        </p:nvSpPr>
        <p:spPr>
          <a:xfrm>
            <a:off x="2628326" y="2867973"/>
            <a:ext cx="2783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7"/>
          </p:nvPr>
        </p:nvSpPr>
        <p:spPr>
          <a:xfrm>
            <a:off x="5647055" y="1465750"/>
            <a:ext cx="2783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8"/>
          </p:nvPr>
        </p:nvSpPr>
        <p:spPr>
          <a:xfrm>
            <a:off x="5647055" y="2867973"/>
            <a:ext cx="2783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945375" y="-75750"/>
            <a:ext cx="8503325" cy="1185606"/>
            <a:chOff x="945375" y="-75750"/>
            <a:chExt cx="8503325" cy="1185606"/>
          </a:xfrm>
        </p:grpSpPr>
        <p:sp>
          <p:nvSpPr>
            <p:cNvPr id="138" name="Google Shape;138;p17"/>
            <p:cNvSpPr/>
            <p:nvPr/>
          </p:nvSpPr>
          <p:spPr>
            <a:xfrm>
              <a:off x="8484415" y="775481"/>
              <a:ext cx="324500" cy="334375"/>
            </a:xfrm>
            <a:custGeom>
              <a:avLst/>
              <a:gdLst/>
              <a:ahLst/>
              <a:cxnLst/>
              <a:rect l="l" t="t" r="r" b="b"/>
              <a:pathLst>
                <a:path w="12980" h="13375" extrusionOk="0">
                  <a:moveTo>
                    <a:pt x="6397" y="4702"/>
                  </a:moveTo>
                  <a:cubicBezTo>
                    <a:pt x="7016" y="4702"/>
                    <a:pt x="7618" y="5004"/>
                    <a:pt x="7964" y="5562"/>
                  </a:cubicBezTo>
                  <a:cubicBezTo>
                    <a:pt x="8542" y="6414"/>
                    <a:pt x="8329" y="7599"/>
                    <a:pt x="7448" y="8176"/>
                  </a:cubicBezTo>
                  <a:cubicBezTo>
                    <a:pt x="7124" y="8388"/>
                    <a:pt x="6760" y="8490"/>
                    <a:pt x="6402" y="8490"/>
                  </a:cubicBezTo>
                  <a:cubicBezTo>
                    <a:pt x="5783" y="8490"/>
                    <a:pt x="5180" y="8188"/>
                    <a:pt x="4834" y="7629"/>
                  </a:cubicBezTo>
                  <a:cubicBezTo>
                    <a:pt x="4256" y="6748"/>
                    <a:pt x="4469" y="5593"/>
                    <a:pt x="5350" y="5015"/>
                  </a:cubicBezTo>
                  <a:cubicBezTo>
                    <a:pt x="5674" y="4804"/>
                    <a:pt x="6038" y="4702"/>
                    <a:pt x="6397" y="4702"/>
                  </a:cubicBezTo>
                  <a:close/>
                  <a:moveTo>
                    <a:pt x="6505" y="0"/>
                  </a:moveTo>
                  <a:lnTo>
                    <a:pt x="6110" y="1976"/>
                  </a:lnTo>
                  <a:cubicBezTo>
                    <a:pt x="5685" y="2006"/>
                    <a:pt x="5290" y="2097"/>
                    <a:pt x="4864" y="2189"/>
                  </a:cubicBezTo>
                  <a:lnTo>
                    <a:pt x="3800" y="638"/>
                  </a:lnTo>
                  <a:lnTo>
                    <a:pt x="2098" y="1793"/>
                  </a:lnTo>
                  <a:lnTo>
                    <a:pt x="3101" y="3313"/>
                  </a:lnTo>
                  <a:cubicBezTo>
                    <a:pt x="2645" y="3769"/>
                    <a:pt x="2311" y="4286"/>
                    <a:pt x="2098" y="4863"/>
                  </a:cubicBezTo>
                  <a:lnTo>
                    <a:pt x="426" y="4529"/>
                  </a:lnTo>
                  <a:lnTo>
                    <a:pt x="1" y="6566"/>
                  </a:lnTo>
                  <a:lnTo>
                    <a:pt x="1703" y="6900"/>
                  </a:lnTo>
                  <a:cubicBezTo>
                    <a:pt x="1733" y="7447"/>
                    <a:pt x="1855" y="7994"/>
                    <a:pt x="2098" y="8480"/>
                  </a:cubicBezTo>
                  <a:lnTo>
                    <a:pt x="578" y="9484"/>
                  </a:lnTo>
                  <a:lnTo>
                    <a:pt x="1703" y="11216"/>
                  </a:lnTo>
                  <a:lnTo>
                    <a:pt x="3253" y="10152"/>
                  </a:lnTo>
                  <a:cubicBezTo>
                    <a:pt x="3709" y="10517"/>
                    <a:pt x="4226" y="10821"/>
                    <a:pt x="4773" y="11003"/>
                  </a:cubicBezTo>
                  <a:lnTo>
                    <a:pt x="4408" y="12949"/>
                  </a:lnTo>
                  <a:lnTo>
                    <a:pt x="6445" y="13374"/>
                  </a:lnTo>
                  <a:lnTo>
                    <a:pt x="6870" y="11277"/>
                  </a:lnTo>
                  <a:cubicBezTo>
                    <a:pt x="7326" y="11246"/>
                    <a:pt x="7752" y="11125"/>
                    <a:pt x="8208" y="10942"/>
                  </a:cubicBezTo>
                  <a:lnTo>
                    <a:pt x="9241" y="12462"/>
                  </a:lnTo>
                  <a:lnTo>
                    <a:pt x="10943" y="11307"/>
                  </a:lnTo>
                  <a:lnTo>
                    <a:pt x="9879" y="9757"/>
                  </a:lnTo>
                  <a:cubicBezTo>
                    <a:pt x="10153" y="9453"/>
                    <a:pt x="10366" y="9088"/>
                    <a:pt x="10548" y="8693"/>
                  </a:cubicBezTo>
                  <a:lnTo>
                    <a:pt x="12585" y="8997"/>
                  </a:lnTo>
                  <a:lnTo>
                    <a:pt x="12980" y="6961"/>
                  </a:lnTo>
                  <a:lnTo>
                    <a:pt x="11095" y="6566"/>
                  </a:lnTo>
                  <a:cubicBezTo>
                    <a:pt x="11095" y="6079"/>
                    <a:pt x="11004" y="5593"/>
                    <a:pt x="10822" y="5107"/>
                  </a:cubicBezTo>
                  <a:lnTo>
                    <a:pt x="12372" y="4043"/>
                  </a:lnTo>
                  <a:lnTo>
                    <a:pt x="11247" y="2310"/>
                  </a:lnTo>
                  <a:lnTo>
                    <a:pt x="9727" y="3344"/>
                  </a:lnTo>
                  <a:cubicBezTo>
                    <a:pt x="9272" y="2888"/>
                    <a:pt x="8724" y="2553"/>
                    <a:pt x="8177" y="2310"/>
                  </a:cubicBezTo>
                  <a:lnTo>
                    <a:pt x="8542" y="426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8598093" y="46472"/>
              <a:ext cx="428600" cy="441525"/>
            </a:xfrm>
            <a:custGeom>
              <a:avLst/>
              <a:gdLst/>
              <a:ahLst/>
              <a:cxnLst/>
              <a:rect l="l" t="t" r="r" b="b"/>
              <a:pathLst>
                <a:path w="17144" h="17661" extrusionOk="0">
                  <a:moveTo>
                    <a:pt x="8375" y="6270"/>
                  </a:moveTo>
                  <a:cubicBezTo>
                    <a:pt x="9194" y="6270"/>
                    <a:pt x="10009" y="6660"/>
                    <a:pt x="10487" y="7387"/>
                  </a:cubicBezTo>
                  <a:cubicBezTo>
                    <a:pt x="11277" y="8542"/>
                    <a:pt x="10973" y="10092"/>
                    <a:pt x="9788" y="10852"/>
                  </a:cubicBezTo>
                  <a:cubicBezTo>
                    <a:pt x="9368" y="11135"/>
                    <a:pt x="8881" y="11271"/>
                    <a:pt x="8396" y="11271"/>
                  </a:cubicBezTo>
                  <a:cubicBezTo>
                    <a:pt x="7580" y="11271"/>
                    <a:pt x="6769" y="10888"/>
                    <a:pt x="6292" y="10183"/>
                  </a:cubicBezTo>
                  <a:cubicBezTo>
                    <a:pt x="5533" y="9028"/>
                    <a:pt x="5837" y="7448"/>
                    <a:pt x="6992" y="6688"/>
                  </a:cubicBezTo>
                  <a:cubicBezTo>
                    <a:pt x="7409" y="6406"/>
                    <a:pt x="7893" y="6270"/>
                    <a:pt x="8375" y="6270"/>
                  </a:cubicBezTo>
                  <a:close/>
                  <a:moveTo>
                    <a:pt x="8572" y="1"/>
                  </a:moveTo>
                  <a:lnTo>
                    <a:pt x="8086" y="2615"/>
                  </a:lnTo>
                  <a:cubicBezTo>
                    <a:pt x="7508" y="2676"/>
                    <a:pt x="6992" y="2767"/>
                    <a:pt x="6444" y="2919"/>
                  </a:cubicBezTo>
                  <a:lnTo>
                    <a:pt x="5046" y="852"/>
                  </a:lnTo>
                  <a:lnTo>
                    <a:pt x="2767" y="2372"/>
                  </a:lnTo>
                  <a:lnTo>
                    <a:pt x="4104" y="4347"/>
                  </a:lnTo>
                  <a:cubicBezTo>
                    <a:pt x="3496" y="4955"/>
                    <a:pt x="3040" y="5624"/>
                    <a:pt x="2736" y="6384"/>
                  </a:cubicBezTo>
                  <a:lnTo>
                    <a:pt x="517" y="5958"/>
                  </a:lnTo>
                  <a:lnTo>
                    <a:pt x="1" y="8663"/>
                  </a:lnTo>
                  <a:lnTo>
                    <a:pt x="2280" y="9119"/>
                  </a:lnTo>
                  <a:cubicBezTo>
                    <a:pt x="2311" y="9849"/>
                    <a:pt x="2463" y="10518"/>
                    <a:pt x="2767" y="11217"/>
                  </a:cubicBezTo>
                  <a:lnTo>
                    <a:pt x="791" y="12554"/>
                  </a:lnTo>
                  <a:lnTo>
                    <a:pt x="2311" y="14834"/>
                  </a:lnTo>
                  <a:lnTo>
                    <a:pt x="4408" y="13405"/>
                  </a:lnTo>
                  <a:cubicBezTo>
                    <a:pt x="5016" y="13952"/>
                    <a:pt x="5685" y="14317"/>
                    <a:pt x="6414" y="14591"/>
                  </a:cubicBezTo>
                  <a:lnTo>
                    <a:pt x="5928" y="17144"/>
                  </a:lnTo>
                  <a:lnTo>
                    <a:pt x="8603" y="17661"/>
                  </a:lnTo>
                  <a:lnTo>
                    <a:pt x="9150" y="14895"/>
                  </a:lnTo>
                  <a:cubicBezTo>
                    <a:pt x="9758" y="14834"/>
                    <a:pt x="10335" y="14651"/>
                    <a:pt x="10882" y="14439"/>
                  </a:cubicBezTo>
                  <a:lnTo>
                    <a:pt x="12220" y="16414"/>
                  </a:lnTo>
                  <a:lnTo>
                    <a:pt x="14499" y="14895"/>
                  </a:lnTo>
                  <a:lnTo>
                    <a:pt x="13101" y="12797"/>
                  </a:lnTo>
                  <a:cubicBezTo>
                    <a:pt x="13466" y="12372"/>
                    <a:pt x="13770" y="11885"/>
                    <a:pt x="14013" y="11399"/>
                  </a:cubicBezTo>
                  <a:lnTo>
                    <a:pt x="16597" y="11977"/>
                  </a:lnTo>
                  <a:lnTo>
                    <a:pt x="17144" y="9271"/>
                  </a:lnTo>
                  <a:lnTo>
                    <a:pt x="14590" y="8785"/>
                  </a:lnTo>
                  <a:cubicBezTo>
                    <a:pt x="14590" y="8147"/>
                    <a:pt x="14469" y="7448"/>
                    <a:pt x="14256" y="6809"/>
                  </a:cubicBezTo>
                  <a:lnTo>
                    <a:pt x="16323" y="5411"/>
                  </a:lnTo>
                  <a:lnTo>
                    <a:pt x="14803" y="3131"/>
                  </a:lnTo>
                  <a:lnTo>
                    <a:pt x="12828" y="4438"/>
                  </a:lnTo>
                  <a:cubicBezTo>
                    <a:pt x="12220" y="3831"/>
                    <a:pt x="11551" y="3375"/>
                    <a:pt x="10791" y="3071"/>
                  </a:cubicBezTo>
                  <a:lnTo>
                    <a:pt x="11277" y="548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945375" y="-75750"/>
              <a:ext cx="8503325" cy="1065775"/>
            </a:xfrm>
            <a:custGeom>
              <a:avLst/>
              <a:gdLst/>
              <a:ahLst/>
              <a:cxnLst/>
              <a:rect l="l" t="t" r="r" b="b"/>
              <a:pathLst>
                <a:path w="340133" h="42631" extrusionOk="0">
                  <a:moveTo>
                    <a:pt x="0" y="0"/>
                  </a:moveTo>
                  <a:cubicBezTo>
                    <a:pt x="2997" y="2108"/>
                    <a:pt x="5105" y="10771"/>
                    <a:pt x="17984" y="12648"/>
                  </a:cubicBezTo>
                  <a:cubicBezTo>
                    <a:pt x="30863" y="14526"/>
                    <a:pt x="61333" y="10376"/>
                    <a:pt x="77276" y="11265"/>
                  </a:cubicBezTo>
                  <a:cubicBezTo>
                    <a:pt x="93219" y="12155"/>
                    <a:pt x="97896" y="18446"/>
                    <a:pt x="113641" y="17985"/>
                  </a:cubicBezTo>
                  <a:cubicBezTo>
                    <a:pt x="129386" y="17524"/>
                    <a:pt x="149874" y="8399"/>
                    <a:pt x="171746" y="8498"/>
                  </a:cubicBezTo>
                  <a:cubicBezTo>
                    <a:pt x="193618" y="8597"/>
                    <a:pt x="225833" y="18215"/>
                    <a:pt x="244872" y="18577"/>
                  </a:cubicBezTo>
                  <a:cubicBezTo>
                    <a:pt x="263911" y="18939"/>
                    <a:pt x="272804" y="7180"/>
                    <a:pt x="285980" y="10672"/>
                  </a:cubicBezTo>
                  <a:cubicBezTo>
                    <a:pt x="299156" y="14164"/>
                    <a:pt x="314901" y="34290"/>
                    <a:pt x="323926" y="39527"/>
                  </a:cubicBezTo>
                  <a:cubicBezTo>
                    <a:pt x="332952" y="44764"/>
                    <a:pt x="337432" y="41668"/>
                    <a:pt x="340133" y="42096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1"/>
          </p:nvPr>
        </p:nvSpPr>
        <p:spPr>
          <a:xfrm>
            <a:off x="866425" y="1925710"/>
            <a:ext cx="24111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2"/>
          </p:nvPr>
        </p:nvSpPr>
        <p:spPr>
          <a:xfrm>
            <a:off x="3366848" y="1925718"/>
            <a:ext cx="24111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3"/>
          </p:nvPr>
        </p:nvSpPr>
        <p:spPr>
          <a:xfrm>
            <a:off x="866425" y="3262884"/>
            <a:ext cx="24111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3366848" y="3262884"/>
            <a:ext cx="24111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5"/>
          </p:nvPr>
        </p:nvSpPr>
        <p:spPr>
          <a:xfrm>
            <a:off x="5867271" y="1925718"/>
            <a:ext cx="24111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6"/>
          </p:nvPr>
        </p:nvSpPr>
        <p:spPr>
          <a:xfrm>
            <a:off x="5867271" y="3262884"/>
            <a:ext cx="24111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7"/>
          </p:nvPr>
        </p:nvSpPr>
        <p:spPr>
          <a:xfrm>
            <a:off x="871225" y="1616784"/>
            <a:ext cx="2401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8"/>
          </p:nvPr>
        </p:nvSpPr>
        <p:spPr>
          <a:xfrm>
            <a:off x="3371648" y="1616790"/>
            <a:ext cx="2401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9"/>
          </p:nvPr>
        </p:nvSpPr>
        <p:spPr>
          <a:xfrm>
            <a:off x="5872071" y="1616790"/>
            <a:ext cx="2401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3"/>
          </p:nvPr>
        </p:nvSpPr>
        <p:spPr>
          <a:xfrm>
            <a:off x="866425" y="2950834"/>
            <a:ext cx="2411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14"/>
          </p:nvPr>
        </p:nvSpPr>
        <p:spPr>
          <a:xfrm>
            <a:off x="3374048" y="2950834"/>
            <a:ext cx="2401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15"/>
          </p:nvPr>
        </p:nvSpPr>
        <p:spPr>
          <a:xfrm>
            <a:off x="5872071" y="2950834"/>
            <a:ext cx="2401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55" name="Google Shape;155;p18"/>
          <p:cNvGrpSpPr/>
          <p:nvPr/>
        </p:nvGrpSpPr>
        <p:grpSpPr>
          <a:xfrm rot="10800000" flipH="1">
            <a:off x="-240450" y="3377698"/>
            <a:ext cx="8078400" cy="1856826"/>
            <a:chOff x="-240450" y="-60950"/>
            <a:chExt cx="8078400" cy="1856826"/>
          </a:xfrm>
        </p:grpSpPr>
        <p:sp>
          <p:nvSpPr>
            <p:cNvPr id="156" name="Google Shape;156;p18"/>
            <p:cNvSpPr/>
            <p:nvPr/>
          </p:nvSpPr>
          <p:spPr>
            <a:xfrm>
              <a:off x="314233" y="1461501"/>
              <a:ext cx="324500" cy="334375"/>
            </a:xfrm>
            <a:custGeom>
              <a:avLst/>
              <a:gdLst/>
              <a:ahLst/>
              <a:cxnLst/>
              <a:rect l="l" t="t" r="r" b="b"/>
              <a:pathLst>
                <a:path w="12980" h="13375" extrusionOk="0">
                  <a:moveTo>
                    <a:pt x="6397" y="4702"/>
                  </a:moveTo>
                  <a:cubicBezTo>
                    <a:pt x="7016" y="4702"/>
                    <a:pt x="7618" y="5004"/>
                    <a:pt x="7964" y="5562"/>
                  </a:cubicBezTo>
                  <a:cubicBezTo>
                    <a:pt x="8542" y="6414"/>
                    <a:pt x="8329" y="7599"/>
                    <a:pt x="7448" y="8176"/>
                  </a:cubicBezTo>
                  <a:cubicBezTo>
                    <a:pt x="7124" y="8388"/>
                    <a:pt x="6760" y="8490"/>
                    <a:pt x="6402" y="8490"/>
                  </a:cubicBezTo>
                  <a:cubicBezTo>
                    <a:pt x="5783" y="8490"/>
                    <a:pt x="5180" y="8188"/>
                    <a:pt x="4834" y="7629"/>
                  </a:cubicBezTo>
                  <a:cubicBezTo>
                    <a:pt x="4256" y="6748"/>
                    <a:pt x="4469" y="5593"/>
                    <a:pt x="5350" y="5015"/>
                  </a:cubicBezTo>
                  <a:cubicBezTo>
                    <a:pt x="5674" y="4804"/>
                    <a:pt x="6038" y="4702"/>
                    <a:pt x="6397" y="4702"/>
                  </a:cubicBezTo>
                  <a:close/>
                  <a:moveTo>
                    <a:pt x="6505" y="0"/>
                  </a:moveTo>
                  <a:lnTo>
                    <a:pt x="6110" y="1976"/>
                  </a:lnTo>
                  <a:cubicBezTo>
                    <a:pt x="5685" y="2006"/>
                    <a:pt x="5290" y="2097"/>
                    <a:pt x="4864" y="2189"/>
                  </a:cubicBezTo>
                  <a:lnTo>
                    <a:pt x="3800" y="638"/>
                  </a:lnTo>
                  <a:lnTo>
                    <a:pt x="2098" y="1793"/>
                  </a:lnTo>
                  <a:lnTo>
                    <a:pt x="3101" y="3313"/>
                  </a:lnTo>
                  <a:cubicBezTo>
                    <a:pt x="2645" y="3769"/>
                    <a:pt x="2311" y="4286"/>
                    <a:pt x="2098" y="4863"/>
                  </a:cubicBezTo>
                  <a:lnTo>
                    <a:pt x="426" y="4529"/>
                  </a:lnTo>
                  <a:lnTo>
                    <a:pt x="1" y="6566"/>
                  </a:lnTo>
                  <a:lnTo>
                    <a:pt x="1703" y="6900"/>
                  </a:lnTo>
                  <a:cubicBezTo>
                    <a:pt x="1733" y="7447"/>
                    <a:pt x="1855" y="7994"/>
                    <a:pt x="2098" y="8480"/>
                  </a:cubicBezTo>
                  <a:lnTo>
                    <a:pt x="578" y="9484"/>
                  </a:lnTo>
                  <a:lnTo>
                    <a:pt x="1703" y="11216"/>
                  </a:lnTo>
                  <a:lnTo>
                    <a:pt x="3253" y="10152"/>
                  </a:lnTo>
                  <a:cubicBezTo>
                    <a:pt x="3709" y="10517"/>
                    <a:pt x="4226" y="10821"/>
                    <a:pt x="4773" y="11003"/>
                  </a:cubicBezTo>
                  <a:lnTo>
                    <a:pt x="4408" y="12949"/>
                  </a:lnTo>
                  <a:lnTo>
                    <a:pt x="6445" y="13374"/>
                  </a:lnTo>
                  <a:lnTo>
                    <a:pt x="6870" y="11277"/>
                  </a:lnTo>
                  <a:cubicBezTo>
                    <a:pt x="7326" y="11246"/>
                    <a:pt x="7752" y="11125"/>
                    <a:pt x="8208" y="10942"/>
                  </a:cubicBezTo>
                  <a:lnTo>
                    <a:pt x="9241" y="12462"/>
                  </a:lnTo>
                  <a:lnTo>
                    <a:pt x="10943" y="11307"/>
                  </a:lnTo>
                  <a:lnTo>
                    <a:pt x="9879" y="9757"/>
                  </a:lnTo>
                  <a:cubicBezTo>
                    <a:pt x="10153" y="9453"/>
                    <a:pt x="10366" y="9088"/>
                    <a:pt x="10548" y="8693"/>
                  </a:cubicBezTo>
                  <a:lnTo>
                    <a:pt x="12585" y="8997"/>
                  </a:lnTo>
                  <a:lnTo>
                    <a:pt x="12980" y="6961"/>
                  </a:lnTo>
                  <a:lnTo>
                    <a:pt x="11095" y="6566"/>
                  </a:lnTo>
                  <a:cubicBezTo>
                    <a:pt x="11095" y="6079"/>
                    <a:pt x="11004" y="5593"/>
                    <a:pt x="10822" y="5107"/>
                  </a:cubicBezTo>
                  <a:lnTo>
                    <a:pt x="12372" y="4043"/>
                  </a:lnTo>
                  <a:lnTo>
                    <a:pt x="11247" y="2310"/>
                  </a:lnTo>
                  <a:lnTo>
                    <a:pt x="9727" y="3344"/>
                  </a:lnTo>
                  <a:cubicBezTo>
                    <a:pt x="9272" y="2888"/>
                    <a:pt x="8724" y="2553"/>
                    <a:pt x="8177" y="2310"/>
                  </a:cubicBezTo>
                  <a:lnTo>
                    <a:pt x="8542" y="426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60180" y="66244"/>
              <a:ext cx="428600" cy="441525"/>
            </a:xfrm>
            <a:custGeom>
              <a:avLst/>
              <a:gdLst/>
              <a:ahLst/>
              <a:cxnLst/>
              <a:rect l="l" t="t" r="r" b="b"/>
              <a:pathLst>
                <a:path w="17144" h="17661" extrusionOk="0">
                  <a:moveTo>
                    <a:pt x="8375" y="6270"/>
                  </a:moveTo>
                  <a:cubicBezTo>
                    <a:pt x="9194" y="6270"/>
                    <a:pt x="10009" y="6660"/>
                    <a:pt x="10487" y="7387"/>
                  </a:cubicBezTo>
                  <a:cubicBezTo>
                    <a:pt x="11277" y="8542"/>
                    <a:pt x="10973" y="10092"/>
                    <a:pt x="9788" y="10852"/>
                  </a:cubicBezTo>
                  <a:cubicBezTo>
                    <a:pt x="9368" y="11135"/>
                    <a:pt x="8881" y="11271"/>
                    <a:pt x="8396" y="11271"/>
                  </a:cubicBezTo>
                  <a:cubicBezTo>
                    <a:pt x="7580" y="11271"/>
                    <a:pt x="6769" y="10888"/>
                    <a:pt x="6292" y="10183"/>
                  </a:cubicBezTo>
                  <a:cubicBezTo>
                    <a:pt x="5533" y="9028"/>
                    <a:pt x="5837" y="7448"/>
                    <a:pt x="6992" y="6688"/>
                  </a:cubicBezTo>
                  <a:cubicBezTo>
                    <a:pt x="7409" y="6406"/>
                    <a:pt x="7893" y="6270"/>
                    <a:pt x="8375" y="6270"/>
                  </a:cubicBezTo>
                  <a:close/>
                  <a:moveTo>
                    <a:pt x="8572" y="1"/>
                  </a:moveTo>
                  <a:lnTo>
                    <a:pt x="8086" y="2615"/>
                  </a:lnTo>
                  <a:cubicBezTo>
                    <a:pt x="7508" y="2676"/>
                    <a:pt x="6992" y="2767"/>
                    <a:pt x="6444" y="2919"/>
                  </a:cubicBezTo>
                  <a:lnTo>
                    <a:pt x="5046" y="852"/>
                  </a:lnTo>
                  <a:lnTo>
                    <a:pt x="2767" y="2372"/>
                  </a:lnTo>
                  <a:lnTo>
                    <a:pt x="4104" y="4347"/>
                  </a:lnTo>
                  <a:cubicBezTo>
                    <a:pt x="3496" y="4955"/>
                    <a:pt x="3040" y="5624"/>
                    <a:pt x="2736" y="6384"/>
                  </a:cubicBezTo>
                  <a:lnTo>
                    <a:pt x="517" y="5958"/>
                  </a:lnTo>
                  <a:lnTo>
                    <a:pt x="1" y="8663"/>
                  </a:lnTo>
                  <a:lnTo>
                    <a:pt x="2280" y="9119"/>
                  </a:lnTo>
                  <a:cubicBezTo>
                    <a:pt x="2311" y="9849"/>
                    <a:pt x="2463" y="10518"/>
                    <a:pt x="2767" y="11217"/>
                  </a:cubicBezTo>
                  <a:lnTo>
                    <a:pt x="791" y="12554"/>
                  </a:lnTo>
                  <a:lnTo>
                    <a:pt x="2311" y="14834"/>
                  </a:lnTo>
                  <a:lnTo>
                    <a:pt x="4408" y="13405"/>
                  </a:lnTo>
                  <a:cubicBezTo>
                    <a:pt x="5016" y="13952"/>
                    <a:pt x="5685" y="14317"/>
                    <a:pt x="6414" y="14591"/>
                  </a:cubicBezTo>
                  <a:lnTo>
                    <a:pt x="5928" y="17144"/>
                  </a:lnTo>
                  <a:lnTo>
                    <a:pt x="8603" y="17661"/>
                  </a:lnTo>
                  <a:lnTo>
                    <a:pt x="9150" y="14895"/>
                  </a:lnTo>
                  <a:cubicBezTo>
                    <a:pt x="9758" y="14834"/>
                    <a:pt x="10335" y="14651"/>
                    <a:pt x="10882" y="14439"/>
                  </a:cubicBezTo>
                  <a:lnTo>
                    <a:pt x="12220" y="16414"/>
                  </a:lnTo>
                  <a:lnTo>
                    <a:pt x="14499" y="14895"/>
                  </a:lnTo>
                  <a:lnTo>
                    <a:pt x="13101" y="12797"/>
                  </a:lnTo>
                  <a:cubicBezTo>
                    <a:pt x="13466" y="12372"/>
                    <a:pt x="13770" y="11885"/>
                    <a:pt x="14013" y="11399"/>
                  </a:cubicBezTo>
                  <a:lnTo>
                    <a:pt x="16597" y="11977"/>
                  </a:lnTo>
                  <a:lnTo>
                    <a:pt x="17144" y="9271"/>
                  </a:lnTo>
                  <a:lnTo>
                    <a:pt x="14590" y="8785"/>
                  </a:lnTo>
                  <a:cubicBezTo>
                    <a:pt x="14590" y="8147"/>
                    <a:pt x="14469" y="7448"/>
                    <a:pt x="14256" y="6809"/>
                  </a:cubicBezTo>
                  <a:lnTo>
                    <a:pt x="16323" y="5411"/>
                  </a:lnTo>
                  <a:lnTo>
                    <a:pt x="14803" y="3131"/>
                  </a:lnTo>
                  <a:lnTo>
                    <a:pt x="12828" y="4438"/>
                  </a:lnTo>
                  <a:cubicBezTo>
                    <a:pt x="12220" y="3831"/>
                    <a:pt x="11551" y="3375"/>
                    <a:pt x="10791" y="3071"/>
                  </a:cubicBezTo>
                  <a:lnTo>
                    <a:pt x="11277" y="548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-240450" y="-60950"/>
              <a:ext cx="8078400" cy="1809625"/>
            </a:xfrm>
            <a:custGeom>
              <a:avLst/>
              <a:gdLst/>
              <a:ahLst/>
              <a:cxnLst/>
              <a:rect l="l" t="t" r="r" b="b"/>
              <a:pathLst>
                <a:path w="323136" h="72385" extrusionOk="0">
                  <a:moveTo>
                    <a:pt x="323136" y="0"/>
                  </a:moveTo>
                  <a:cubicBezTo>
                    <a:pt x="320369" y="1713"/>
                    <a:pt x="317569" y="9092"/>
                    <a:pt x="306534" y="10278"/>
                  </a:cubicBezTo>
                  <a:cubicBezTo>
                    <a:pt x="295499" y="11464"/>
                    <a:pt x="271125" y="5863"/>
                    <a:pt x="256928" y="7115"/>
                  </a:cubicBezTo>
                  <a:cubicBezTo>
                    <a:pt x="242731" y="8367"/>
                    <a:pt x="233969" y="16602"/>
                    <a:pt x="221353" y="17788"/>
                  </a:cubicBezTo>
                  <a:cubicBezTo>
                    <a:pt x="208737" y="18974"/>
                    <a:pt x="195562" y="14230"/>
                    <a:pt x="181233" y="14230"/>
                  </a:cubicBezTo>
                  <a:cubicBezTo>
                    <a:pt x="166904" y="14230"/>
                    <a:pt x="151093" y="18480"/>
                    <a:pt x="135381" y="17788"/>
                  </a:cubicBezTo>
                  <a:cubicBezTo>
                    <a:pt x="119669" y="17096"/>
                    <a:pt x="101124" y="10805"/>
                    <a:pt x="86960" y="10080"/>
                  </a:cubicBezTo>
                  <a:cubicBezTo>
                    <a:pt x="72796" y="9355"/>
                    <a:pt x="60312" y="10410"/>
                    <a:pt x="50397" y="13440"/>
                  </a:cubicBezTo>
                  <a:cubicBezTo>
                    <a:pt x="40482" y="16471"/>
                    <a:pt x="32214" y="21807"/>
                    <a:pt x="27471" y="28263"/>
                  </a:cubicBezTo>
                  <a:cubicBezTo>
                    <a:pt x="22728" y="34719"/>
                    <a:pt x="25165" y="45227"/>
                    <a:pt x="21937" y="52177"/>
                  </a:cubicBezTo>
                  <a:cubicBezTo>
                    <a:pt x="18709" y="59127"/>
                    <a:pt x="11759" y="66604"/>
                    <a:pt x="8103" y="69964"/>
                  </a:cubicBezTo>
                  <a:cubicBezTo>
                    <a:pt x="4447" y="73324"/>
                    <a:pt x="1351" y="71941"/>
                    <a:pt x="0" y="72336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 hasCustomPrompt="1"/>
          </p:nvPr>
        </p:nvSpPr>
        <p:spPr>
          <a:xfrm>
            <a:off x="5170375" y="3242614"/>
            <a:ext cx="3260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1"/>
          </p:nvPr>
        </p:nvSpPr>
        <p:spPr>
          <a:xfrm>
            <a:off x="5170375" y="3950186"/>
            <a:ext cx="3260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title" idx="2" hasCustomPrompt="1"/>
          </p:nvPr>
        </p:nvSpPr>
        <p:spPr>
          <a:xfrm>
            <a:off x="5170379" y="2035114"/>
            <a:ext cx="3260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3"/>
          </p:nvPr>
        </p:nvSpPr>
        <p:spPr>
          <a:xfrm>
            <a:off x="5170379" y="2742686"/>
            <a:ext cx="3260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title" idx="4" hasCustomPrompt="1"/>
          </p:nvPr>
        </p:nvSpPr>
        <p:spPr>
          <a:xfrm>
            <a:off x="5170384" y="827614"/>
            <a:ext cx="3260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5"/>
          </p:nvPr>
        </p:nvSpPr>
        <p:spPr>
          <a:xfrm>
            <a:off x="5170384" y="1535186"/>
            <a:ext cx="3260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166" name="Google Shape;166;p19"/>
          <p:cNvGrpSpPr/>
          <p:nvPr/>
        </p:nvGrpSpPr>
        <p:grpSpPr>
          <a:xfrm>
            <a:off x="-304800" y="-4491"/>
            <a:ext cx="9822675" cy="5159391"/>
            <a:chOff x="-304800" y="-4491"/>
            <a:chExt cx="9822675" cy="5159391"/>
          </a:xfrm>
        </p:grpSpPr>
        <p:grpSp>
          <p:nvGrpSpPr>
            <p:cNvPr id="167" name="Google Shape;167;p19"/>
            <p:cNvGrpSpPr/>
            <p:nvPr/>
          </p:nvGrpSpPr>
          <p:grpSpPr>
            <a:xfrm flipH="1">
              <a:off x="-304800" y="-4491"/>
              <a:ext cx="8503325" cy="1185606"/>
              <a:chOff x="945375" y="-75750"/>
              <a:chExt cx="8503325" cy="1185606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8484415" y="775481"/>
                <a:ext cx="324500" cy="334375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375" extrusionOk="0">
                    <a:moveTo>
                      <a:pt x="6397" y="4702"/>
                    </a:moveTo>
                    <a:cubicBezTo>
                      <a:pt x="7016" y="4702"/>
                      <a:pt x="7618" y="5004"/>
                      <a:pt x="7964" y="5562"/>
                    </a:cubicBezTo>
                    <a:cubicBezTo>
                      <a:pt x="8542" y="6414"/>
                      <a:pt x="8329" y="7599"/>
                      <a:pt x="7448" y="8176"/>
                    </a:cubicBezTo>
                    <a:cubicBezTo>
                      <a:pt x="7124" y="8388"/>
                      <a:pt x="6760" y="8490"/>
                      <a:pt x="6402" y="8490"/>
                    </a:cubicBezTo>
                    <a:cubicBezTo>
                      <a:pt x="5783" y="8490"/>
                      <a:pt x="5180" y="8188"/>
                      <a:pt x="4834" y="7629"/>
                    </a:cubicBezTo>
                    <a:cubicBezTo>
                      <a:pt x="4256" y="6748"/>
                      <a:pt x="4469" y="5593"/>
                      <a:pt x="5350" y="5015"/>
                    </a:cubicBezTo>
                    <a:cubicBezTo>
                      <a:pt x="5674" y="4804"/>
                      <a:pt x="6038" y="4702"/>
                      <a:pt x="6397" y="4702"/>
                    </a:cubicBezTo>
                    <a:close/>
                    <a:moveTo>
                      <a:pt x="6505" y="0"/>
                    </a:moveTo>
                    <a:lnTo>
                      <a:pt x="6110" y="1976"/>
                    </a:lnTo>
                    <a:cubicBezTo>
                      <a:pt x="5685" y="2006"/>
                      <a:pt x="5290" y="2097"/>
                      <a:pt x="4864" y="2189"/>
                    </a:cubicBezTo>
                    <a:lnTo>
                      <a:pt x="3800" y="638"/>
                    </a:lnTo>
                    <a:lnTo>
                      <a:pt x="2098" y="1793"/>
                    </a:lnTo>
                    <a:lnTo>
                      <a:pt x="3101" y="3313"/>
                    </a:lnTo>
                    <a:cubicBezTo>
                      <a:pt x="2645" y="3769"/>
                      <a:pt x="2311" y="4286"/>
                      <a:pt x="2098" y="4863"/>
                    </a:cubicBezTo>
                    <a:lnTo>
                      <a:pt x="426" y="4529"/>
                    </a:lnTo>
                    <a:lnTo>
                      <a:pt x="1" y="6566"/>
                    </a:lnTo>
                    <a:lnTo>
                      <a:pt x="1703" y="6900"/>
                    </a:lnTo>
                    <a:cubicBezTo>
                      <a:pt x="1733" y="7447"/>
                      <a:pt x="1855" y="7994"/>
                      <a:pt x="2098" y="8480"/>
                    </a:cubicBezTo>
                    <a:lnTo>
                      <a:pt x="578" y="9484"/>
                    </a:lnTo>
                    <a:lnTo>
                      <a:pt x="1703" y="11216"/>
                    </a:lnTo>
                    <a:lnTo>
                      <a:pt x="3253" y="10152"/>
                    </a:lnTo>
                    <a:cubicBezTo>
                      <a:pt x="3709" y="10517"/>
                      <a:pt x="4226" y="10821"/>
                      <a:pt x="4773" y="11003"/>
                    </a:cubicBezTo>
                    <a:lnTo>
                      <a:pt x="4408" y="12949"/>
                    </a:lnTo>
                    <a:lnTo>
                      <a:pt x="6445" y="13374"/>
                    </a:lnTo>
                    <a:lnTo>
                      <a:pt x="6870" y="11277"/>
                    </a:lnTo>
                    <a:cubicBezTo>
                      <a:pt x="7326" y="11246"/>
                      <a:pt x="7752" y="11125"/>
                      <a:pt x="8208" y="10942"/>
                    </a:cubicBezTo>
                    <a:lnTo>
                      <a:pt x="9241" y="12462"/>
                    </a:lnTo>
                    <a:lnTo>
                      <a:pt x="10943" y="11307"/>
                    </a:lnTo>
                    <a:lnTo>
                      <a:pt x="9879" y="9757"/>
                    </a:lnTo>
                    <a:cubicBezTo>
                      <a:pt x="10153" y="9453"/>
                      <a:pt x="10366" y="9088"/>
                      <a:pt x="10548" y="8693"/>
                    </a:cubicBezTo>
                    <a:lnTo>
                      <a:pt x="12585" y="8997"/>
                    </a:lnTo>
                    <a:lnTo>
                      <a:pt x="12980" y="6961"/>
                    </a:lnTo>
                    <a:lnTo>
                      <a:pt x="11095" y="6566"/>
                    </a:lnTo>
                    <a:cubicBezTo>
                      <a:pt x="11095" y="6079"/>
                      <a:pt x="11004" y="5593"/>
                      <a:pt x="10822" y="5107"/>
                    </a:cubicBezTo>
                    <a:lnTo>
                      <a:pt x="12372" y="4043"/>
                    </a:lnTo>
                    <a:lnTo>
                      <a:pt x="11247" y="2310"/>
                    </a:lnTo>
                    <a:lnTo>
                      <a:pt x="9727" y="3344"/>
                    </a:lnTo>
                    <a:cubicBezTo>
                      <a:pt x="9272" y="2888"/>
                      <a:pt x="8724" y="2553"/>
                      <a:pt x="8177" y="2310"/>
                    </a:cubicBezTo>
                    <a:lnTo>
                      <a:pt x="8542" y="426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8598093" y="46472"/>
                <a:ext cx="428600" cy="441525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17661" extrusionOk="0">
                    <a:moveTo>
                      <a:pt x="8375" y="6270"/>
                    </a:moveTo>
                    <a:cubicBezTo>
                      <a:pt x="9194" y="6270"/>
                      <a:pt x="10009" y="6660"/>
                      <a:pt x="10487" y="7387"/>
                    </a:cubicBezTo>
                    <a:cubicBezTo>
                      <a:pt x="11277" y="8542"/>
                      <a:pt x="10973" y="10092"/>
                      <a:pt x="9788" y="10852"/>
                    </a:cubicBezTo>
                    <a:cubicBezTo>
                      <a:pt x="9368" y="11135"/>
                      <a:pt x="8881" y="11271"/>
                      <a:pt x="8396" y="11271"/>
                    </a:cubicBezTo>
                    <a:cubicBezTo>
                      <a:pt x="7580" y="11271"/>
                      <a:pt x="6769" y="10888"/>
                      <a:pt x="6292" y="10183"/>
                    </a:cubicBezTo>
                    <a:cubicBezTo>
                      <a:pt x="5533" y="9028"/>
                      <a:pt x="5837" y="7448"/>
                      <a:pt x="6992" y="6688"/>
                    </a:cubicBezTo>
                    <a:cubicBezTo>
                      <a:pt x="7409" y="6406"/>
                      <a:pt x="7893" y="6270"/>
                      <a:pt x="8375" y="6270"/>
                    </a:cubicBezTo>
                    <a:close/>
                    <a:moveTo>
                      <a:pt x="8572" y="1"/>
                    </a:moveTo>
                    <a:lnTo>
                      <a:pt x="8086" y="2615"/>
                    </a:lnTo>
                    <a:cubicBezTo>
                      <a:pt x="7508" y="2676"/>
                      <a:pt x="6992" y="2767"/>
                      <a:pt x="6444" y="2919"/>
                    </a:cubicBezTo>
                    <a:lnTo>
                      <a:pt x="5046" y="852"/>
                    </a:lnTo>
                    <a:lnTo>
                      <a:pt x="2767" y="2372"/>
                    </a:lnTo>
                    <a:lnTo>
                      <a:pt x="4104" y="4347"/>
                    </a:lnTo>
                    <a:cubicBezTo>
                      <a:pt x="3496" y="4955"/>
                      <a:pt x="3040" y="5624"/>
                      <a:pt x="2736" y="6384"/>
                    </a:cubicBezTo>
                    <a:lnTo>
                      <a:pt x="517" y="5958"/>
                    </a:lnTo>
                    <a:lnTo>
                      <a:pt x="1" y="8663"/>
                    </a:lnTo>
                    <a:lnTo>
                      <a:pt x="2280" y="9119"/>
                    </a:lnTo>
                    <a:cubicBezTo>
                      <a:pt x="2311" y="9849"/>
                      <a:pt x="2463" y="10518"/>
                      <a:pt x="2767" y="11217"/>
                    </a:cubicBezTo>
                    <a:lnTo>
                      <a:pt x="791" y="12554"/>
                    </a:lnTo>
                    <a:lnTo>
                      <a:pt x="2311" y="14834"/>
                    </a:lnTo>
                    <a:lnTo>
                      <a:pt x="4408" y="13405"/>
                    </a:lnTo>
                    <a:cubicBezTo>
                      <a:pt x="5016" y="13952"/>
                      <a:pt x="5685" y="14317"/>
                      <a:pt x="6414" y="14591"/>
                    </a:cubicBezTo>
                    <a:lnTo>
                      <a:pt x="5928" y="17144"/>
                    </a:lnTo>
                    <a:lnTo>
                      <a:pt x="8603" y="17661"/>
                    </a:lnTo>
                    <a:lnTo>
                      <a:pt x="9150" y="14895"/>
                    </a:lnTo>
                    <a:cubicBezTo>
                      <a:pt x="9758" y="14834"/>
                      <a:pt x="10335" y="14651"/>
                      <a:pt x="10882" y="14439"/>
                    </a:cubicBezTo>
                    <a:lnTo>
                      <a:pt x="12220" y="16414"/>
                    </a:lnTo>
                    <a:lnTo>
                      <a:pt x="14499" y="14895"/>
                    </a:lnTo>
                    <a:lnTo>
                      <a:pt x="13101" y="12797"/>
                    </a:lnTo>
                    <a:cubicBezTo>
                      <a:pt x="13466" y="12372"/>
                      <a:pt x="13770" y="11885"/>
                      <a:pt x="14013" y="11399"/>
                    </a:cubicBezTo>
                    <a:lnTo>
                      <a:pt x="16597" y="11977"/>
                    </a:lnTo>
                    <a:lnTo>
                      <a:pt x="17144" y="9271"/>
                    </a:lnTo>
                    <a:lnTo>
                      <a:pt x="14590" y="8785"/>
                    </a:lnTo>
                    <a:cubicBezTo>
                      <a:pt x="14590" y="8147"/>
                      <a:pt x="14469" y="7448"/>
                      <a:pt x="14256" y="6809"/>
                    </a:cubicBezTo>
                    <a:lnTo>
                      <a:pt x="16323" y="5411"/>
                    </a:lnTo>
                    <a:lnTo>
                      <a:pt x="14803" y="3131"/>
                    </a:lnTo>
                    <a:lnTo>
                      <a:pt x="12828" y="4438"/>
                    </a:lnTo>
                    <a:cubicBezTo>
                      <a:pt x="12220" y="3831"/>
                      <a:pt x="11551" y="3375"/>
                      <a:pt x="10791" y="3071"/>
                    </a:cubicBezTo>
                    <a:lnTo>
                      <a:pt x="11277" y="548"/>
                    </a:lnTo>
                    <a:lnTo>
                      <a:pt x="85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945375" y="-75750"/>
                <a:ext cx="8503325" cy="1065775"/>
              </a:xfrm>
              <a:custGeom>
                <a:avLst/>
                <a:gdLst/>
                <a:ahLst/>
                <a:cxnLst/>
                <a:rect l="l" t="t" r="r" b="b"/>
                <a:pathLst>
                  <a:path w="340133" h="42631" extrusionOk="0">
                    <a:moveTo>
                      <a:pt x="0" y="0"/>
                    </a:moveTo>
                    <a:cubicBezTo>
                      <a:pt x="2997" y="2108"/>
                      <a:pt x="5105" y="10771"/>
                      <a:pt x="17984" y="12648"/>
                    </a:cubicBezTo>
                    <a:cubicBezTo>
                      <a:pt x="30863" y="14526"/>
                      <a:pt x="61333" y="10376"/>
                      <a:pt x="77276" y="11265"/>
                    </a:cubicBezTo>
                    <a:cubicBezTo>
                      <a:pt x="93219" y="12155"/>
                      <a:pt x="97896" y="18446"/>
                      <a:pt x="113641" y="17985"/>
                    </a:cubicBezTo>
                    <a:cubicBezTo>
                      <a:pt x="129386" y="17524"/>
                      <a:pt x="149874" y="8399"/>
                      <a:pt x="171746" y="8498"/>
                    </a:cubicBezTo>
                    <a:cubicBezTo>
                      <a:pt x="193618" y="8597"/>
                      <a:pt x="225833" y="18215"/>
                      <a:pt x="244872" y="18577"/>
                    </a:cubicBezTo>
                    <a:cubicBezTo>
                      <a:pt x="263911" y="18939"/>
                      <a:pt x="272804" y="7180"/>
                      <a:pt x="285980" y="10672"/>
                    </a:cubicBezTo>
                    <a:cubicBezTo>
                      <a:pt x="299156" y="14164"/>
                      <a:pt x="314901" y="34290"/>
                      <a:pt x="323926" y="39527"/>
                    </a:cubicBezTo>
                    <a:cubicBezTo>
                      <a:pt x="332952" y="44764"/>
                      <a:pt x="337432" y="41668"/>
                      <a:pt x="340133" y="42096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71" name="Google Shape;171;p19"/>
            <p:cNvSpPr/>
            <p:nvPr/>
          </p:nvSpPr>
          <p:spPr>
            <a:xfrm>
              <a:off x="-166350" y="3928701"/>
              <a:ext cx="9684225" cy="1226200"/>
            </a:xfrm>
            <a:custGeom>
              <a:avLst/>
              <a:gdLst/>
              <a:ahLst/>
              <a:cxnLst/>
              <a:rect l="l" t="t" r="r" b="b"/>
              <a:pathLst>
                <a:path w="387369" h="49048" extrusionOk="0">
                  <a:moveTo>
                    <a:pt x="0" y="24498"/>
                  </a:moveTo>
                  <a:cubicBezTo>
                    <a:pt x="3689" y="25618"/>
                    <a:pt x="11497" y="27990"/>
                    <a:pt x="22136" y="31218"/>
                  </a:cubicBezTo>
                  <a:cubicBezTo>
                    <a:pt x="32776" y="34446"/>
                    <a:pt x="49673" y="42614"/>
                    <a:pt x="63837" y="43866"/>
                  </a:cubicBezTo>
                  <a:cubicBezTo>
                    <a:pt x="78001" y="45118"/>
                    <a:pt x="94503" y="40639"/>
                    <a:pt x="107119" y="38728"/>
                  </a:cubicBezTo>
                  <a:cubicBezTo>
                    <a:pt x="119735" y="36818"/>
                    <a:pt x="131100" y="38464"/>
                    <a:pt x="139532" y="32403"/>
                  </a:cubicBezTo>
                  <a:cubicBezTo>
                    <a:pt x="147965" y="26342"/>
                    <a:pt x="152312" y="6909"/>
                    <a:pt x="157714" y="2363"/>
                  </a:cubicBezTo>
                  <a:cubicBezTo>
                    <a:pt x="163116" y="-2183"/>
                    <a:pt x="168716" y="485"/>
                    <a:pt x="171944" y="5129"/>
                  </a:cubicBezTo>
                  <a:cubicBezTo>
                    <a:pt x="175172" y="9773"/>
                    <a:pt x="173888" y="25288"/>
                    <a:pt x="177083" y="30229"/>
                  </a:cubicBezTo>
                  <a:cubicBezTo>
                    <a:pt x="180278" y="35170"/>
                    <a:pt x="183704" y="34874"/>
                    <a:pt x="191115" y="34775"/>
                  </a:cubicBezTo>
                  <a:cubicBezTo>
                    <a:pt x="198526" y="34676"/>
                    <a:pt x="210121" y="27693"/>
                    <a:pt x="221551" y="29636"/>
                  </a:cubicBezTo>
                  <a:cubicBezTo>
                    <a:pt x="232981" y="31580"/>
                    <a:pt x="246783" y="45283"/>
                    <a:pt x="259695" y="46436"/>
                  </a:cubicBezTo>
                  <a:cubicBezTo>
                    <a:pt x="272607" y="47589"/>
                    <a:pt x="280118" y="36159"/>
                    <a:pt x="299025" y="36554"/>
                  </a:cubicBezTo>
                  <a:cubicBezTo>
                    <a:pt x="317932" y="36949"/>
                    <a:pt x="358415" y="47457"/>
                    <a:pt x="373139" y="48807"/>
                  </a:cubicBezTo>
                  <a:cubicBezTo>
                    <a:pt x="387863" y="50158"/>
                    <a:pt x="384997" y="45349"/>
                    <a:pt x="387369" y="446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-215750" y="-120225"/>
            <a:ext cx="9496450" cy="5306552"/>
            <a:chOff x="-215750" y="-120225"/>
            <a:chExt cx="9496450" cy="5306552"/>
          </a:xfrm>
        </p:grpSpPr>
        <p:sp>
          <p:nvSpPr>
            <p:cNvPr id="174" name="Google Shape;174;p20"/>
            <p:cNvSpPr/>
            <p:nvPr/>
          </p:nvSpPr>
          <p:spPr>
            <a:xfrm>
              <a:off x="856425" y="-120225"/>
              <a:ext cx="8424275" cy="1729325"/>
            </a:xfrm>
            <a:custGeom>
              <a:avLst/>
              <a:gdLst/>
              <a:ahLst/>
              <a:cxnLst/>
              <a:rect l="l" t="t" r="r" b="b"/>
              <a:pathLst>
                <a:path w="336971" h="69173" extrusionOk="0">
                  <a:moveTo>
                    <a:pt x="0" y="0"/>
                  </a:moveTo>
                  <a:cubicBezTo>
                    <a:pt x="4513" y="2833"/>
                    <a:pt x="7971" y="14955"/>
                    <a:pt x="27076" y="16997"/>
                  </a:cubicBezTo>
                  <a:cubicBezTo>
                    <a:pt x="46181" y="19039"/>
                    <a:pt x="87289" y="9585"/>
                    <a:pt x="114629" y="12253"/>
                  </a:cubicBezTo>
                  <a:cubicBezTo>
                    <a:pt x="141969" y="14921"/>
                    <a:pt x="162326" y="30370"/>
                    <a:pt x="191115" y="33005"/>
                  </a:cubicBezTo>
                  <a:cubicBezTo>
                    <a:pt x="219904" y="35640"/>
                    <a:pt x="263055" y="22036"/>
                    <a:pt x="287364" y="28064"/>
                  </a:cubicBezTo>
                  <a:cubicBezTo>
                    <a:pt x="311673" y="34092"/>
                    <a:pt x="328703" y="62322"/>
                    <a:pt x="336971" y="69173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20"/>
            <p:cNvSpPr/>
            <p:nvPr/>
          </p:nvSpPr>
          <p:spPr>
            <a:xfrm>
              <a:off x="-215750" y="4344302"/>
              <a:ext cx="5444900" cy="842025"/>
            </a:xfrm>
            <a:custGeom>
              <a:avLst/>
              <a:gdLst/>
              <a:ahLst/>
              <a:cxnLst/>
              <a:rect l="l" t="t" r="r" b="b"/>
              <a:pathLst>
                <a:path w="217796" h="33681" extrusionOk="0">
                  <a:moveTo>
                    <a:pt x="0" y="2849"/>
                  </a:moveTo>
                  <a:cubicBezTo>
                    <a:pt x="4019" y="2553"/>
                    <a:pt x="14329" y="-2025"/>
                    <a:pt x="24112" y="1071"/>
                  </a:cubicBezTo>
                  <a:cubicBezTo>
                    <a:pt x="33895" y="4167"/>
                    <a:pt x="37617" y="18397"/>
                    <a:pt x="58698" y="21427"/>
                  </a:cubicBezTo>
                  <a:cubicBezTo>
                    <a:pt x="79779" y="24457"/>
                    <a:pt x="124083" y="17211"/>
                    <a:pt x="150599" y="19253"/>
                  </a:cubicBezTo>
                  <a:cubicBezTo>
                    <a:pt x="177115" y="21295"/>
                    <a:pt x="206597" y="31276"/>
                    <a:pt x="217796" y="33681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20"/>
            <p:cNvSpPr/>
            <p:nvPr/>
          </p:nvSpPr>
          <p:spPr>
            <a:xfrm>
              <a:off x="497340" y="153631"/>
              <a:ext cx="324500" cy="334375"/>
            </a:xfrm>
            <a:custGeom>
              <a:avLst/>
              <a:gdLst/>
              <a:ahLst/>
              <a:cxnLst/>
              <a:rect l="l" t="t" r="r" b="b"/>
              <a:pathLst>
                <a:path w="12980" h="13375" extrusionOk="0">
                  <a:moveTo>
                    <a:pt x="6397" y="4702"/>
                  </a:moveTo>
                  <a:cubicBezTo>
                    <a:pt x="7016" y="4702"/>
                    <a:pt x="7618" y="5004"/>
                    <a:pt x="7964" y="5562"/>
                  </a:cubicBezTo>
                  <a:cubicBezTo>
                    <a:pt x="8542" y="6414"/>
                    <a:pt x="8329" y="7599"/>
                    <a:pt x="7448" y="8176"/>
                  </a:cubicBezTo>
                  <a:cubicBezTo>
                    <a:pt x="7124" y="8388"/>
                    <a:pt x="6760" y="8490"/>
                    <a:pt x="6402" y="8490"/>
                  </a:cubicBezTo>
                  <a:cubicBezTo>
                    <a:pt x="5783" y="8490"/>
                    <a:pt x="5180" y="8188"/>
                    <a:pt x="4834" y="7629"/>
                  </a:cubicBezTo>
                  <a:cubicBezTo>
                    <a:pt x="4256" y="6748"/>
                    <a:pt x="4469" y="5593"/>
                    <a:pt x="5350" y="5015"/>
                  </a:cubicBezTo>
                  <a:cubicBezTo>
                    <a:pt x="5674" y="4804"/>
                    <a:pt x="6038" y="4702"/>
                    <a:pt x="6397" y="4702"/>
                  </a:cubicBezTo>
                  <a:close/>
                  <a:moveTo>
                    <a:pt x="6505" y="0"/>
                  </a:moveTo>
                  <a:lnTo>
                    <a:pt x="6110" y="1976"/>
                  </a:lnTo>
                  <a:cubicBezTo>
                    <a:pt x="5685" y="2006"/>
                    <a:pt x="5290" y="2097"/>
                    <a:pt x="4864" y="2189"/>
                  </a:cubicBezTo>
                  <a:lnTo>
                    <a:pt x="3800" y="638"/>
                  </a:lnTo>
                  <a:lnTo>
                    <a:pt x="2098" y="1793"/>
                  </a:lnTo>
                  <a:lnTo>
                    <a:pt x="3101" y="3313"/>
                  </a:lnTo>
                  <a:cubicBezTo>
                    <a:pt x="2645" y="3769"/>
                    <a:pt x="2311" y="4286"/>
                    <a:pt x="2098" y="4863"/>
                  </a:cubicBezTo>
                  <a:lnTo>
                    <a:pt x="426" y="4529"/>
                  </a:lnTo>
                  <a:lnTo>
                    <a:pt x="1" y="6566"/>
                  </a:lnTo>
                  <a:lnTo>
                    <a:pt x="1703" y="6900"/>
                  </a:lnTo>
                  <a:cubicBezTo>
                    <a:pt x="1733" y="7447"/>
                    <a:pt x="1855" y="7994"/>
                    <a:pt x="2098" y="8480"/>
                  </a:cubicBezTo>
                  <a:lnTo>
                    <a:pt x="578" y="9484"/>
                  </a:lnTo>
                  <a:lnTo>
                    <a:pt x="1703" y="11216"/>
                  </a:lnTo>
                  <a:lnTo>
                    <a:pt x="3253" y="10152"/>
                  </a:lnTo>
                  <a:cubicBezTo>
                    <a:pt x="3709" y="10517"/>
                    <a:pt x="4226" y="10821"/>
                    <a:pt x="4773" y="11003"/>
                  </a:cubicBezTo>
                  <a:lnTo>
                    <a:pt x="4408" y="12949"/>
                  </a:lnTo>
                  <a:lnTo>
                    <a:pt x="6445" y="13374"/>
                  </a:lnTo>
                  <a:lnTo>
                    <a:pt x="6870" y="11277"/>
                  </a:lnTo>
                  <a:cubicBezTo>
                    <a:pt x="7326" y="11246"/>
                    <a:pt x="7752" y="11125"/>
                    <a:pt x="8208" y="10942"/>
                  </a:cubicBezTo>
                  <a:lnTo>
                    <a:pt x="9241" y="12462"/>
                  </a:lnTo>
                  <a:lnTo>
                    <a:pt x="10943" y="11307"/>
                  </a:lnTo>
                  <a:lnTo>
                    <a:pt x="9879" y="9757"/>
                  </a:lnTo>
                  <a:cubicBezTo>
                    <a:pt x="10153" y="9453"/>
                    <a:pt x="10366" y="9088"/>
                    <a:pt x="10548" y="8693"/>
                  </a:cubicBezTo>
                  <a:lnTo>
                    <a:pt x="12585" y="8997"/>
                  </a:lnTo>
                  <a:lnTo>
                    <a:pt x="12980" y="6961"/>
                  </a:lnTo>
                  <a:lnTo>
                    <a:pt x="11095" y="6566"/>
                  </a:lnTo>
                  <a:cubicBezTo>
                    <a:pt x="11095" y="6079"/>
                    <a:pt x="11004" y="5593"/>
                    <a:pt x="10822" y="5107"/>
                  </a:cubicBezTo>
                  <a:lnTo>
                    <a:pt x="12372" y="4043"/>
                  </a:lnTo>
                  <a:lnTo>
                    <a:pt x="11247" y="2310"/>
                  </a:lnTo>
                  <a:lnTo>
                    <a:pt x="9727" y="3344"/>
                  </a:lnTo>
                  <a:cubicBezTo>
                    <a:pt x="9272" y="2888"/>
                    <a:pt x="8724" y="2553"/>
                    <a:pt x="8177" y="2310"/>
                  </a:cubicBezTo>
                  <a:lnTo>
                    <a:pt x="8542" y="426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5245893" y="4651422"/>
              <a:ext cx="428600" cy="441525"/>
            </a:xfrm>
            <a:custGeom>
              <a:avLst/>
              <a:gdLst/>
              <a:ahLst/>
              <a:cxnLst/>
              <a:rect l="l" t="t" r="r" b="b"/>
              <a:pathLst>
                <a:path w="17144" h="17661" extrusionOk="0">
                  <a:moveTo>
                    <a:pt x="8375" y="6270"/>
                  </a:moveTo>
                  <a:cubicBezTo>
                    <a:pt x="9194" y="6270"/>
                    <a:pt x="10009" y="6660"/>
                    <a:pt x="10487" y="7387"/>
                  </a:cubicBezTo>
                  <a:cubicBezTo>
                    <a:pt x="11277" y="8542"/>
                    <a:pt x="10973" y="10092"/>
                    <a:pt x="9788" y="10852"/>
                  </a:cubicBezTo>
                  <a:cubicBezTo>
                    <a:pt x="9368" y="11135"/>
                    <a:pt x="8881" y="11271"/>
                    <a:pt x="8396" y="11271"/>
                  </a:cubicBezTo>
                  <a:cubicBezTo>
                    <a:pt x="7580" y="11271"/>
                    <a:pt x="6769" y="10888"/>
                    <a:pt x="6292" y="10183"/>
                  </a:cubicBezTo>
                  <a:cubicBezTo>
                    <a:pt x="5533" y="9028"/>
                    <a:pt x="5837" y="7448"/>
                    <a:pt x="6992" y="6688"/>
                  </a:cubicBezTo>
                  <a:cubicBezTo>
                    <a:pt x="7409" y="6406"/>
                    <a:pt x="7893" y="6270"/>
                    <a:pt x="8375" y="6270"/>
                  </a:cubicBezTo>
                  <a:close/>
                  <a:moveTo>
                    <a:pt x="8572" y="1"/>
                  </a:moveTo>
                  <a:lnTo>
                    <a:pt x="8086" y="2615"/>
                  </a:lnTo>
                  <a:cubicBezTo>
                    <a:pt x="7508" y="2676"/>
                    <a:pt x="6992" y="2767"/>
                    <a:pt x="6444" y="2919"/>
                  </a:cubicBezTo>
                  <a:lnTo>
                    <a:pt x="5046" y="852"/>
                  </a:lnTo>
                  <a:lnTo>
                    <a:pt x="2767" y="2372"/>
                  </a:lnTo>
                  <a:lnTo>
                    <a:pt x="4104" y="4347"/>
                  </a:lnTo>
                  <a:cubicBezTo>
                    <a:pt x="3496" y="4955"/>
                    <a:pt x="3040" y="5624"/>
                    <a:pt x="2736" y="6384"/>
                  </a:cubicBezTo>
                  <a:lnTo>
                    <a:pt x="517" y="5958"/>
                  </a:lnTo>
                  <a:lnTo>
                    <a:pt x="1" y="8663"/>
                  </a:lnTo>
                  <a:lnTo>
                    <a:pt x="2280" y="9119"/>
                  </a:lnTo>
                  <a:cubicBezTo>
                    <a:pt x="2311" y="9849"/>
                    <a:pt x="2463" y="10518"/>
                    <a:pt x="2767" y="11217"/>
                  </a:cubicBezTo>
                  <a:lnTo>
                    <a:pt x="791" y="12554"/>
                  </a:lnTo>
                  <a:lnTo>
                    <a:pt x="2311" y="14834"/>
                  </a:lnTo>
                  <a:lnTo>
                    <a:pt x="4408" y="13405"/>
                  </a:lnTo>
                  <a:cubicBezTo>
                    <a:pt x="5016" y="13952"/>
                    <a:pt x="5685" y="14317"/>
                    <a:pt x="6414" y="14591"/>
                  </a:cubicBezTo>
                  <a:lnTo>
                    <a:pt x="5928" y="17144"/>
                  </a:lnTo>
                  <a:lnTo>
                    <a:pt x="8603" y="17661"/>
                  </a:lnTo>
                  <a:lnTo>
                    <a:pt x="9150" y="14895"/>
                  </a:lnTo>
                  <a:cubicBezTo>
                    <a:pt x="9758" y="14834"/>
                    <a:pt x="10335" y="14651"/>
                    <a:pt x="10882" y="14439"/>
                  </a:cubicBezTo>
                  <a:lnTo>
                    <a:pt x="12220" y="16414"/>
                  </a:lnTo>
                  <a:lnTo>
                    <a:pt x="14499" y="14895"/>
                  </a:lnTo>
                  <a:lnTo>
                    <a:pt x="13101" y="12797"/>
                  </a:lnTo>
                  <a:cubicBezTo>
                    <a:pt x="13466" y="12372"/>
                    <a:pt x="13770" y="11885"/>
                    <a:pt x="14013" y="11399"/>
                  </a:cubicBezTo>
                  <a:lnTo>
                    <a:pt x="16597" y="11977"/>
                  </a:lnTo>
                  <a:lnTo>
                    <a:pt x="17144" y="9271"/>
                  </a:lnTo>
                  <a:lnTo>
                    <a:pt x="14590" y="8785"/>
                  </a:lnTo>
                  <a:cubicBezTo>
                    <a:pt x="14590" y="8147"/>
                    <a:pt x="14469" y="7448"/>
                    <a:pt x="14256" y="6809"/>
                  </a:cubicBezTo>
                  <a:lnTo>
                    <a:pt x="16323" y="5411"/>
                  </a:lnTo>
                  <a:lnTo>
                    <a:pt x="14803" y="3131"/>
                  </a:lnTo>
                  <a:lnTo>
                    <a:pt x="12828" y="4438"/>
                  </a:lnTo>
                  <a:cubicBezTo>
                    <a:pt x="12220" y="3831"/>
                    <a:pt x="11551" y="3375"/>
                    <a:pt x="10791" y="3071"/>
                  </a:cubicBezTo>
                  <a:lnTo>
                    <a:pt x="11277" y="548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4154575" y="1048762"/>
            <a:ext cx="42762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1"/>
          </p:nvPr>
        </p:nvSpPr>
        <p:spPr>
          <a:xfrm>
            <a:off x="4154575" y="1904846"/>
            <a:ext cx="4276200" cy="8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4154575" y="3342279"/>
            <a:ext cx="4276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sz="1000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998050" y="691900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1762350" y="691900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945375" y="-75750"/>
            <a:ext cx="8503325" cy="1185606"/>
            <a:chOff x="945375" y="-75750"/>
            <a:chExt cx="8503325" cy="1185606"/>
          </a:xfrm>
        </p:grpSpPr>
        <p:sp>
          <p:nvSpPr>
            <p:cNvPr id="24" name="Google Shape;24;p3"/>
            <p:cNvSpPr/>
            <p:nvPr/>
          </p:nvSpPr>
          <p:spPr>
            <a:xfrm>
              <a:off x="8484415" y="775481"/>
              <a:ext cx="324500" cy="334375"/>
            </a:xfrm>
            <a:custGeom>
              <a:avLst/>
              <a:gdLst/>
              <a:ahLst/>
              <a:cxnLst/>
              <a:rect l="l" t="t" r="r" b="b"/>
              <a:pathLst>
                <a:path w="12980" h="13375" extrusionOk="0">
                  <a:moveTo>
                    <a:pt x="6397" y="4702"/>
                  </a:moveTo>
                  <a:cubicBezTo>
                    <a:pt x="7016" y="4702"/>
                    <a:pt x="7618" y="5004"/>
                    <a:pt x="7964" y="5562"/>
                  </a:cubicBezTo>
                  <a:cubicBezTo>
                    <a:pt x="8542" y="6414"/>
                    <a:pt x="8329" y="7599"/>
                    <a:pt x="7448" y="8176"/>
                  </a:cubicBezTo>
                  <a:cubicBezTo>
                    <a:pt x="7124" y="8388"/>
                    <a:pt x="6760" y="8490"/>
                    <a:pt x="6402" y="8490"/>
                  </a:cubicBezTo>
                  <a:cubicBezTo>
                    <a:pt x="5783" y="8490"/>
                    <a:pt x="5180" y="8188"/>
                    <a:pt x="4834" y="7629"/>
                  </a:cubicBezTo>
                  <a:cubicBezTo>
                    <a:pt x="4256" y="6748"/>
                    <a:pt x="4469" y="5593"/>
                    <a:pt x="5350" y="5015"/>
                  </a:cubicBezTo>
                  <a:cubicBezTo>
                    <a:pt x="5674" y="4804"/>
                    <a:pt x="6038" y="4702"/>
                    <a:pt x="6397" y="4702"/>
                  </a:cubicBezTo>
                  <a:close/>
                  <a:moveTo>
                    <a:pt x="6505" y="0"/>
                  </a:moveTo>
                  <a:lnTo>
                    <a:pt x="6110" y="1976"/>
                  </a:lnTo>
                  <a:cubicBezTo>
                    <a:pt x="5685" y="2006"/>
                    <a:pt x="5290" y="2097"/>
                    <a:pt x="4864" y="2189"/>
                  </a:cubicBezTo>
                  <a:lnTo>
                    <a:pt x="3800" y="638"/>
                  </a:lnTo>
                  <a:lnTo>
                    <a:pt x="2098" y="1793"/>
                  </a:lnTo>
                  <a:lnTo>
                    <a:pt x="3101" y="3313"/>
                  </a:lnTo>
                  <a:cubicBezTo>
                    <a:pt x="2645" y="3769"/>
                    <a:pt x="2311" y="4286"/>
                    <a:pt x="2098" y="4863"/>
                  </a:cubicBezTo>
                  <a:lnTo>
                    <a:pt x="426" y="4529"/>
                  </a:lnTo>
                  <a:lnTo>
                    <a:pt x="1" y="6566"/>
                  </a:lnTo>
                  <a:lnTo>
                    <a:pt x="1703" y="6900"/>
                  </a:lnTo>
                  <a:cubicBezTo>
                    <a:pt x="1733" y="7447"/>
                    <a:pt x="1855" y="7994"/>
                    <a:pt x="2098" y="8480"/>
                  </a:cubicBezTo>
                  <a:lnTo>
                    <a:pt x="578" y="9484"/>
                  </a:lnTo>
                  <a:lnTo>
                    <a:pt x="1703" y="11216"/>
                  </a:lnTo>
                  <a:lnTo>
                    <a:pt x="3253" y="10152"/>
                  </a:lnTo>
                  <a:cubicBezTo>
                    <a:pt x="3709" y="10517"/>
                    <a:pt x="4226" y="10821"/>
                    <a:pt x="4773" y="11003"/>
                  </a:cubicBezTo>
                  <a:lnTo>
                    <a:pt x="4408" y="12949"/>
                  </a:lnTo>
                  <a:lnTo>
                    <a:pt x="6445" y="13374"/>
                  </a:lnTo>
                  <a:lnTo>
                    <a:pt x="6870" y="11277"/>
                  </a:lnTo>
                  <a:cubicBezTo>
                    <a:pt x="7326" y="11246"/>
                    <a:pt x="7752" y="11125"/>
                    <a:pt x="8208" y="10942"/>
                  </a:cubicBezTo>
                  <a:lnTo>
                    <a:pt x="9241" y="12462"/>
                  </a:lnTo>
                  <a:lnTo>
                    <a:pt x="10943" y="11307"/>
                  </a:lnTo>
                  <a:lnTo>
                    <a:pt x="9879" y="9757"/>
                  </a:lnTo>
                  <a:cubicBezTo>
                    <a:pt x="10153" y="9453"/>
                    <a:pt x="10366" y="9088"/>
                    <a:pt x="10548" y="8693"/>
                  </a:cubicBezTo>
                  <a:lnTo>
                    <a:pt x="12585" y="8997"/>
                  </a:lnTo>
                  <a:lnTo>
                    <a:pt x="12980" y="6961"/>
                  </a:lnTo>
                  <a:lnTo>
                    <a:pt x="11095" y="6566"/>
                  </a:lnTo>
                  <a:cubicBezTo>
                    <a:pt x="11095" y="6079"/>
                    <a:pt x="11004" y="5593"/>
                    <a:pt x="10822" y="5107"/>
                  </a:cubicBezTo>
                  <a:lnTo>
                    <a:pt x="12372" y="4043"/>
                  </a:lnTo>
                  <a:lnTo>
                    <a:pt x="11247" y="2310"/>
                  </a:lnTo>
                  <a:lnTo>
                    <a:pt x="9727" y="3344"/>
                  </a:lnTo>
                  <a:cubicBezTo>
                    <a:pt x="9272" y="2888"/>
                    <a:pt x="8724" y="2553"/>
                    <a:pt x="8177" y="2310"/>
                  </a:cubicBezTo>
                  <a:lnTo>
                    <a:pt x="8542" y="426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598093" y="46472"/>
              <a:ext cx="428600" cy="441525"/>
            </a:xfrm>
            <a:custGeom>
              <a:avLst/>
              <a:gdLst/>
              <a:ahLst/>
              <a:cxnLst/>
              <a:rect l="l" t="t" r="r" b="b"/>
              <a:pathLst>
                <a:path w="17144" h="17661" extrusionOk="0">
                  <a:moveTo>
                    <a:pt x="8375" y="6270"/>
                  </a:moveTo>
                  <a:cubicBezTo>
                    <a:pt x="9194" y="6270"/>
                    <a:pt x="10009" y="6660"/>
                    <a:pt x="10487" y="7387"/>
                  </a:cubicBezTo>
                  <a:cubicBezTo>
                    <a:pt x="11277" y="8542"/>
                    <a:pt x="10973" y="10092"/>
                    <a:pt x="9788" y="10852"/>
                  </a:cubicBezTo>
                  <a:cubicBezTo>
                    <a:pt x="9368" y="11135"/>
                    <a:pt x="8881" y="11271"/>
                    <a:pt x="8396" y="11271"/>
                  </a:cubicBezTo>
                  <a:cubicBezTo>
                    <a:pt x="7580" y="11271"/>
                    <a:pt x="6769" y="10888"/>
                    <a:pt x="6292" y="10183"/>
                  </a:cubicBezTo>
                  <a:cubicBezTo>
                    <a:pt x="5533" y="9028"/>
                    <a:pt x="5837" y="7448"/>
                    <a:pt x="6992" y="6688"/>
                  </a:cubicBezTo>
                  <a:cubicBezTo>
                    <a:pt x="7409" y="6406"/>
                    <a:pt x="7893" y="6270"/>
                    <a:pt x="8375" y="6270"/>
                  </a:cubicBezTo>
                  <a:close/>
                  <a:moveTo>
                    <a:pt x="8572" y="1"/>
                  </a:moveTo>
                  <a:lnTo>
                    <a:pt x="8086" y="2615"/>
                  </a:lnTo>
                  <a:cubicBezTo>
                    <a:pt x="7508" y="2676"/>
                    <a:pt x="6992" y="2767"/>
                    <a:pt x="6444" y="2919"/>
                  </a:cubicBezTo>
                  <a:lnTo>
                    <a:pt x="5046" y="852"/>
                  </a:lnTo>
                  <a:lnTo>
                    <a:pt x="2767" y="2372"/>
                  </a:lnTo>
                  <a:lnTo>
                    <a:pt x="4104" y="4347"/>
                  </a:lnTo>
                  <a:cubicBezTo>
                    <a:pt x="3496" y="4955"/>
                    <a:pt x="3040" y="5624"/>
                    <a:pt x="2736" y="6384"/>
                  </a:cubicBezTo>
                  <a:lnTo>
                    <a:pt x="517" y="5958"/>
                  </a:lnTo>
                  <a:lnTo>
                    <a:pt x="1" y="8663"/>
                  </a:lnTo>
                  <a:lnTo>
                    <a:pt x="2280" y="9119"/>
                  </a:lnTo>
                  <a:cubicBezTo>
                    <a:pt x="2311" y="9849"/>
                    <a:pt x="2463" y="10518"/>
                    <a:pt x="2767" y="11217"/>
                  </a:cubicBezTo>
                  <a:lnTo>
                    <a:pt x="791" y="12554"/>
                  </a:lnTo>
                  <a:lnTo>
                    <a:pt x="2311" y="14834"/>
                  </a:lnTo>
                  <a:lnTo>
                    <a:pt x="4408" y="13405"/>
                  </a:lnTo>
                  <a:cubicBezTo>
                    <a:pt x="5016" y="13952"/>
                    <a:pt x="5685" y="14317"/>
                    <a:pt x="6414" y="14591"/>
                  </a:cubicBezTo>
                  <a:lnTo>
                    <a:pt x="5928" y="17144"/>
                  </a:lnTo>
                  <a:lnTo>
                    <a:pt x="8603" y="17661"/>
                  </a:lnTo>
                  <a:lnTo>
                    <a:pt x="9150" y="14895"/>
                  </a:lnTo>
                  <a:cubicBezTo>
                    <a:pt x="9758" y="14834"/>
                    <a:pt x="10335" y="14651"/>
                    <a:pt x="10882" y="14439"/>
                  </a:cubicBezTo>
                  <a:lnTo>
                    <a:pt x="12220" y="16414"/>
                  </a:lnTo>
                  <a:lnTo>
                    <a:pt x="14499" y="14895"/>
                  </a:lnTo>
                  <a:lnTo>
                    <a:pt x="13101" y="12797"/>
                  </a:lnTo>
                  <a:cubicBezTo>
                    <a:pt x="13466" y="12372"/>
                    <a:pt x="13770" y="11885"/>
                    <a:pt x="14013" y="11399"/>
                  </a:cubicBezTo>
                  <a:lnTo>
                    <a:pt x="16597" y="11977"/>
                  </a:lnTo>
                  <a:lnTo>
                    <a:pt x="17144" y="9271"/>
                  </a:lnTo>
                  <a:lnTo>
                    <a:pt x="14590" y="8785"/>
                  </a:lnTo>
                  <a:cubicBezTo>
                    <a:pt x="14590" y="8147"/>
                    <a:pt x="14469" y="7448"/>
                    <a:pt x="14256" y="6809"/>
                  </a:cubicBezTo>
                  <a:lnTo>
                    <a:pt x="16323" y="5411"/>
                  </a:lnTo>
                  <a:lnTo>
                    <a:pt x="14803" y="3131"/>
                  </a:lnTo>
                  <a:lnTo>
                    <a:pt x="12828" y="4438"/>
                  </a:lnTo>
                  <a:cubicBezTo>
                    <a:pt x="12220" y="3831"/>
                    <a:pt x="11551" y="3375"/>
                    <a:pt x="10791" y="3071"/>
                  </a:cubicBezTo>
                  <a:lnTo>
                    <a:pt x="11277" y="548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945375" y="-75750"/>
              <a:ext cx="8503325" cy="1065775"/>
            </a:xfrm>
            <a:custGeom>
              <a:avLst/>
              <a:gdLst/>
              <a:ahLst/>
              <a:cxnLst/>
              <a:rect l="l" t="t" r="r" b="b"/>
              <a:pathLst>
                <a:path w="340133" h="42631" extrusionOk="0">
                  <a:moveTo>
                    <a:pt x="0" y="0"/>
                  </a:moveTo>
                  <a:cubicBezTo>
                    <a:pt x="2997" y="2108"/>
                    <a:pt x="5105" y="10771"/>
                    <a:pt x="17984" y="12648"/>
                  </a:cubicBezTo>
                  <a:cubicBezTo>
                    <a:pt x="30863" y="14526"/>
                    <a:pt x="61333" y="10376"/>
                    <a:pt x="77276" y="11265"/>
                  </a:cubicBezTo>
                  <a:cubicBezTo>
                    <a:pt x="93219" y="12155"/>
                    <a:pt x="97896" y="18446"/>
                    <a:pt x="113641" y="17985"/>
                  </a:cubicBezTo>
                  <a:cubicBezTo>
                    <a:pt x="129386" y="17524"/>
                    <a:pt x="149874" y="8399"/>
                    <a:pt x="171746" y="8498"/>
                  </a:cubicBezTo>
                  <a:cubicBezTo>
                    <a:pt x="193618" y="8597"/>
                    <a:pt x="225833" y="18215"/>
                    <a:pt x="244872" y="18577"/>
                  </a:cubicBezTo>
                  <a:cubicBezTo>
                    <a:pt x="263911" y="18939"/>
                    <a:pt x="272804" y="7180"/>
                    <a:pt x="285980" y="10672"/>
                  </a:cubicBezTo>
                  <a:cubicBezTo>
                    <a:pt x="299156" y="14164"/>
                    <a:pt x="314901" y="34290"/>
                    <a:pt x="323926" y="39527"/>
                  </a:cubicBezTo>
                  <a:cubicBezTo>
                    <a:pt x="332952" y="44764"/>
                    <a:pt x="337432" y="41668"/>
                    <a:pt x="340133" y="42096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1"/>
          <p:cNvGrpSpPr/>
          <p:nvPr/>
        </p:nvGrpSpPr>
        <p:grpSpPr>
          <a:xfrm>
            <a:off x="945375" y="-75750"/>
            <a:ext cx="8503325" cy="1185606"/>
            <a:chOff x="945375" y="-75750"/>
            <a:chExt cx="8503325" cy="1185606"/>
          </a:xfrm>
        </p:grpSpPr>
        <p:sp>
          <p:nvSpPr>
            <p:cNvPr id="183" name="Google Shape;183;p21"/>
            <p:cNvSpPr/>
            <p:nvPr/>
          </p:nvSpPr>
          <p:spPr>
            <a:xfrm>
              <a:off x="8484415" y="775481"/>
              <a:ext cx="324500" cy="334375"/>
            </a:xfrm>
            <a:custGeom>
              <a:avLst/>
              <a:gdLst/>
              <a:ahLst/>
              <a:cxnLst/>
              <a:rect l="l" t="t" r="r" b="b"/>
              <a:pathLst>
                <a:path w="12980" h="13375" extrusionOk="0">
                  <a:moveTo>
                    <a:pt x="6397" y="4702"/>
                  </a:moveTo>
                  <a:cubicBezTo>
                    <a:pt x="7016" y="4702"/>
                    <a:pt x="7618" y="5004"/>
                    <a:pt x="7964" y="5562"/>
                  </a:cubicBezTo>
                  <a:cubicBezTo>
                    <a:pt x="8542" y="6414"/>
                    <a:pt x="8329" y="7599"/>
                    <a:pt x="7448" y="8176"/>
                  </a:cubicBezTo>
                  <a:cubicBezTo>
                    <a:pt x="7124" y="8388"/>
                    <a:pt x="6760" y="8490"/>
                    <a:pt x="6402" y="8490"/>
                  </a:cubicBezTo>
                  <a:cubicBezTo>
                    <a:pt x="5783" y="8490"/>
                    <a:pt x="5180" y="8188"/>
                    <a:pt x="4834" y="7629"/>
                  </a:cubicBezTo>
                  <a:cubicBezTo>
                    <a:pt x="4256" y="6748"/>
                    <a:pt x="4469" y="5593"/>
                    <a:pt x="5350" y="5015"/>
                  </a:cubicBezTo>
                  <a:cubicBezTo>
                    <a:pt x="5674" y="4804"/>
                    <a:pt x="6038" y="4702"/>
                    <a:pt x="6397" y="4702"/>
                  </a:cubicBezTo>
                  <a:close/>
                  <a:moveTo>
                    <a:pt x="6505" y="0"/>
                  </a:moveTo>
                  <a:lnTo>
                    <a:pt x="6110" y="1976"/>
                  </a:lnTo>
                  <a:cubicBezTo>
                    <a:pt x="5685" y="2006"/>
                    <a:pt x="5290" y="2097"/>
                    <a:pt x="4864" y="2189"/>
                  </a:cubicBezTo>
                  <a:lnTo>
                    <a:pt x="3800" y="638"/>
                  </a:lnTo>
                  <a:lnTo>
                    <a:pt x="2098" y="1793"/>
                  </a:lnTo>
                  <a:lnTo>
                    <a:pt x="3101" y="3313"/>
                  </a:lnTo>
                  <a:cubicBezTo>
                    <a:pt x="2645" y="3769"/>
                    <a:pt x="2311" y="4286"/>
                    <a:pt x="2098" y="4863"/>
                  </a:cubicBezTo>
                  <a:lnTo>
                    <a:pt x="426" y="4529"/>
                  </a:lnTo>
                  <a:lnTo>
                    <a:pt x="1" y="6566"/>
                  </a:lnTo>
                  <a:lnTo>
                    <a:pt x="1703" y="6900"/>
                  </a:lnTo>
                  <a:cubicBezTo>
                    <a:pt x="1733" y="7447"/>
                    <a:pt x="1855" y="7994"/>
                    <a:pt x="2098" y="8480"/>
                  </a:cubicBezTo>
                  <a:lnTo>
                    <a:pt x="578" y="9484"/>
                  </a:lnTo>
                  <a:lnTo>
                    <a:pt x="1703" y="11216"/>
                  </a:lnTo>
                  <a:lnTo>
                    <a:pt x="3253" y="10152"/>
                  </a:lnTo>
                  <a:cubicBezTo>
                    <a:pt x="3709" y="10517"/>
                    <a:pt x="4226" y="10821"/>
                    <a:pt x="4773" y="11003"/>
                  </a:cubicBezTo>
                  <a:lnTo>
                    <a:pt x="4408" y="12949"/>
                  </a:lnTo>
                  <a:lnTo>
                    <a:pt x="6445" y="13374"/>
                  </a:lnTo>
                  <a:lnTo>
                    <a:pt x="6870" y="11277"/>
                  </a:lnTo>
                  <a:cubicBezTo>
                    <a:pt x="7326" y="11246"/>
                    <a:pt x="7752" y="11125"/>
                    <a:pt x="8208" y="10942"/>
                  </a:cubicBezTo>
                  <a:lnTo>
                    <a:pt x="9241" y="12462"/>
                  </a:lnTo>
                  <a:lnTo>
                    <a:pt x="10943" y="11307"/>
                  </a:lnTo>
                  <a:lnTo>
                    <a:pt x="9879" y="9757"/>
                  </a:lnTo>
                  <a:cubicBezTo>
                    <a:pt x="10153" y="9453"/>
                    <a:pt x="10366" y="9088"/>
                    <a:pt x="10548" y="8693"/>
                  </a:cubicBezTo>
                  <a:lnTo>
                    <a:pt x="12585" y="8997"/>
                  </a:lnTo>
                  <a:lnTo>
                    <a:pt x="12980" y="6961"/>
                  </a:lnTo>
                  <a:lnTo>
                    <a:pt x="11095" y="6566"/>
                  </a:lnTo>
                  <a:cubicBezTo>
                    <a:pt x="11095" y="6079"/>
                    <a:pt x="11004" y="5593"/>
                    <a:pt x="10822" y="5107"/>
                  </a:cubicBezTo>
                  <a:lnTo>
                    <a:pt x="12372" y="4043"/>
                  </a:lnTo>
                  <a:lnTo>
                    <a:pt x="11247" y="2310"/>
                  </a:lnTo>
                  <a:lnTo>
                    <a:pt x="9727" y="3344"/>
                  </a:lnTo>
                  <a:cubicBezTo>
                    <a:pt x="9272" y="2888"/>
                    <a:pt x="8724" y="2553"/>
                    <a:pt x="8177" y="2310"/>
                  </a:cubicBezTo>
                  <a:lnTo>
                    <a:pt x="8542" y="426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8598093" y="46472"/>
              <a:ext cx="428600" cy="441525"/>
            </a:xfrm>
            <a:custGeom>
              <a:avLst/>
              <a:gdLst/>
              <a:ahLst/>
              <a:cxnLst/>
              <a:rect l="l" t="t" r="r" b="b"/>
              <a:pathLst>
                <a:path w="17144" h="17661" extrusionOk="0">
                  <a:moveTo>
                    <a:pt x="8375" y="6270"/>
                  </a:moveTo>
                  <a:cubicBezTo>
                    <a:pt x="9194" y="6270"/>
                    <a:pt x="10009" y="6660"/>
                    <a:pt x="10487" y="7387"/>
                  </a:cubicBezTo>
                  <a:cubicBezTo>
                    <a:pt x="11277" y="8542"/>
                    <a:pt x="10973" y="10092"/>
                    <a:pt x="9788" y="10852"/>
                  </a:cubicBezTo>
                  <a:cubicBezTo>
                    <a:pt x="9368" y="11135"/>
                    <a:pt x="8881" y="11271"/>
                    <a:pt x="8396" y="11271"/>
                  </a:cubicBezTo>
                  <a:cubicBezTo>
                    <a:pt x="7580" y="11271"/>
                    <a:pt x="6769" y="10888"/>
                    <a:pt x="6292" y="10183"/>
                  </a:cubicBezTo>
                  <a:cubicBezTo>
                    <a:pt x="5533" y="9028"/>
                    <a:pt x="5837" y="7448"/>
                    <a:pt x="6992" y="6688"/>
                  </a:cubicBezTo>
                  <a:cubicBezTo>
                    <a:pt x="7409" y="6406"/>
                    <a:pt x="7893" y="6270"/>
                    <a:pt x="8375" y="6270"/>
                  </a:cubicBezTo>
                  <a:close/>
                  <a:moveTo>
                    <a:pt x="8572" y="1"/>
                  </a:moveTo>
                  <a:lnTo>
                    <a:pt x="8086" y="2615"/>
                  </a:lnTo>
                  <a:cubicBezTo>
                    <a:pt x="7508" y="2676"/>
                    <a:pt x="6992" y="2767"/>
                    <a:pt x="6444" y="2919"/>
                  </a:cubicBezTo>
                  <a:lnTo>
                    <a:pt x="5046" y="852"/>
                  </a:lnTo>
                  <a:lnTo>
                    <a:pt x="2767" y="2372"/>
                  </a:lnTo>
                  <a:lnTo>
                    <a:pt x="4104" y="4347"/>
                  </a:lnTo>
                  <a:cubicBezTo>
                    <a:pt x="3496" y="4955"/>
                    <a:pt x="3040" y="5624"/>
                    <a:pt x="2736" y="6384"/>
                  </a:cubicBezTo>
                  <a:lnTo>
                    <a:pt x="517" y="5958"/>
                  </a:lnTo>
                  <a:lnTo>
                    <a:pt x="1" y="8663"/>
                  </a:lnTo>
                  <a:lnTo>
                    <a:pt x="2280" y="9119"/>
                  </a:lnTo>
                  <a:cubicBezTo>
                    <a:pt x="2311" y="9849"/>
                    <a:pt x="2463" y="10518"/>
                    <a:pt x="2767" y="11217"/>
                  </a:cubicBezTo>
                  <a:lnTo>
                    <a:pt x="791" y="12554"/>
                  </a:lnTo>
                  <a:lnTo>
                    <a:pt x="2311" y="14834"/>
                  </a:lnTo>
                  <a:lnTo>
                    <a:pt x="4408" y="13405"/>
                  </a:lnTo>
                  <a:cubicBezTo>
                    <a:pt x="5016" y="13952"/>
                    <a:pt x="5685" y="14317"/>
                    <a:pt x="6414" y="14591"/>
                  </a:cubicBezTo>
                  <a:lnTo>
                    <a:pt x="5928" y="17144"/>
                  </a:lnTo>
                  <a:lnTo>
                    <a:pt x="8603" y="17661"/>
                  </a:lnTo>
                  <a:lnTo>
                    <a:pt x="9150" y="14895"/>
                  </a:lnTo>
                  <a:cubicBezTo>
                    <a:pt x="9758" y="14834"/>
                    <a:pt x="10335" y="14651"/>
                    <a:pt x="10882" y="14439"/>
                  </a:cubicBezTo>
                  <a:lnTo>
                    <a:pt x="12220" y="16414"/>
                  </a:lnTo>
                  <a:lnTo>
                    <a:pt x="14499" y="14895"/>
                  </a:lnTo>
                  <a:lnTo>
                    <a:pt x="13101" y="12797"/>
                  </a:lnTo>
                  <a:cubicBezTo>
                    <a:pt x="13466" y="12372"/>
                    <a:pt x="13770" y="11885"/>
                    <a:pt x="14013" y="11399"/>
                  </a:cubicBezTo>
                  <a:lnTo>
                    <a:pt x="16597" y="11977"/>
                  </a:lnTo>
                  <a:lnTo>
                    <a:pt x="17144" y="9271"/>
                  </a:lnTo>
                  <a:lnTo>
                    <a:pt x="14590" y="8785"/>
                  </a:lnTo>
                  <a:cubicBezTo>
                    <a:pt x="14590" y="8147"/>
                    <a:pt x="14469" y="7448"/>
                    <a:pt x="14256" y="6809"/>
                  </a:cubicBezTo>
                  <a:lnTo>
                    <a:pt x="16323" y="5411"/>
                  </a:lnTo>
                  <a:lnTo>
                    <a:pt x="14803" y="3131"/>
                  </a:lnTo>
                  <a:lnTo>
                    <a:pt x="12828" y="4438"/>
                  </a:lnTo>
                  <a:cubicBezTo>
                    <a:pt x="12220" y="3831"/>
                    <a:pt x="11551" y="3375"/>
                    <a:pt x="10791" y="3071"/>
                  </a:cubicBezTo>
                  <a:lnTo>
                    <a:pt x="11277" y="548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945375" y="-75750"/>
              <a:ext cx="8503325" cy="1065775"/>
            </a:xfrm>
            <a:custGeom>
              <a:avLst/>
              <a:gdLst/>
              <a:ahLst/>
              <a:cxnLst/>
              <a:rect l="l" t="t" r="r" b="b"/>
              <a:pathLst>
                <a:path w="340133" h="42631" extrusionOk="0">
                  <a:moveTo>
                    <a:pt x="0" y="0"/>
                  </a:moveTo>
                  <a:cubicBezTo>
                    <a:pt x="2997" y="2108"/>
                    <a:pt x="5105" y="10771"/>
                    <a:pt x="17984" y="12648"/>
                  </a:cubicBezTo>
                  <a:cubicBezTo>
                    <a:pt x="30863" y="14526"/>
                    <a:pt x="61333" y="10376"/>
                    <a:pt x="77276" y="11265"/>
                  </a:cubicBezTo>
                  <a:cubicBezTo>
                    <a:pt x="93219" y="12155"/>
                    <a:pt x="97896" y="18446"/>
                    <a:pt x="113641" y="17985"/>
                  </a:cubicBezTo>
                  <a:cubicBezTo>
                    <a:pt x="129386" y="17524"/>
                    <a:pt x="149874" y="8399"/>
                    <a:pt x="171746" y="8498"/>
                  </a:cubicBezTo>
                  <a:cubicBezTo>
                    <a:pt x="193618" y="8597"/>
                    <a:pt x="225833" y="18215"/>
                    <a:pt x="244872" y="18577"/>
                  </a:cubicBezTo>
                  <a:cubicBezTo>
                    <a:pt x="263911" y="18939"/>
                    <a:pt x="272804" y="7180"/>
                    <a:pt x="285980" y="10672"/>
                  </a:cubicBezTo>
                  <a:cubicBezTo>
                    <a:pt x="299156" y="14164"/>
                    <a:pt x="314901" y="34290"/>
                    <a:pt x="323926" y="39527"/>
                  </a:cubicBezTo>
                  <a:cubicBezTo>
                    <a:pt x="332952" y="44764"/>
                    <a:pt x="337432" y="41668"/>
                    <a:pt x="340133" y="42096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2"/>
          <p:cNvGrpSpPr/>
          <p:nvPr/>
        </p:nvGrpSpPr>
        <p:grpSpPr>
          <a:xfrm>
            <a:off x="-487025" y="2242850"/>
            <a:ext cx="5507325" cy="3100836"/>
            <a:chOff x="-487025" y="2242850"/>
            <a:chExt cx="5507325" cy="3100836"/>
          </a:xfrm>
        </p:grpSpPr>
        <p:sp>
          <p:nvSpPr>
            <p:cNvPr id="188" name="Google Shape;188;p22"/>
            <p:cNvSpPr/>
            <p:nvPr/>
          </p:nvSpPr>
          <p:spPr>
            <a:xfrm>
              <a:off x="-487025" y="2242850"/>
              <a:ext cx="5507325" cy="3100836"/>
            </a:xfrm>
            <a:custGeom>
              <a:avLst/>
              <a:gdLst/>
              <a:ahLst/>
              <a:cxnLst/>
              <a:rect l="l" t="t" r="r" b="b"/>
              <a:pathLst>
                <a:path w="220293" h="87774" extrusionOk="0">
                  <a:moveTo>
                    <a:pt x="126" y="18206"/>
                  </a:moveTo>
                  <a:cubicBezTo>
                    <a:pt x="390" y="17844"/>
                    <a:pt x="-961" y="18931"/>
                    <a:pt x="1707" y="16032"/>
                  </a:cubicBezTo>
                  <a:cubicBezTo>
                    <a:pt x="4375" y="13133"/>
                    <a:pt x="11391" y="2692"/>
                    <a:pt x="16134" y="814"/>
                  </a:cubicBezTo>
                  <a:cubicBezTo>
                    <a:pt x="20877" y="-1063"/>
                    <a:pt x="28553" y="419"/>
                    <a:pt x="30167" y="4767"/>
                  </a:cubicBezTo>
                  <a:cubicBezTo>
                    <a:pt x="31781" y="9115"/>
                    <a:pt x="26313" y="19721"/>
                    <a:pt x="25819" y="26902"/>
                  </a:cubicBezTo>
                  <a:cubicBezTo>
                    <a:pt x="25325" y="34083"/>
                    <a:pt x="26148" y="41594"/>
                    <a:pt x="27202" y="47852"/>
                  </a:cubicBezTo>
                  <a:cubicBezTo>
                    <a:pt x="28256" y="54111"/>
                    <a:pt x="28750" y="60105"/>
                    <a:pt x="32143" y="64453"/>
                  </a:cubicBezTo>
                  <a:cubicBezTo>
                    <a:pt x="35536" y="68801"/>
                    <a:pt x="36953" y="73248"/>
                    <a:pt x="47559" y="73940"/>
                  </a:cubicBezTo>
                  <a:cubicBezTo>
                    <a:pt x="58166" y="74632"/>
                    <a:pt x="84550" y="68769"/>
                    <a:pt x="95782" y="68604"/>
                  </a:cubicBezTo>
                  <a:cubicBezTo>
                    <a:pt x="107014" y="68439"/>
                    <a:pt x="108497" y="70910"/>
                    <a:pt x="114953" y="72952"/>
                  </a:cubicBezTo>
                  <a:cubicBezTo>
                    <a:pt x="121409" y="74994"/>
                    <a:pt x="124407" y="80857"/>
                    <a:pt x="134519" y="80857"/>
                  </a:cubicBezTo>
                  <a:cubicBezTo>
                    <a:pt x="144631" y="80857"/>
                    <a:pt x="161331" y="71799"/>
                    <a:pt x="175627" y="72952"/>
                  </a:cubicBezTo>
                  <a:cubicBezTo>
                    <a:pt x="189923" y="74105"/>
                    <a:pt x="212849" y="85304"/>
                    <a:pt x="220293" y="87774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89" name="Google Shape;189;p22"/>
            <p:cNvSpPr/>
            <p:nvPr/>
          </p:nvSpPr>
          <p:spPr>
            <a:xfrm>
              <a:off x="1814165" y="4743040"/>
              <a:ext cx="324500" cy="334375"/>
            </a:xfrm>
            <a:custGeom>
              <a:avLst/>
              <a:gdLst/>
              <a:ahLst/>
              <a:cxnLst/>
              <a:rect l="l" t="t" r="r" b="b"/>
              <a:pathLst>
                <a:path w="12980" h="13375" extrusionOk="0">
                  <a:moveTo>
                    <a:pt x="6397" y="4702"/>
                  </a:moveTo>
                  <a:cubicBezTo>
                    <a:pt x="7016" y="4702"/>
                    <a:pt x="7618" y="5004"/>
                    <a:pt x="7964" y="5562"/>
                  </a:cubicBezTo>
                  <a:cubicBezTo>
                    <a:pt x="8542" y="6414"/>
                    <a:pt x="8329" y="7599"/>
                    <a:pt x="7448" y="8176"/>
                  </a:cubicBezTo>
                  <a:cubicBezTo>
                    <a:pt x="7124" y="8388"/>
                    <a:pt x="6760" y="8490"/>
                    <a:pt x="6402" y="8490"/>
                  </a:cubicBezTo>
                  <a:cubicBezTo>
                    <a:pt x="5783" y="8490"/>
                    <a:pt x="5180" y="8188"/>
                    <a:pt x="4834" y="7629"/>
                  </a:cubicBezTo>
                  <a:cubicBezTo>
                    <a:pt x="4256" y="6748"/>
                    <a:pt x="4469" y="5593"/>
                    <a:pt x="5350" y="5015"/>
                  </a:cubicBezTo>
                  <a:cubicBezTo>
                    <a:pt x="5674" y="4804"/>
                    <a:pt x="6038" y="4702"/>
                    <a:pt x="6397" y="4702"/>
                  </a:cubicBezTo>
                  <a:close/>
                  <a:moveTo>
                    <a:pt x="6505" y="0"/>
                  </a:moveTo>
                  <a:lnTo>
                    <a:pt x="6110" y="1976"/>
                  </a:lnTo>
                  <a:cubicBezTo>
                    <a:pt x="5685" y="2006"/>
                    <a:pt x="5290" y="2097"/>
                    <a:pt x="4864" y="2189"/>
                  </a:cubicBezTo>
                  <a:lnTo>
                    <a:pt x="3800" y="638"/>
                  </a:lnTo>
                  <a:lnTo>
                    <a:pt x="2098" y="1793"/>
                  </a:lnTo>
                  <a:lnTo>
                    <a:pt x="3101" y="3313"/>
                  </a:lnTo>
                  <a:cubicBezTo>
                    <a:pt x="2645" y="3769"/>
                    <a:pt x="2311" y="4286"/>
                    <a:pt x="2098" y="4863"/>
                  </a:cubicBezTo>
                  <a:lnTo>
                    <a:pt x="426" y="4529"/>
                  </a:lnTo>
                  <a:lnTo>
                    <a:pt x="1" y="6566"/>
                  </a:lnTo>
                  <a:lnTo>
                    <a:pt x="1703" y="6900"/>
                  </a:lnTo>
                  <a:cubicBezTo>
                    <a:pt x="1733" y="7447"/>
                    <a:pt x="1855" y="7994"/>
                    <a:pt x="2098" y="8480"/>
                  </a:cubicBezTo>
                  <a:lnTo>
                    <a:pt x="578" y="9484"/>
                  </a:lnTo>
                  <a:lnTo>
                    <a:pt x="1703" y="11216"/>
                  </a:lnTo>
                  <a:lnTo>
                    <a:pt x="3253" y="10152"/>
                  </a:lnTo>
                  <a:cubicBezTo>
                    <a:pt x="3709" y="10517"/>
                    <a:pt x="4226" y="10821"/>
                    <a:pt x="4773" y="11003"/>
                  </a:cubicBezTo>
                  <a:lnTo>
                    <a:pt x="4408" y="12949"/>
                  </a:lnTo>
                  <a:lnTo>
                    <a:pt x="6445" y="13374"/>
                  </a:lnTo>
                  <a:lnTo>
                    <a:pt x="6870" y="11277"/>
                  </a:lnTo>
                  <a:cubicBezTo>
                    <a:pt x="7326" y="11246"/>
                    <a:pt x="7752" y="11125"/>
                    <a:pt x="8208" y="10942"/>
                  </a:cubicBezTo>
                  <a:lnTo>
                    <a:pt x="9241" y="12462"/>
                  </a:lnTo>
                  <a:lnTo>
                    <a:pt x="10943" y="11307"/>
                  </a:lnTo>
                  <a:lnTo>
                    <a:pt x="9879" y="9757"/>
                  </a:lnTo>
                  <a:cubicBezTo>
                    <a:pt x="10153" y="9453"/>
                    <a:pt x="10366" y="9088"/>
                    <a:pt x="10548" y="8693"/>
                  </a:cubicBezTo>
                  <a:lnTo>
                    <a:pt x="12585" y="8997"/>
                  </a:lnTo>
                  <a:lnTo>
                    <a:pt x="12980" y="6961"/>
                  </a:lnTo>
                  <a:lnTo>
                    <a:pt x="11095" y="6566"/>
                  </a:lnTo>
                  <a:cubicBezTo>
                    <a:pt x="11095" y="6079"/>
                    <a:pt x="11004" y="5593"/>
                    <a:pt x="10822" y="5107"/>
                  </a:cubicBezTo>
                  <a:lnTo>
                    <a:pt x="12372" y="4043"/>
                  </a:lnTo>
                  <a:lnTo>
                    <a:pt x="11247" y="2310"/>
                  </a:lnTo>
                  <a:lnTo>
                    <a:pt x="9727" y="3344"/>
                  </a:lnTo>
                  <a:cubicBezTo>
                    <a:pt x="9272" y="2888"/>
                    <a:pt x="8724" y="2553"/>
                    <a:pt x="8177" y="2310"/>
                  </a:cubicBezTo>
                  <a:lnTo>
                    <a:pt x="8542" y="426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45959" y="3328525"/>
              <a:ext cx="402884" cy="415033"/>
            </a:xfrm>
            <a:custGeom>
              <a:avLst/>
              <a:gdLst/>
              <a:ahLst/>
              <a:cxnLst/>
              <a:rect l="l" t="t" r="r" b="b"/>
              <a:pathLst>
                <a:path w="17144" h="17661" extrusionOk="0">
                  <a:moveTo>
                    <a:pt x="8375" y="6270"/>
                  </a:moveTo>
                  <a:cubicBezTo>
                    <a:pt x="9194" y="6270"/>
                    <a:pt x="10009" y="6660"/>
                    <a:pt x="10487" y="7387"/>
                  </a:cubicBezTo>
                  <a:cubicBezTo>
                    <a:pt x="11277" y="8542"/>
                    <a:pt x="10973" y="10092"/>
                    <a:pt x="9788" y="10852"/>
                  </a:cubicBezTo>
                  <a:cubicBezTo>
                    <a:pt x="9368" y="11135"/>
                    <a:pt x="8881" y="11271"/>
                    <a:pt x="8396" y="11271"/>
                  </a:cubicBezTo>
                  <a:cubicBezTo>
                    <a:pt x="7580" y="11271"/>
                    <a:pt x="6769" y="10888"/>
                    <a:pt x="6292" y="10183"/>
                  </a:cubicBezTo>
                  <a:cubicBezTo>
                    <a:pt x="5533" y="9028"/>
                    <a:pt x="5837" y="7448"/>
                    <a:pt x="6992" y="6688"/>
                  </a:cubicBezTo>
                  <a:cubicBezTo>
                    <a:pt x="7409" y="6406"/>
                    <a:pt x="7893" y="6270"/>
                    <a:pt x="8375" y="6270"/>
                  </a:cubicBezTo>
                  <a:close/>
                  <a:moveTo>
                    <a:pt x="8572" y="1"/>
                  </a:moveTo>
                  <a:lnTo>
                    <a:pt x="8086" y="2615"/>
                  </a:lnTo>
                  <a:cubicBezTo>
                    <a:pt x="7508" y="2676"/>
                    <a:pt x="6992" y="2767"/>
                    <a:pt x="6444" y="2919"/>
                  </a:cubicBezTo>
                  <a:lnTo>
                    <a:pt x="5046" y="852"/>
                  </a:lnTo>
                  <a:lnTo>
                    <a:pt x="2767" y="2372"/>
                  </a:lnTo>
                  <a:lnTo>
                    <a:pt x="4104" y="4347"/>
                  </a:lnTo>
                  <a:cubicBezTo>
                    <a:pt x="3496" y="4955"/>
                    <a:pt x="3040" y="5624"/>
                    <a:pt x="2736" y="6384"/>
                  </a:cubicBezTo>
                  <a:lnTo>
                    <a:pt x="517" y="5958"/>
                  </a:lnTo>
                  <a:lnTo>
                    <a:pt x="1" y="8663"/>
                  </a:lnTo>
                  <a:lnTo>
                    <a:pt x="2280" y="9119"/>
                  </a:lnTo>
                  <a:cubicBezTo>
                    <a:pt x="2311" y="9849"/>
                    <a:pt x="2463" y="10518"/>
                    <a:pt x="2767" y="11217"/>
                  </a:cubicBezTo>
                  <a:lnTo>
                    <a:pt x="791" y="12554"/>
                  </a:lnTo>
                  <a:lnTo>
                    <a:pt x="2311" y="14834"/>
                  </a:lnTo>
                  <a:lnTo>
                    <a:pt x="4408" y="13405"/>
                  </a:lnTo>
                  <a:cubicBezTo>
                    <a:pt x="5016" y="13952"/>
                    <a:pt x="5685" y="14317"/>
                    <a:pt x="6414" y="14591"/>
                  </a:cubicBezTo>
                  <a:lnTo>
                    <a:pt x="5928" y="17144"/>
                  </a:lnTo>
                  <a:lnTo>
                    <a:pt x="8603" y="17661"/>
                  </a:lnTo>
                  <a:lnTo>
                    <a:pt x="9150" y="14895"/>
                  </a:lnTo>
                  <a:cubicBezTo>
                    <a:pt x="9758" y="14834"/>
                    <a:pt x="10335" y="14651"/>
                    <a:pt x="10882" y="14439"/>
                  </a:cubicBezTo>
                  <a:lnTo>
                    <a:pt x="12220" y="16414"/>
                  </a:lnTo>
                  <a:lnTo>
                    <a:pt x="14499" y="14895"/>
                  </a:lnTo>
                  <a:lnTo>
                    <a:pt x="13101" y="12797"/>
                  </a:lnTo>
                  <a:cubicBezTo>
                    <a:pt x="13466" y="12372"/>
                    <a:pt x="13770" y="11885"/>
                    <a:pt x="14013" y="11399"/>
                  </a:cubicBezTo>
                  <a:lnTo>
                    <a:pt x="16597" y="11977"/>
                  </a:lnTo>
                  <a:lnTo>
                    <a:pt x="17144" y="9271"/>
                  </a:lnTo>
                  <a:lnTo>
                    <a:pt x="14590" y="8785"/>
                  </a:lnTo>
                  <a:cubicBezTo>
                    <a:pt x="14590" y="8147"/>
                    <a:pt x="14469" y="7448"/>
                    <a:pt x="14256" y="6809"/>
                  </a:cubicBezTo>
                  <a:lnTo>
                    <a:pt x="16323" y="5411"/>
                  </a:lnTo>
                  <a:lnTo>
                    <a:pt x="14803" y="3131"/>
                  </a:lnTo>
                  <a:lnTo>
                    <a:pt x="12828" y="4438"/>
                  </a:lnTo>
                  <a:cubicBezTo>
                    <a:pt x="12220" y="3831"/>
                    <a:pt x="11551" y="3375"/>
                    <a:pt x="10791" y="3071"/>
                  </a:cubicBezTo>
                  <a:lnTo>
                    <a:pt x="11277" y="548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-240450" y="-60950"/>
            <a:ext cx="8078400" cy="1856826"/>
            <a:chOff x="-240450" y="-60950"/>
            <a:chExt cx="8078400" cy="1856826"/>
          </a:xfrm>
        </p:grpSpPr>
        <p:sp>
          <p:nvSpPr>
            <p:cNvPr id="29" name="Google Shape;29;p4"/>
            <p:cNvSpPr/>
            <p:nvPr/>
          </p:nvSpPr>
          <p:spPr>
            <a:xfrm>
              <a:off x="314233" y="1461501"/>
              <a:ext cx="324500" cy="334375"/>
            </a:xfrm>
            <a:custGeom>
              <a:avLst/>
              <a:gdLst/>
              <a:ahLst/>
              <a:cxnLst/>
              <a:rect l="l" t="t" r="r" b="b"/>
              <a:pathLst>
                <a:path w="12980" h="13375" extrusionOk="0">
                  <a:moveTo>
                    <a:pt x="6397" y="4702"/>
                  </a:moveTo>
                  <a:cubicBezTo>
                    <a:pt x="7016" y="4702"/>
                    <a:pt x="7618" y="5004"/>
                    <a:pt x="7964" y="5562"/>
                  </a:cubicBezTo>
                  <a:cubicBezTo>
                    <a:pt x="8542" y="6414"/>
                    <a:pt x="8329" y="7599"/>
                    <a:pt x="7448" y="8176"/>
                  </a:cubicBezTo>
                  <a:cubicBezTo>
                    <a:pt x="7124" y="8388"/>
                    <a:pt x="6760" y="8490"/>
                    <a:pt x="6402" y="8490"/>
                  </a:cubicBezTo>
                  <a:cubicBezTo>
                    <a:pt x="5783" y="8490"/>
                    <a:pt x="5180" y="8188"/>
                    <a:pt x="4834" y="7629"/>
                  </a:cubicBezTo>
                  <a:cubicBezTo>
                    <a:pt x="4256" y="6748"/>
                    <a:pt x="4469" y="5593"/>
                    <a:pt x="5350" y="5015"/>
                  </a:cubicBezTo>
                  <a:cubicBezTo>
                    <a:pt x="5674" y="4804"/>
                    <a:pt x="6038" y="4702"/>
                    <a:pt x="6397" y="4702"/>
                  </a:cubicBezTo>
                  <a:close/>
                  <a:moveTo>
                    <a:pt x="6505" y="0"/>
                  </a:moveTo>
                  <a:lnTo>
                    <a:pt x="6110" y="1976"/>
                  </a:lnTo>
                  <a:cubicBezTo>
                    <a:pt x="5685" y="2006"/>
                    <a:pt x="5290" y="2097"/>
                    <a:pt x="4864" y="2189"/>
                  </a:cubicBezTo>
                  <a:lnTo>
                    <a:pt x="3800" y="638"/>
                  </a:lnTo>
                  <a:lnTo>
                    <a:pt x="2098" y="1793"/>
                  </a:lnTo>
                  <a:lnTo>
                    <a:pt x="3101" y="3313"/>
                  </a:lnTo>
                  <a:cubicBezTo>
                    <a:pt x="2645" y="3769"/>
                    <a:pt x="2311" y="4286"/>
                    <a:pt x="2098" y="4863"/>
                  </a:cubicBezTo>
                  <a:lnTo>
                    <a:pt x="426" y="4529"/>
                  </a:lnTo>
                  <a:lnTo>
                    <a:pt x="1" y="6566"/>
                  </a:lnTo>
                  <a:lnTo>
                    <a:pt x="1703" y="6900"/>
                  </a:lnTo>
                  <a:cubicBezTo>
                    <a:pt x="1733" y="7447"/>
                    <a:pt x="1855" y="7994"/>
                    <a:pt x="2098" y="8480"/>
                  </a:cubicBezTo>
                  <a:lnTo>
                    <a:pt x="578" y="9484"/>
                  </a:lnTo>
                  <a:lnTo>
                    <a:pt x="1703" y="11216"/>
                  </a:lnTo>
                  <a:lnTo>
                    <a:pt x="3253" y="10152"/>
                  </a:lnTo>
                  <a:cubicBezTo>
                    <a:pt x="3709" y="10517"/>
                    <a:pt x="4226" y="10821"/>
                    <a:pt x="4773" y="11003"/>
                  </a:cubicBezTo>
                  <a:lnTo>
                    <a:pt x="4408" y="12949"/>
                  </a:lnTo>
                  <a:lnTo>
                    <a:pt x="6445" y="13374"/>
                  </a:lnTo>
                  <a:lnTo>
                    <a:pt x="6870" y="11277"/>
                  </a:lnTo>
                  <a:cubicBezTo>
                    <a:pt x="7326" y="11246"/>
                    <a:pt x="7752" y="11125"/>
                    <a:pt x="8208" y="10942"/>
                  </a:cubicBezTo>
                  <a:lnTo>
                    <a:pt x="9241" y="12462"/>
                  </a:lnTo>
                  <a:lnTo>
                    <a:pt x="10943" y="11307"/>
                  </a:lnTo>
                  <a:lnTo>
                    <a:pt x="9879" y="9757"/>
                  </a:lnTo>
                  <a:cubicBezTo>
                    <a:pt x="10153" y="9453"/>
                    <a:pt x="10366" y="9088"/>
                    <a:pt x="10548" y="8693"/>
                  </a:cubicBezTo>
                  <a:lnTo>
                    <a:pt x="12585" y="8997"/>
                  </a:lnTo>
                  <a:lnTo>
                    <a:pt x="12980" y="6961"/>
                  </a:lnTo>
                  <a:lnTo>
                    <a:pt x="11095" y="6566"/>
                  </a:lnTo>
                  <a:cubicBezTo>
                    <a:pt x="11095" y="6079"/>
                    <a:pt x="11004" y="5593"/>
                    <a:pt x="10822" y="5107"/>
                  </a:cubicBezTo>
                  <a:lnTo>
                    <a:pt x="12372" y="4043"/>
                  </a:lnTo>
                  <a:lnTo>
                    <a:pt x="11247" y="2310"/>
                  </a:lnTo>
                  <a:lnTo>
                    <a:pt x="9727" y="3344"/>
                  </a:lnTo>
                  <a:cubicBezTo>
                    <a:pt x="9272" y="2888"/>
                    <a:pt x="8724" y="2553"/>
                    <a:pt x="8177" y="2310"/>
                  </a:cubicBezTo>
                  <a:lnTo>
                    <a:pt x="8542" y="426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60180" y="66244"/>
              <a:ext cx="428600" cy="441525"/>
            </a:xfrm>
            <a:custGeom>
              <a:avLst/>
              <a:gdLst/>
              <a:ahLst/>
              <a:cxnLst/>
              <a:rect l="l" t="t" r="r" b="b"/>
              <a:pathLst>
                <a:path w="17144" h="17661" extrusionOk="0">
                  <a:moveTo>
                    <a:pt x="8375" y="6270"/>
                  </a:moveTo>
                  <a:cubicBezTo>
                    <a:pt x="9194" y="6270"/>
                    <a:pt x="10009" y="6660"/>
                    <a:pt x="10487" y="7387"/>
                  </a:cubicBezTo>
                  <a:cubicBezTo>
                    <a:pt x="11277" y="8542"/>
                    <a:pt x="10973" y="10092"/>
                    <a:pt x="9788" y="10852"/>
                  </a:cubicBezTo>
                  <a:cubicBezTo>
                    <a:pt x="9368" y="11135"/>
                    <a:pt x="8881" y="11271"/>
                    <a:pt x="8396" y="11271"/>
                  </a:cubicBezTo>
                  <a:cubicBezTo>
                    <a:pt x="7580" y="11271"/>
                    <a:pt x="6769" y="10888"/>
                    <a:pt x="6292" y="10183"/>
                  </a:cubicBezTo>
                  <a:cubicBezTo>
                    <a:pt x="5533" y="9028"/>
                    <a:pt x="5837" y="7448"/>
                    <a:pt x="6992" y="6688"/>
                  </a:cubicBezTo>
                  <a:cubicBezTo>
                    <a:pt x="7409" y="6406"/>
                    <a:pt x="7893" y="6270"/>
                    <a:pt x="8375" y="6270"/>
                  </a:cubicBezTo>
                  <a:close/>
                  <a:moveTo>
                    <a:pt x="8572" y="1"/>
                  </a:moveTo>
                  <a:lnTo>
                    <a:pt x="8086" y="2615"/>
                  </a:lnTo>
                  <a:cubicBezTo>
                    <a:pt x="7508" y="2676"/>
                    <a:pt x="6992" y="2767"/>
                    <a:pt x="6444" y="2919"/>
                  </a:cubicBezTo>
                  <a:lnTo>
                    <a:pt x="5046" y="852"/>
                  </a:lnTo>
                  <a:lnTo>
                    <a:pt x="2767" y="2372"/>
                  </a:lnTo>
                  <a:lnTo>
                    <a:pt x="4104" y="4347"/>
                  </a:lnTo>
                  <a:cubicBezTo>
                    <a:pt x="3496" y="4955"/>
                    <a:pt x="3040" y="5624"/>
                    <a:pt x="2736" y="6384"/>
                  </a:cubicBezTo>
                  <a:lnTo>
                    <a:pt x="517" y="5958"/>
                  </a:lnTo>
                  <a:lnTo>
                    <a:pt x="1" y="8663"/>
                  </a:lnTo>
                  <a:lnTo>
                    <a:pt x="2280" y="9119"/>
                  </a:lnTo>
                  <a:cubicBezTo>
                    <a:pt x="2311" y="9849"/>
                    <a:pt x="2463" y="10518"/>
                    <a:pt x="2767" y="11217"/>
                  </a:cubicBezTo>
                  <a:lnTo>
                    <a:pt x="791" y="12554"/>
                  </a:lnTo>
                  <a:lnTo>
                    <a:pt x="2311" y="14834"/>
                  </a:lnTo>
                  <a:lnTo>
                    <a:pt x="4408" y="13405"/>
                  </a:lnTo>
                  <a:cubicBezTo>
                    <a:pt x="5016" y="13952"/>
                    <a:pt x="5685" y="14317"/>
                    <a:pt x="6414" y="14591"/>
                  </a:cubicBezTo>
                  <a:lnTo>
                    <a:pt x="5928" y="17144"/>
                  </a:lnTo>
                  <a:lnTo>
                    <a:pt x="8603" y="17661"/>
                  </a:lnTo>
                  <a:lnTo>
                    <a:pt x="9150" y="14895"/>
                  </a:lnTo>
                  <a:cubicBezTo>
                    <a:pt x="9758" y="14834"/>
                    <a:pt x="10335" y="14651"/>
                    <a:pt x="10882" y="14439"/>
                  </a:cubicBezTo>
                  <a:lnTo>
                    <a:pt x="12220" y="16414"/>
                  </a:lnTo>
                  <a:lnTo>
                    <a:pt x="14499" y="14895"/>
                  </a:lnTo>
                  <a:lnTo>
                    <a:pt x="13101" y="12797"/>
                  </a:lnTo>
                  <a:cubicBezTo>
                    <a:pt x="13466" y="12372"/>
                    <a:pt x="13770" y="11885"/>
                    <a:pt x="14013" y="11399"/>
                  </a:cubicBezTo>
                  <a:lnTo>
                    <a:pt x="16597" y="11977"/>
                  </a:lnTo>
                  <a:lnTo>
                    <a:pt x="17144" y="9271"/>
                  </a:lnTo>
                  <a:lnTo>
                    <a:pt x="14590" y="8785"/>
                  </a:lnTo>
                  <a:cubicBezTo>
                    <a:pt x="14590" y="8147"/>
                    <a:pt x="14469" y="7448"/>
                    <a:pt x="14256" y="6809"/>
                  </a:cubicBezTo>
                  <a:lnTo>
                    <a:pt x="16323" y="5411"/>
                  </a:lnTo>
                  <a:lnTo>
                    <a:pt x="14803" y="3131"/>
                  </a:lnTo>
                  <a:lnTo>
                    <a:pt x="12828" y="4438"/>
                  </a:lnTo>
                  <a:cubicBezTo>
                    <a:pt x="12220" y="3831"/>
                    <a:pt x="11551" y="3375"/>
                    <a:pt x="10791" y="3071"/>
                  </a:cubicBezTo>
                  <a:lnTo>
                    <a:pt x="11277" y="548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240450" y="-60950"/>
              <a:ext cx="8078400" cy="1809625"/>
            </a:xfrm>
            <a:custGeom>
              <a:avLst/>
              <a:gdLst/>
              <a:ahLst/>
              <a:cxnLst/>
              <a:rect l="l" t="t" r="r" b="b"/>
              <a:pathLst>
                <a:path w="323136" h="72385" extrusionOk="0">
                  <a:moveTo>
                    <a:pt x="323136" y="0"/>
                  </a:moveTo>
                  <a:cubicBezTo>
                    <a:pt x="320369" y="1713"/>
                    <a:pt x="317569" y="9092"/>
                    <a:pt x="306534" y="10278"/>
                  </a:cubicBezTo>
                  <a:cubicBezTo>
                    <a:pt x="295499" y="11464"/>
                    <a:pt x="271125" y="5863"/>
                    <a:pt x="256928" y="7115"/>
                  </a:cubicBezTo>
                  <a:cubicBezTo>
                    <a:pt x="242731" y="8367"/>
                    <a:pt x="233969" y="16602"/>
                    <a:pt x="221353" y="17788"/>
                  </a:cubicBezTo>
                  <a:cubicBezTo>
                    <a:pt x="208737" y="18974"/>
                    <a:pt x="195562" y="14230"/>
                    <a:pt x="181233" y="14230"/>
                  </a:cubicBezTo>
                  <a:cubicBezTo>
                    <a:pt x="166904" y="14230"/>
                    <a:pt x="151093" y="18480"/>
                    <a:pt x="135381" y="17788"/>
                  </a:cubicBezTo>
                  <a:cubicBezTo>
                    <a:pt x="119669" y="17096"/>
                    <a:pt x="101124" y="10805"/>
                    <a:pt x="86960" y="10080"/>
                  </a:cubicBezTo>
                  <a:cubicBezTo>
                    <a:pt x="72796" y="9355"/>
                    <a:pt x="60312" y="10410"/>
                    <a:pt x="50397" y="13440"/>
                  </a:cubicBezTo>
                  <a:cubicBezTo>
                    <a:pt x="40482" y="16471"/>
                    <a:pt x="32214" y="21807"/>
                    <a:pt x="27471" y="28263"/>
                  </a:cubicBezTo>
                  <a:cubicBezTo>
                    <a:pt x="22728" y="34719"/>
                    <a:pt x="25165" y="45227"/>
                    <a:pt x="21937" y="52177"/>
                  </a:cubicBezTo>
                  <a:cubicBezTo>
                    <a:pt x="18709" y="59127"/>
                    <a:pt x="11759" y="66604"/>
                    <a:pt x="8103" y="69964"/>
                  </a:cubicBezTo>
                  <a:cubicBezTo>
                    <a:pt x="4447" y="73324"/>
                    <a:pt x="1351" y="71941"/>
                    <a:pt x="0" y="72336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3467998" y="1888159"/>
            <a:ext cx="2595600" cy="15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720000" y="1888159"/>
            <a:ext cx="2595600" cy="15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720000" y="1579009"/>
            <a:ext cx="2595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3467999" y="1579009"/>
            <a:ext cx="2595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240450" y="-60950"/>
            <a:ext cx="8078400" cy="1856826"/>
            <a:chOff x="-240450" y="-60950"/>
            <a:chExt cx="8078400" cy="1856826"/>
          </a:xfrm>
        </p:grpSpPr>
        <p:sp>
          <p:nvSpPr>
            <p:cNvPr id="42" name="Google Shape;42;p6"/>
            <p:cNvSpPr/>
            <p:nvPr/>
          </p:nvSpPr>
          <p:spPr>
            <a:xfrm>
              <a:off x="314233" y="1461501"/>
              <a:ext cx="324500" cy="334375"/>
            </a:xfrm>
            <a:custGeom>
              <a:avLst/>
              <a:gdLst/>
              <a:ahLst/>
              <a:cxnLst/>
              <a:rect l="l" t="t" r="r" b="b"/>
              <a:pathLst>
                <a:path w="12980" h="13375" extrusionOk="0">
                  <a:moveTo>
                    <a:pt x="6397" y="4702"/>
                  </a:moveTo>
                  <a:cubicBezTo>
                    <a:pt x="7016" y="4702"/>
                    <a:pt x="7618" y="5004"/>
                    <a:pt x="7964" y="5562"/>
                  </a:cubicBezTo>
                  <a:cubicBezTo>
                    <a:pt x="8542" y="6414"/>
                    <a:pt x="8329" y="7599"/>
                    <a:pt x="7448" y="8176"/>
                  </a:cubicBezTo>
                  <a:cubicBezTo>
                    <a:pt x="7124" y="8388"/>
                    <a:pt x="6760" y="8490"/>
                    <a:pt x="6402" y="8490"/>
                  </a:cubicBezTo>
                  <a:cubicBezTo>
                    <a:pt x="5783" y="8490"/>
                    <a:pt x="5180" y="8188"/>
                    <a:pt x="4834" y="7629"/>
                  </a:cubicBezTo>
                  <a:cubicBezTo>
                    <a:pt x="4256" y="6748"/>
                    <a:pt x="4469" y="5593"/>
                    <a:pt x="5350" y="5015"/>
                  </a:cubicBezTo>
                  <a:cubicBezTo>
                    <a:pt x="5674" y="4804"/>
                    <a:pt x="6038" y="4702"/>
                    <a:pt x="6397" y="4702"/>
                  </a:cubicBezTo>
                  <a:close/>
                  <a:moveTo>
                    <a:pt x="6505" y="0"/>
                  </a:moveTo>
                  <a:lnTo>
                    <a:pt x="6110" y="1976"/>
                  </a:lnTo>
                  <a:cubicBezTo>
                    <a:pt x="5685" y="2006"/>
                    <a:pt x="5290" y="2097"/>
                    <a:pt x="4864" y="2189"/>
                  </a:cubicBezTo>
                  <a:lnTo>
                    <a:pt x="3800" y="638"/>
                  </a:lnTo>
                  <a:lnTo>
                    <a:pt x="2098" y="1793"/>
                  </a:lnTo>
                  <a:lnTo>
                    <a:pt x="3101" y="3313"/>
                  </a:lnTo>
                  <a:cubicBezTo>
                    <a:pt x="2645" y="3769"/>
                    <a:pt x="2311" y="4286"/>
                    <a:pt x="2098" y="4863"/>
                  </a:cubicBezTo>
                  <a:lnTo>
                    <a:pt x="426" y="4529"/>
                  </a:lnTo>
                  <a:lnTo>
                    <a:pt x="1" y="6566"/>
                  </a:lnTo>
                  <a:lnTo>
                    <a:pt x="1703" y="6900"/>
                  </a:lnTo>
                  <a:cubicBezTo>
                    <a:pt x="1733" y="7447"/>
                    <a:pt x="1855" y="7994"/>
                    <a:pt x="2098" y="8480"/>
                  </a:cubicBezTo>
                  <a:lnTo>
                    <a:pt x="578" y="9484"/>
                  </a:lnTo>
                  <a:lnTo>
                    <a:pt x="1703" y="11216"/>
                  </a:lnTo>
                  <a:lnTo>
                    <a:pt x="3253" y="10152"/>
                  </a:lnTo>
                  <a:cubicBezTo>
                    <a:pt x="3709" y="10517"/>
                    <a:pt x="4226" y="10821"/>
                    <a:pt x="4773" y="11003"/>
                  </a:cubicBezTo>
                  <a:lnTo>
                    <a:pt x="4408" y="12949"/>
                  </a:lnTo>
                  <a:lnTo>
                    <a:pt x="6445" y="13374"/>
                  </a:lnTo>
                  <a:lnTo>
                    <a:pt x="6870" y="11277"/>
                  </a:lnTo>
                  <a:cubicBezTo>
                    <a:pt x="7326" y="11246"/>
                    <a:pt x="7752" y="11125"/>
                    <a:pt x="8208" y="10942"/>
                  </a:cubicBezTo>
                  <a:lnTo>
                    <a:pt x="9241" y="12462"/>
                  </a:lnTo>
                  <a:lnTo>
                    <a:pt x="10943" y="11307"/>
                  </a:lnTo>
                  <a:lnTo>
                    <a:pt x="9879" y="9757"/>
                  </a:lnTo>
                  <a:cubicBezTo>
                    <a:pt x="10153" y="9453"/>
                    <a:pt x="10366" y="9088"/>
                    <a:pt x="10548" y="8693"/>
                  </a:cubicBezTo>
                  <a:lnTo>
                    <a:pt x="12585" y="8997"/>
                  </a:lnTo>
                  <a:lnTo>
                    <a:pt x="12980" y="6961"/>
                  </a:lnTo>
                  <a:lnTo>
                    <a:pt x="11095" y="6566"/>
                  </a:lnTo>
                  <a:cubicBezTo>
                    <a:pt x="11095" y="6079"/>
                    <a:pt x="11004" y="5593"/>
                    <a:pt x="10822" y="5107"/>
                  </a:cubicBezTo>
                  <a:lnTo>
                    <a:pt x="12372" y="4043"/>
                  </a:lnTo>
                  <a:lnTo>
                    <a:pt x="11247" y="2310"/>
                  </a:lnTo>
                  <a:lnTo>
                    <a:pt x="9727" y="3344"/>
                  </a:lnTo>
                  <a:cubicBezTo>
                    <a:pt x="9272" y="2888"/>
                    <a:pt x="8724" y="2553"/>
                    <a:pt x="8177" y="2310"/>
                  </a:cubicBezTo>
                  <a:lnTo>
                    <a:pt x="8542" y="426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60180" y="66244"/>
              <a:ext cx="428600" cy="441525"/>
            </a:xfrm>
            <a:custGeom>
              <a:avLst/>
              <a:gdLst/>
              <a:ahLst/>
              <a:cxnLst/>
              <a:rect l="l" t="t" r="r" b="b"/>
              <a:pathLst>
                <a:path w="17144" h="17661" extrusionOk="0">
                  <a:moveTo>
                    <a:pt x="8375" y="6270"/>
                  </a:moveTo>
                  <a:cubicBezTo>
                    <a:pt x="9194" y="6270"/>
                    <a:pt x="10009" y="6660"/>
                    <a:pt x="10487" y="7387"/>
                  </a:cubicBezTo>
                  <a:cubicBezTo>
                    <a:pt x="11277" y="8542"/>
                    <a:pt x="10973" y="10092"/>
                    <a:pt x="9788" y="10852"/>
                  </a:cubicBezTo>
                  <a:cubicBezTo>
                    <a:pt x="9368" y="11135"/>
                    <a:pt x="8881" y="11271"/>
                    <a:pt x="8396" y="11271"/>
                  </a:cubicBezTo>
                  <a:cubicBezTo>
                    <a:pt x="7580" y="11271"/>
                    <a:pt x="6769" y="10888"/>
                    <a:pt x="6292" y="10183"/>
                  </a:cubicBezTo>
                  <a:cubicBezTo>
                    <a:pt x="5533" y="9028"/>
                    <a:pt x="5837" y="7448"/>
                    <a:pt x="6992" y="6688"/>
                  </a:cubicBezTo>
                  <a:cubicBezTo>
                    <a:pt x="7409" y="6406"/>
                    <a:pt x="7893" y="6270"/>
                    <a:pt x="8375" y="6270"/>
                  </a:cubicBezTo>
                  <a:close/>
                  <a:moveTo>
                    <a:pt x="8572" y="1"/>
                  </a:moveTo>
                  <a:lnTo>
                    <a:pt x="8086" y="2615"/>
                  </a:lnTo>
                  <a:cubicBezTo>
                    <a:pt x="7508" y="2676"/>
                    <a:pt x="6992" y="2767"/>
                    <a:pt x="6444" y="2919"/>
                  </a:cubicBezTo>
                  <a:lnTo>
                    <a:pt x="5046" y="852"/>
                  </a:lnTo>
                  <a:lnTo>
                    <a:pt x="2767" y="2372"/>
                  </a:lnTo>
                  <a:lnTo>
                    <a:pt x="4104" y="4347"/>
                  </a:lnTo>
                  <a:cubicBezTo>
                    <a:pt x="3496" y="4955"/>
                    <a:pt x="3040" y="5624"/>
                    <a:pt x="2736" y="6384"/>
                  </a:cubicBezTo>
                  <a:lnTo>
                    <a:pt x="517" y="5958"/>
                  </a:lnTo>
                  <a:lnTo>
                    <a:pt x="1" y="8663"/>
                  </a:lnTo>
                  <a:lnTo>
                    <a:pt x="2280" y="9119"/>
                  </a:lnTo>
                  <a:cubicBezTo>
                    <a:pt x="2311" y="9849"/>
                    <a:pt x="2463" y="10518"/>
                    <a:pt x="2767" y="11217"/>
                  </a:cubicBezTo>
                  <a:lnTo>
                    <a:pt x="791" y="12554"/>
                  </a:lnTo>
                  <a:lnTo>
                    <a:pt x="2311" y="14834"/>
                  </a:lnTo>
                  <a:lnTo>
                    <a:pt x="4408" y="13405"/>
                  </a:lnTo>
                  <a:cubicBezTo>
                    <a:pt x="5016" y="13952"/>
                    <a:pt x="5685" y="14317"/>
                    <a:pt x="6414" y="14591"/>
                  </a:cubicBezTo>
                  <a:lnTo>
                    <a:pt x="5928" y="17144"/>
                  </a:lnTo>
                  <a:lnTo>
                    <a:pt x="8603" y="17661"/>
                  </a:lnTo>
                  <a:lnTo>
                    <a:pt x="9150" y="14895"/>
                  </a:lnTo>
                  <a:cubicBezTo>
                    <a:pt x="9758" y="14834"/>
                    <a:pt x="10335" y="14651"/>
                    <a:pt x="10882" y="14439"/>
                  </a:cubicBezTo>
                  <a:lnTo>
                    <a:pt x="12220" y="16414"/>
                  </a:lnTo>
                  <a:lnTo>
                    <a:pt x="14499" y="14895"/>
                  </a:lnTo>
                  <a:lnTo>
                    <a:pt x="13101" y="12797"/>
                  </a:lnTo>
                  <a:cubicBezTo>
                    <a:pt x="13466" y="12372"/>
                    <a:pt x="13770" y="11885"/>
                    <a:pt x="14013" y="11399"/>
                  </a:cubicBezTo>
                  <a:lnTo>
                    <a:pt x="16597" y="11977"/>
                  </a:lnTo>
                  <a:lnTo>
                    <a:pt x="17144" y="9271"/>
                  </a:lnTo>
                  <a:lnTo>
                    <a:pt x="14590" y="8785"/>
                  </a:lnTo>
                  <a:cubicBezTo>
                    <a:pt x="14590" y="8147"/>
                    <a:pt x="14469" y="7448"/>
                    <a:pt x="14256" y="6809"/>
                  </a:cubicBezTo>
                  <a:lnTo>
                    <a:pt x="16323" y="5411"/>
                  </a:lnTo>
                  <a:lnTo>
                    <a:pt x="14803" y="3131"/>
                  </a:lnTo>
                  <a:lnTo>
                    <a:pt x="12828" y="4438"/>
                  </a:lnTo>
                  <a:cubicBezTo>
                    <a:pt x="12220" y="3831"/>
                    <a:pt x="11551" y="3375"/>
                    <a:pt x="10791" y="3071"/>
                  </a:cubicBezTo>
                  <a:lnTo>
                    <a:pt x="11277" y="548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40450" y="-60950"/>
              <a:ext cx="8078400" cy="1809625"/>
            </a:xfrm>
            <a:custGeom>
              <a:avLst/>
              <a:gdLst/>
              <a:ahLst/>
              <a:cxnLst/>
              <a:rect l="l" t="t" r="r" b="b"/>
              <a:pathLst>
                <a:path w="323136" h="72385" extrusionOk="0">
                  <a:moveTo>
                    <a:pt x="323136" y="0"/>
                  </a:moveTo>
                  <a:cubicBezTo>
                    <a:pt x="320369" y="1713"/>
                    <a:pt x="317569" y="9092"/>
                    <a:pt x="306534" y="10278"/>
                  </a:cubicBezTo>
                  <a:cubicBezTo>
                    <a:pt x="295499" y="11464"/>
                    <a:pt x="271125" y="5863"/>
                    <a:pt x="256928" y="7115"/>
                  </a:cubicBezTo>
                  <a:cubicBezTo>
                    <a:pt x="242731" y="8367"/>
                    <a:pt x="233969" y="16602"/>
                    <a:pt x="221353" y="17788"/>
                  </a:cubicBezTo>
                  <a:cubicBezTo>
                    <a:pt x="208737" y="18974"/>
                    <a:pt x="195562" y="14230"/>
                    <a:pt x="181233" y="14230"/>
                  </a:cubicBezTo>
                  <a:cubicBezTo>
                    <a:pt x="166904" y="14230"/>
                    <a:pt x="151093" y="18480"/>
                    <a:pt x="135381" y="17788"/>
                  </a:cubicBezTo>
                  <a:cubicBezTo>
                    <a:pt x="119669" y="17096"/>
                    <a:pt x="101124" y="10805"/>
                    <a:pt x="86960" y="10080"/>
                  </a:cubicBezTo>
                  <a:cubicBezTo>
                    <a:pt x="72796" y="9355"/>
                    <a:pt x="60312" y="10410"/>
                    <a:pt x="50397" y="13440"/>
                  </a:cubicBezTo>
                  <a:cubicBezTo>
                    <a:pt x="40482" y="16471"/>
                    <a:pt x="32214" y="21807"/>
                    <a:pt x="27471" y="28263"/>
                  </a:cubicBezTo>
                  <a:cubicBezTo>
                    <a:pt x="22728" y="34719"/>
                    <a:pt x="25165" y="45227"/>
                    <a:pt x="21937" y="52177"/>
                  </a:cubicBezTo>
                  <a:cubicBezTo>
                    <a:pt x="18709" y="59127"/>
                    <a:pt x="11759" y="66604"/>
                    <a:pt x="8103" y="69964"/>
                  </a:cubicBezTo>
                  <a:cubicBezTo>
                    <a:pt x="4447" y="73324"/>
                    <a:pt x="1351" y="71941"/>
                    <a:pt x="0" y="72336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834063" y="11518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834063" y="1693375"/>
            <a:ext cx="4294800" cy="21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>
            <a:spLocks noGrp="1"/>
          </p:cNvSpPr>
          <p:nvPr>
            <p:ph type="pic" idx="2"/>
          </p:nvPr>
        </p:nvSpPr>
        <p:spPr>
          <a:xfrm>
            <a:off x="5522938" y="1151825"/>
            <a:ext cx="2787000" cy="2661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0" name="Google Shape;50;p7"/>
          <p:cNvGrpSpPr/>
          <p:nvPr/>
        </p:nvGrpSpPr>
        <p:grpSpPr>
          <a:xfrm>
            <a:off x="-240450" y="-60950"/>
            <a:ext cx="8078400" cy="1856826"/>
            <a:chOff x="-240450" y="-60950"/>
            <a:chExt cx="8078400" cy="1856826"/>
          </a:xfrm>
        </p:grpSpPr>
        <p:sp>
          <p:nvSpPr>
            <p:cNvPr id="51" name="Google Shape;51;p7"/>
            <p:cNvSpPr/>
            <p:nvPr/>
          </p:nvSpPr>
          <p:spPr>
            <a:xfrm>
              <a:off x="238033" y="1461501"/>
              <a:ext cx="324500" cy="334375"/>
            </a:xfrm>
            <a:custGeom>
              <a:avLst/>
              <a:gdLst/>
              <a:ahLst/>
              <a:cxnLst/>
              <a:rect l="l" t="t" r="r" b="b"/>
              <a:pathLst>
                <a:path w="12980" h="13375" extrusionOk="0">
                  <a:moveTo>
                    <a:pt x="6397" y="4702"/>
                  </a:moveTo>
                  <a:cubicBezTo>
                    <a:pt x="7016" y="4702"/>
                    <a:pt x="7618" y="5004"/>
                    <a:pt x="7964" y="5562"/>
                  </a:cubicBezTo>
                  <a:cubicBezTo>
                    <a:pt x="8542" y="6414"/>
                    <a:pt x="8329" y="7599"/>
                    <a:pt x="7448" y="8176"/>
                  </a:cubicBezTo>
                  <a:cubicBezTo>
                    <a:pt x="7124" y="8388"/>
                    <a:pt x="6760" y="8490"/>
                    <a:pt x="6402" y="8490"/>
                  </a:cubicBezTo>
                  <a:cubicBezTo>
                    <a:pt x="5783" y="8490"/>
                    <a:pt x="5180" y="8188"/>
                    <a:pt x="4834" y="7629"/>
                  </a:cubicBezTo>
                  <a:cubicBezTo>
                    <a:pt x="4256" y="6748"/>
                    <a:pt x="4469" y="5593"/>
                    <a:pt x="5350" y="5015"/>
                  </a:cubicBezTo>
                  <a:cubicBezTo>
                    <a:pt x="5674" y="4804"/>
                    <a:pt x="6038" y="4702"/>
                    <a:pt x="6397" y="4702"/>
                  </a:cubicBezTo>
                  <a:close/>
                  <a:moveTo>
                    <a:pt x="6505" y="0"/>
                  </a:moveTo>
                  <a:lnTo>
                    <a:pt x="6110" y="1976"/>
                  </a:lnTo>
                  <a:cubicBezTo>
                    <a:pt x="5685" y="2006"/>
                    <a:pt x="5290" y="2097"/>
                    <a:pt x="4864" y="2189"/>
                  </a:cubicBezTo>
                  <a:lnTo>
                    <a:pt x="3800" y="638"/>
                  </a:lnTo>
                  <a:lnTo>
                    <a:pt x="2098" y="1793"/>
                  </a:lnTo>
                  <a:lnTo>
                    <a:pt x="3101" y="3313"/>
                  </a:lnTo>
                  <a:cubicBezTo>
                    <a:pt x="2645" y="3769"/>
                    <a:pt x="2311" y="4286"/>
                    <a:pt x="2098" y="4863"/>
                  </a:cubicBezTo>
                  <a:lnTo>
                    <a:pt x="426" y="4529"/>
                  </a:lnTo>
                  <a:lnTo>
                    <a:pt x="1" y="6566"/>
                  </a:lnTo>
                  <a:lnTo>
                    <a:pt x="1703" y="6900"/>
                  </a:lnTo>
                  <a:cubicBezTo>
                    <a:pt x="1733" y="7447"/>
                    <a:pt x="1855" y="7994"/>
                    <a:pt x="2098" y="8480"/>
                  </a:cubicBezTo>
                  <a:lnTo>
                    <a:pt x="578" y="9484"/>
                  </a:lnTo>
                  <a:lnTo>
                    <a:pt x="1703" y="11216"/>
                  </a:lnTo>
                  <a:lnTo>
                    <a:pt x="3253" y="10152"/>
                  </a:lnTo>
                  <a:cubicBezTo>
                    <a:pt x="3709" y="10517"/>
                    <a:pt x="4226" y="10821"/>
                    <a:pt x="4773" y="11003"/>
                  </a:cubicBezTo>
                  <a:lnTo>
                    <a:pt x="4408" y="12949"/>
                  </a:lnTo>
                  <a:lnTo>
                    <a:pt x="6445" y="13374"/>
                  </a:lnTo>
                  <a:lnTo>
                    <a:pt x="6870" y="11277"/>
                  </a:lnTo>
                  <a:cubicBezTo>
                    <a:pt x="7326" y="11246"/>
                    <a:pt x="7752" y="11125"/>
                    <a:pt x="8208" y="10942"/>
                  </a:cubicBezTo>
                  <a:lnTo>
                    <a:pt x="9241" y="12462"/>
                  </a:lnTo>
                  <a:lnTo>
                    <a:pt x="10943" y="11307"/>
                  </a:lnTo>
                  <a:lnTo>
                    <a:pt x="9879" y="9757"/>
                  </a:lnTo>
                  <a:cubicBezTo>
                    <a:pt x="10153" y="9453"/>
                    <a:pt x="10366" y="9088"/>
                    <a:pt x="10548" y="8693"/>
                  </a:cubicBezTo>
                  <a:lnTo>
                    <a:pt x="12585" y="8997"/>
                  </a:lnTo>
                  <a:lnTo>
                    <a:pt x="12980" y="6961"/>
                  </a:lnTo>
                  <a:lnTo>
                    <a:pt x="11095" y="6566"/>
                  </a:lnTo>
                  <a:cubicBezTo>
                    <a:pt x="11095" y="6079"/>
                    <a:pt x="11004" y="5593"/>
                    <a:pt x="10822" y="5107"/>
                  </a:cubicBezTo>
                  <a:lnTo>
                    <a:pt x="12372" y="4043"/>
                  </a:lnTo>
                  <a:lnTo>
                    <a:pt x="11247" y="2310"/>
                  </a:lnTo>
                  <a:lnTo>
                    <a:pt x="9727" y="3344"/>
                  </a:lnTo>
                  <a:cubicBezTo>
                    <a:pt x="9272" y="2888"/>
                    <a:pt x="8724" y="2553"/>
                    <a:pt x="8177" y="2310"/>
                  </a:cubicBezTo>
                  <a:lnTo>
                    <a:pt x="8542" y="426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60180" y="66244"/>
              <a:ext cx="428600" cy="441525"/>
            </a:xfrm>
            <a:custGeom>
              <a:avLst/>
              <a:gdLst/>
              <a:ahLst/>
              <a:cxnLst/>
              <a:rect l="l" t="t" r="r" b="b"/>
              <a:pathLst>
                <a:path w="17144" h="17661" extrusionOk="0">
                  <a:moveTo>
                    <a:pt x="8375" y="6270"/>
                  </a:moveTo>
                  <a:cubicBezTo>
                    <a:pt x="9194" y="6270"/>
                    <a:pt x="10009" y="6660"/>
                    <a:pt x="10487" y="7387"/>
                  </a:cubicBezTo>
                  <a:cubicBezTo>
                    <a:pt x="11277" y="8542"/>
                    <a:pt x="10973" y="10092"/>
                    <a:pt x="9788" y="10852"/>
                  </a:cubicBezTo>
                  <a:cubicBezTo>
                    <a:pt x="9368" y="11135"/>
                    <a:pt x="8881" y="11271"/>
                    <a:pt x="8396" y="11271"/>
                  </a:cubicBezTo>
                  <a:cubicBezTo>
                    <a:pt x="7580" y="11271"/>
                    <a:pt x="6769" y="10888"/>
                    <a:pt x="6292" y="10183"/>
                  </a:cubicBezTo>
                  <a:cubicBezTo>
                    <a:pt x="5533" y="9028"/>
                    <a:pt x="5837" y="7448"/>
                    <a:pt x="6992" y="6688"/>
                  </a:cubicBezTo>
                  <a:cubicBezTo>
                    <a:pt x="7409" y="6406"/>
                    <a:pt x="7893" y="6270"/>
                    <a:pt x="8375" y="6270"/>
                  </a:cubicBezTo>
                  <a:close/>
                  <a:moveTo>
                    <a:pt x="8572" y="1"/>
                  </a:moveTo>
                  <a:lnTo>
                    <a:pt x="8086" y="2615"/>
                  </a:lnTo>
                  <a:cubicBezTo>
                    <a:pt x="7508" y="2676"/>
                    <a:pt x="6992" y="2767"/>
                    <a:pt x="6444" y="2919"/>
                  </a:cubicBezTo>
                  <a:lnTo>
                    <a:pt x="5046" y="852"/>
                  </a:lnTo>
                  <a:lnTo>
                    <a:pt x="2767" y="2372"/>
                  </a:lnTo>
                  <a:lnTo>
                    <a:pt x="4104" y="4347"/>
                  </a:lnTo>
                  <a:cubicBezTo>
                    <a:pt x="3496" y="4955"/>
                    <a:pt x="3040" y="5624"/>
                    <a:pt x="2736" y="6384"/>
                  </a:cubicBezTo>
                  <a:lnTo>
                    <a:pt x="517" y="5958"/>
                  </a:lnTo>
                  <a:lnTo>
                    <a:pt x="1" y="8663"/>
                  </a:lnTo>
                  <a:lnTo>
                    <a:pt x="2280" y="9119"/>
                  </a:lnTo>
                  <a:cubicBezTo>
                    <a:pt x="2311" y="9849"/>
                    <a:pt x="2463" y="10518"/>
                    <a:pt x="2767" y="11217"/>
                  </a:cubicBezTo>
                  <a:lnTo>
                    <a:pt x="791" y="12554"/>
                  </a:lnTo>
                  <a:lnTo>
                    <a:pt x="2311" y="14834"/>
                  </a:lnTo>
                  <a:lnTo>
                    <a:pt x="4408" y="13405"/>
                  </a:lnTo>
                  <a:cubicBezTo>
                    <a:pt x="5016" y="13952"/>
                    <a:pt x="5685" y="14317"/>
                    <a:pt x="6414" y="14591"/>
                  </a:cubicBezTo>
                  <a:lnTo>
                    <a:pt x="5928" y="17144"/>
                  </a:lnTo>
                  <a:lnTo>
                    <a:pt x="8603" y="17661"/>
                  </a:lnTo>
                  <a:lnTo>
                    <a:pt x="9150" y="14895"/>
                  </a:lnTo>
                  <a:cubicBezTo>
                    <a:pt x="9758" y="14834"/>
                    <a:pt x="10335" y="14651"/>
                    <a:pt x="10882" y="14439"/>
                  </a:cubicBezTo>
                  <a:lnTo>
                    <a:pt x="12220" y="16414"/>
                  </a:lnTo>
                  <a:lnTo>
                    <a:pt x="14499" y="14895"/>
                  </a:lnTo>
                  <a:lnTo>
                    <a:pt x="13101" y="12797"/>
                  </a:lnTo>
                  <a:cubicBezTo>
                    <a:pt x="13466" y="12372"/>
                    <a:pt x="13770" y="11885"/>
                    <a:pt x="14013" y="11399"/>
                  </a:cubicBezTo>
                  <a:lnTo>
                    <a:pt x="16597" y="11977"/>
                  </a:lnTo>
                  <a:lnTo>
                    <a:pt x="17144" y="9271"/>
                  </a:lnTo>
                  <a:lnTo>
                    <a:pt x="14590" y="8785"/>
                  </a:lnTo>
                  <a:cubicBezTo>
                    <a:pt x="14590" y="8147"/>
                    <a:pt x="14469" y="7448"/>
                    <a:pt x="14256" y="6809"/>
                  </a:cubicBezTo>
                  <a:lnTo>
                    <a:pt x="16323" y="5411"/>
                  </a:lnTo>
                  <a:lnTo>
                    <a:pt x="14803" y="3131"/>
                  </a:lnTo>
                  <a:lnTo>
                    <a:pt x="12828" y="4438"/>
                  </a:lnTo>
                  <a:cubicBezTo>
                    <a:pt x="12220" y="3831"/>
                    <a:pt x="11551" y="3375"/>
                    <a:pt x="10791" y="3071"/>
                  </a:cubicBezTo>
                  <a:lnTo>
                    <a:pt x="11277" y="548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-240450" y="-60950"/>
              <a:ext cx="8078400" cy="1809625"/>
            </a:xfrm>
            <a:custGeom>
              <a:avLst/>
              <a:gdLst/>
              <a:ahLst/>
              <a:cxnLst/>
              <a:rect l="l" t="t" r="r" b="b"/>
              <a:pathLst>
                <a:path w="323136" h="72385" extrusionOk="0">
                  <a:moveTo>
                    <a:pt x="323136" y="0"/>
                  </a:moveTo>
                  <a:cubicBezTo>
                    <a:pt x="320369" y="1713"/>
                    <a:pt x="317569" y="9092"/>
                    <a:pt x="306534" y="10278"/>
                  </a:cubicBezTo>
                  <a:cubicBezTo>
                    <a:pt x="295499" y="11464"/>
                    <a:pt x="271125" y="5863"/>
                    <a:pt x="256928" y="7115"/>
                  </a:cubicBezTo>
                  <a:cubicBezTo>
                    <a:pt x="242731" y="8367"/>
                    <a:pt x="233969" y="16602"/>
                    <a:pt x="221353" y="17788"/>
                  </a:cubicBezTo>
                  <a:cubicBezTo>
                    <a:pt x="208737" y="18974"/>
                    <a:pt x="195562" y="14230"/>
                    <a:pt x="181233" y="14230"/>
                  </a:cubicBezTo>
                  <a:cubicBezTo>
                    <a:pt x="166904" y="14230"/>
                    <a:pt x="151093" y="18480"/>
                    <a:pt x="135381" y="17788"/>
                  </a:cubicBezTo>
                  <a:cubicBezTo>
                    <a:pt x="119669" y="17096"/>
                    <a:pt x="101124" y="10805"/>
                    <a:pt x="86960" y="10080"/>
                  </a:cubicBezTo>
                  <a:cubicBezTo>
                    <a:pt x="72796" y="9355"/>
                    <a:pt x="60312" y="10410"/>
                    <a:pt x="50397" y="13440"/>
                  </a:cubicBezTo>
                  <a:cubicBezTo>
                    <a:pt x="40482" y="16471"/>
                    <a:pt x="32214" y="21807"/>
                    <a:pt x="27471" y="28263"/>
                  </a:cubicBezTo>
                  <a:cubicBezTo>
                    <a:pt x="22728" y="34719"/>
                    <a:pt x="25165" y="45227"/>
                    <a:pt x="21937" y="52177"/>
                  </a:cubicBezTo>
                  <a:cubicBezTo>
                    <a:pt x="18709" y="59127"/>
                    <a:pt x="11759" y="66604"/>
                    <a:pt x="8103" y="69964"/>
                  </a:cubicBezTo>
                  <a:cubicBezTo>
                    <a:pt x="4447" y="73324"/>
                    <a:pt x="1351" y="71941"/>
                    <a:pt x="0" y="72336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54" name="Google Shape;54;p7"/>
          <p:cNvSpPr/>
          <p:nvPr/>
        </p:nvSpPr>
        <p:spPr>
          <a:xfrm>
            <a:off x="-215750" y="4661371"/>
            <a:ext cx="9580450" cy="715325"/>
          </a:xfrm>
          <a:custGeom>
            <a:avLst/>
            <a:gdLst/>
            <a:ahLst/>
            <a:cxnLst/>
            <a:rect l="l" t="t" r="r" b="b"/>
            <a:pathLst>
              <a:path w="383218" h="28613" extrusionOk="0">
                <a:moveTo>
                  <a:pt x="0" y="28613"/>
                </a:moveTo>
                <a:cubicBezTo>
                  <a:pt x="3096" y="25846"/>
                  <a:pt x="10211" y="13593"/>
                  <a:pt x="18578" y="12012"/>
                </a:cubicBezTo>
                <a:cubicBezTo>
                  <a:pt x="26945" y="10431"/>
                  <a:pt x="36267" y="20478"/>
                  <a:pt x="50200" y="19127"/>
                </a:cubicBezTo>
                <a:cubicBezTo>
                  <a:pt x="64133" y="17777"/>
                  <a:pt x="84523" y="3777"/>
                  <a:pt x="102178" y="3909"/>
                </a:cubicBezTo>
                <a:cubicBezTo>
                  <a:pt x="119834" y="4041"/>
                  <a:pt x="135744" y="20279"/>
                  <a:pt x="156133" y="19917"/>
                </a:cubicBezTo>
                <a:cubicBezTo>
                  <a:pt x="176523" y="19555"/>
                  <a:pt x="202841" y="352"/>
                  <a:pt x="224515" y="1735"/>
                </a:cubicBezTo>
                <a:cubicBezTo>
                  <a:pt x="246189" y="3119"/>
                  <a:pt x="263516" y="28416"/>
                  <a:pt x="286178" y="28218"/>
                </a:cubicBezTo>
                <a:cubicBezTo>
                  <a:pt x="308841" y="28020"/>
                  <a:pt x="344317" y="3612"/>
                  <a:pt x="360490" y="549"/>
                </a:cubicBezTo>
                <a:cubicBezTo>
                  <a:pt x="376663" y="-2514"/>
                  <a:pt x="379430" y="8290"/>
                  <a:pt x="383218" y="9838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7" name="Google Shape;57;p8"/>
          <p:cNvGrpSpPr/>
          <p:nvPr/>
        </p:nvGrpSpPr>
        <p:grpSpPr>
          <a:xfrm>
            <a:off x="-240450" y="-60950"/>
            <a:ext cx="8078400" cy="1856826"/>
            <a:chOff x="-240450" y="-60950"/>
            <a:chExt cx="8078400" cy="1856826"/>
          </a:xfrm>
        </p:grpSpPr>
        <p:sp>
          <p:nvSpPr>
            <p:cNvPr id="58" name="Google Shape;58;p8"/>
            <p:cNvSpPr/>
            <p:nvPr/>
          </p:nvSpPr>
          <p:spPr>
            <a:xfrm>
              <a:off x="238033" y="1461501"/>
              <a:ext cx="324500" cy="334375"/>
            </a:xfrm>
            <a:custGeom>
              <a:avLst/>
              <a:gdLst/>
              <a:ahLst/>
              <a:cxnLst/>
              <a:rect l="l" t="t" r="r" b="b"/>
              <a:pathLst>
                <a:path w="12980" h="13375" extrusionOk="0">
                  <a:moveTo>
                    <a:pt x="6397" y="4702"/>
                  </a:moveTo>
                  <a:cubicBezTo>
                    <a:pt x="7016" y="4702"/>
                    <a:pt x="7618" y="5004"/>
                    <a:pt x="7964" y="5562"/>
                  </a:cubicBezTo>
                  <a:cubicBezTo>
                    <a:pt x="8542" y="6414"/>
                    <a:pt x="8329" y="7599"/>
                    <a:pt x="7448" y="8176"/>
                  </a:cubicBezTo>
                  <a:cubicBezTo>
                    <a:pt x="7124" y="8388"/>
                    <a:pt x="6760" y="8490"/>
                    <a:pt x="6402" y="8490"/>
                  </a:cubicBezTo>
                  <a:cubicBezTo>
                    <a:pt x="5783" y="8490"/>
                    <a:pt x="5180" y="8188"/>
                    <a:pt x="4834" y="7629"/>
                  </a:cubicBezTo>
                  <a:cubicBezTo>
                    <a:pt x="4256" y="6748"/>
                    <a:pt x="4469" y="5593"/>
                    <a:pt x="5350" y="5015"/>
                  </a:cubicBezTo>
                  <a:cubicBezTo>
                    <a:pt x="5674" y="4804"/>
                    <a:pt x="6038" y="4702"/>
                    <a:pt x="6397" y="4702"/>
                  </a:cubicBezTo>
                  <a:close/>
                  <a:moveTo>
                    <a:pt x="6505" y="0"/>
                  </a:moveTo>
                  <a:lnTo>
                    <a:pt x="6110" y="1976"/>
                  </a:lnTo>
                  <a:cubicBezTo>
                    <a:pt x="5685" y="2006"/>
                    <a:pt x="5290" y="2097"/>
                    <a:pt x="4864" y="2189"/>
                  </a:cubicBezTo>
                  <a:lnTo>
                    <a:pt x="3800" y="638"/>
                  </a:lnTo>
                  <a:lnTo>
                    <a:pt x="2098" y="1793"/>
                  </a:lnTo>
                  <a:lnTo>
                    <a:pt x="3101" y="3313"/>
                  </a:lnTo>
                  <a:cubicBezTo>
                    <a:pt x="2645" y="3769"/>
                    <a:pt x="2311" y="4286"/>
                    <a:pt x="2098" y="4863"/>
                  </a:cubicBezTo>
                  <a:lnTo>
                    <a:pt x="426" y="4529"/>
                  </a:lnTo>
                  <a:lnTo>
                    <a:pt x="1" y="6566"/>
                  </a:lnTo>
                  <a:lnTo>
                    <a:pt x="1703" y="6900"/>
                  </a:lnTo>
                  <a:cubicBezTo>
                    <a:pt x="1733" y="7447"/>
                    <a:pt x="1855" y="7994"/>
                    <a:pt x="2098" y="8480"/>
                  </a:cubicBezTo>
                  <a:lnTo>
                    <a:pt x="578" y="9484"/>
                  </a:lnTo>
                  <a:lnTo>
                    <a:pt x="1703" y="11216"/>
                  </a:lnTo>
                  <a:lnTo>
                    <a:pt x="3253" y="10152"/>
                  </a:lnTo>
                  <a:cubicBezTo>
                    <a:pt x="3709" y="10517"/>
                    <a:pt x="4226" y="10821"/>
                    <a:pt x="4773" y="11003"/>
                  </a:cubicBezTo>
                  <a:lnTo>
                    <a:pt x="4408" y="12949"/>
                  </a:lnTo>
                  <a:lnTo>
                    <a:pt x="6445" y="13374"/>
                  </a:lnTo>
                  <a:lnTo>
                    <a:pt x="6870" y="11277"/>
                  </a:lnTo>
                  <a:cubicBezTo>
                    <a:pt x="7326" y="11246"/>
                    <a:pt x="7752" y="11125"/>
                    <a:pt x="8208" y="10942"/>
                  </a:cubicBezTo>
                  <a:lnTo>
                    <a:pt x="9241" y="12462"/>
                  </a:lnTo>
                  <a:lnTo>
                    <a:pt x="10943" y="11307"/>
                  </a:lnTo>
                  <a:lnTo>
                    <a:pt x="9879" y="9757"/>
                  </a:lnTo>
                  <a:cubicBezTo>
                    <a:pt x="10153" y="9453"/>
                    <a:pt x="10366" y="9088"/>
                    <a:pt x="10548" y="8693"/>
                  </a:cubicBezTo>
                  <a:lnTo>
                    <a:pt x="12585" y="8997"/>
                  </a:lnTo>
                  <a:lnTo>
                    <a:pt x="12980" y="6961"/>
                  </a:lnTo>
                  <a:lnTo>
                    <a:pt x="11095" y="6566"/>
                  </a:lnTo>
                  <a:cubicBezTo>
                    <a:pt x="11095" y="6079"/>
                    <a:pt x="11004" y="5593"/>
                    <a:pt x="10822" y="5107"/>
                  </a:cubicBezTo>
                  <a:lnTo>
                    <a:pt x="12372" y="4043"/>
                  </a:lnTo>
                  <a:lnTo>
                    <a:pt x="11247" y="2310"/>
                  </a:lnTo>
                  <a:lnTo>
                    <a:pt x="9727" y="3344"/>
                  </a:lnTo>
                  <a:cubicBezTo>
                    <a:pt x="9272" y="2888"/>
                    <a:pt x="8724" y="2553"/>
                    <a:pt x="8177" y="2310"/>
                  </a:cubicBezTo>
                  <a:lnTo>
                    <a:pt x="8542" y="426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60180" y="66244"/>
              <a:ext cx="428600" cy="441525"/>
            </a:xfrm>
            <a:custGeom>
              <a:avLst/>
              <a:gdLst/>
              <a:ahLst/>
              <a:cxnLst/>
              <a:rect l="l" t="t" r="r" b="b"/>
              <a:pathLst>
                <a:path w="17144" h="17661" extrusionOk="0">
                  <a:moveTo>
                    <a:pt x="8375" y="6270"/>
                  </a:moveTo>
                  <a:cubicBezTo>
                    <a:pt x="9194" y="6270"/>
                    <a:pt x="10009" y="6660"/>
                    <a:pt x="10487" y="7387"/>
                  </a:cubicBezTo>
                  <a:cubicBezTo>
                    <a:pt x="11277" y="8542"/>
                    <a:pt x="10973" y="10092"/>
                    <a:pt x="9788" y="10852"/>
                  </a:cubicBezTo>
                  <a:cubicBezTo>
                    <a:pt x="9368" y="11135"/>
                    <a:pt x="8881" y="11271"/>
                    <a:pt x="8396" y="11271"/>
                  </a:cubicBezTo>
                  <a:cubicBezTo>
                    <a:pt x="7580" y="11271"/>
                    <a:pt x="6769" y="10888"/>
                    <a:pt x="6292" y="10183"/>
                  </a:cubicBezTo>
                  <a:cubicBezTo>
                    <a:pt x="5533" y="9028"/>
                    <a:pt x="5837" y="7448"/>
                    <a:pt x="6992" y="6688"/>
                  </a:cubicBezTo>
                  <a:cubicBezTo>
                    <a:pt x="7409" y="6406"/>
                    <a:pt x="7893" y="6270"/>
                    <a:pt x="8375" y="6270"/>
                  </a:cubicBezTo>
                  <a:close/>
                  <a:moveTo>
                    <a:pt x="8572" y="1"/>
                  </a:moveTo>
                  <a:lnTo>
                    <a:pt x="8086" y="2615"/>
                  </a:lnTo>
                  <a:cubicBezTo>
                    <a:pt x="7508" y="2676"/>
                    <a:pt x="6992" y="2767"/>
                    <a:pt x="6444" y="2919"/>
                  </a:cubicBezTo>
                  <a:lnTo>
                    <a:pt x="5046" y="852"/>
                  </a:lnTo>
                  <a:lnTo>
                    <a:pt x="2767" y="2372"/>
                  </a:lnTo>
                  <a:lnTo>
                    <a:pt x="4104" y="4347"/>
                  </a:lnTo>
                  <a:cubicBezTo>
                    <a:pt x="3496" y="4955"/>
                    <a:pt x="3040" y="5624"/>
                    <a:pt x="2736" y="6384"/>
                  </a:cubicBezTo>
                  <a:lnTo>
                    <a:pt x="517" y="5958"/>
                  </a:lnTo>
                  <a:lnTo>
                    <a:pt x="1" y="8663"/>
                  </a:lnTo>
                  <a:lnTo>
                    <a:pt x="2280" y="9119"/>
                  </a:lnTo>
                  <a:cubicBezTo>
                    <a:pt x="2311" y="9849"/>
                    <a:pt x="2463" y="10518"/>
                    <a:pt x="2767" y="11217"/>
                  </a:cubicBezTo>
                  <a:lnTo>
                    <a:pt x="791" y="12554"/>
                  </a:lnTo>
                  <a:lnTo>
                    <a:pt x="2311" y="14834"/>
                  </a:lnTo>
                  <a:lnTo>
                    <a:pt x="4408" y="13405"/>
                  </a:lnTo>
                  <a:cubicBezTo>
                    <a:pt x="5016" y="13952"/>
                    <a:pt x="5685" y="14317"/>
                    <a:pt x="6414" y="14591"/>
                  </a:cubicBezTo>
                  <a:lnTo>
                    <a:pt x="5928" y="17144"/>
                  </a:lnTo>
                  <a:lnTo>
                    <a:pt x="8603" y="17661"/>
                  </a:lnTo>
                  <a:lnTo>
                    <a:pt x="9150" y="14895"/>
                  </a:lnTo>
                  <a:cubicBezTo>
                    <a:pt x="9758" y="14834"/>
                    <a:pt x="10335" y="14651"/>
                    <a:pt x="10882" y="14439"/>
                  </a:cubicBezTo>
                  <a:lnTo>
                    <a:pt x="12220" y="16414"/>
                  </a:lnTo>
                  <a:lnTo>
                    <a:pt x="14499" y="14895"/>
                  </a:lnTo>
                  <a:lnTo>
                    <a:pt x="13101" y="12797"/>
                  </a:lnTo>
                  <a:cubicBezTo>
                    <a:pt x="13466" y="12372"/>
                    <a:pt x="13770" y="11885"/>
                    <a:pt x="14013" y="11399"/>
                  </a:cubicBezTo>
                  <a:lnTo>
                    <a:pt x="16597" y="11977"/>
                  </a:lnTo>
                  <a:lnTo>
                    <a:pt x="17144" y="9271"/>
                  </a:lnTo>
                  <a:lnTo>
                    <a:pt x="14590" y="8785"/>
                  </a:lnTo>
                  <a:cubicBezTo>
                    <a:pt x="14590" y="8147"/>
                    <a:pt x="14469" y="7448"/>
                    <a:pt x="14256" y="6809"/>
                  </a:cubicBezTo>
                  <a:lnTo>
                    <a:pt x="16323" y="5411"/>
                  </a:lnTo>
                  <a:lnTo>
                    <a:pt x="14803" y="3131"/>
                  </a:lnTo>
                  <a:lnTo>
                    <a:pt x="12828" y="4438"/>
                  </a:lnTo>
                  <a:cubicBezTo>
                    <a:pt x="12220" y="3831"/>
                    <a:pt x="11551" y="3375"/>
                    <a:pt x="10791" y="3071"/>
                  </a:cubicBezTo>
                  <a:lnTo>
                    <a:pt x="11277" y="548"/>
                  </a:lnTo>
                  <a:lnTo>
                    <a:pt x="8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-240450" y="-60950"/>
              <a:ext cx="8078400" cy="1809625"/>
            </a:xfrm>
            <a:custGeom>
              <a:avLst/>
              <a:gdLst/>
              <a:ahLst/>
              <a:cxnLst/>
              <a:rect l="l" t="t" r="r" b="b"/>
              <a:pathLst>
                <a:path w="323136" h="72385" extrusionOk="0">
                  <a:moveTo>
                    <a:pt x="323136" y="0"/>
                  </a:moveTo>
                  <a:cubicBezTo>
                    <a:pt x="320369" y="1713"/>
                    <a:pt x="317569" y="9092"/>
                    <a:pt x="306534" y="10278"/>
                  </a:cubicBezTo>
                  <a:cubicBezTo>
                    <a:pt x="295499" y="11464"/>
                    <a:pt x="271125" y="5863"/>
                    <a:pt x="256928" y="7115"/>
                  </a:cubicBezTo>
                  <a:cubicBezTo>
                    <a:pt x="242731" y="8367"/>
                    <a:pt x="233969" y="16602"/>
                    <a:pt x="221353" y="17788"/>
                  </a:cubicBezTo>
                  <a:cubicBezTo>
                    <a:pt x="208737" y="18974"/>
                    <a:pt x="195562" y="14230"/>
                    <a:pt x="181233" y="14230"/>
                  </a:cubicBezTo>
                  <a:cubicBezTo>
                    <a:pt x="166904" y="14230"/>
                    <a:pt x="151093" y="18480"/>
                    <a:pt x="135381" y="17788"/>
                  </a:cubicBezTo>
                  <a:cubicBezTo>
                    <a:pt x="119669" y="17096"/>
                    <a:pt x="101124" y="10805"/>
                    <a:pt x="86960" y="10080"/>
                  </a:cubicBezTo>
                  <a:cubicBezTo>
                    <a:pt x="72796" y="9355"/>
                    <a:pt x="60312" y="10410"/>
                    <a:pt x="50397" y="13440"/>
                  </a:cubicBezTo>
                  <a:cubicBezTo>
                    <a:pt x="40482" y="16471"/>
                    <a:pt x="32214" y="21807"/>
                    <a:pt x="27471" y="28263"/>
                  </a:cubicBezTo>
                  <a:cubicBezTo>
                    <a:pt x="22728" y="34719"/>
                    <a:pt x="25165" y="45227"/>
                    <a:pt x="21937" y="52177"/>
                  </a:cubicBezTo>
                  <a:cubicBezTo>
                    <a:pt x="18709" y="59127"/>
                    <a:pt x="11759" y="66604"/>
                    <a:pt x="8103" y="69964"/>
                  </a:cubicBezTo>
                  <a:cubicBezTo>
                    <a:pt x="4447" y="73324"/>
                    <a:pt x="1351" y="71941"/>
                    <a:pt x="0" y="72336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9"/>
          <p:cNvGrpSpPr/>
          <p:nvPr/>
        </p:nvGrpSpPr>
        <p:grpSpPr>
          <a:xfrm>
            <a:off x="-205875" y="-60950"/>
            <a:ext cx="9426075" cy="5276925"/>
            <a:chOff x="-205875" y="-60950"/>
            <a:chExt cx="9426075" cy="5276925"/>
          </a:xfrm>
        </p:grpSpPr>
        <p:grpSp>
          <p:nvGrpSpPr>
            <p:cNvPr id="63" name="Google Shape;63;p9"/>
            <p:cNvGrpSpPr/>
            <p:nvPr/>
          </p:nvGrpSpPr>
          <p:grpSpPr>
            <a:xfrm flipH="1">
              <a:off x="1141800" y="-60950"/>
              <a:ext cx="8078400" cy="1856826"/>
              <a:chOff x="-240450" y="-60950"/>
              <a:chExt cx="8078400" cy="1856826"/>
            </a:xfrm>
          </p:grpSpPr>
          <p:sp>
            <p:nvSpPr>
              <p:cNvPr id="64" name="Google Shape;64;p9"/>
              <p:cNvSpPr/>
              <p:nvPr/>
            </p:nvSpPr>
            <p:spPr>
              <a:xfrm>
                <a:off x="314233" y="1461501"/>
                <a:ext cx="324500" cy="334375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375" extrusionOk="0">
                    <a:moveTo>
                      <a:pt x="6397" y="4702"/>
                    </a:moveTo>
                    <a:cubicBezTo>
                      <a:pt x="7016" y="4702"/>
                      <a:pt x="7618" y="5004"/>
                      <a:pt x="7964" y="5562"/>
                    </a:cubicBezTo>
                    <a:cubicBezTo>
                      <a:pt x="8542" y="6414"/>
                      <a:pt x="8329" y="7599"/>
                      <a:pt x="7448" y="8176"/>
                    </a:cubicBezTo>
                    <a:cubicBezTo>
                      <a:pt x="7124" y="8388"/>
                      <a:pt x="6760" y="8490"/>
                      <a:pt x="6402" y="8490"/>
                    </a:cubicBezTo>
                    <a:cubicBezTo>
                      <a:pt x="5783" y="8490"/>
                      <a:pt x="5180" y="8188"/>
                      <a:pt x="4834" y="7629"/>
                    </a:cubicBezTo>
                    <a:cubicBezTo>
                      <a:pt x="4256" y="6748"/>
                      <a:pt x="4469" y="5593"/>
                      <a:pt x="5350" y="5015"/>
                    </a:cubicBezTo>
                    <a:cubicBezTo>
                      <a:pt x="5674" y="4804"/>
                      <a:pt x="6038" y="4702"/>
                      <a:pt x="6397" y="4702"/>
                    </a:cubicBezTo>
                    <a:close/>
                    <a:moveTo>
                      <a:pt x="6505" y="0"/>
                    </a:moveTo>
                    <a:lnTo>
                      <a:pt x="6110" y="1976"/>
                    </a:lnTo>
                    <a:cubicBezTo>
                      <a:pt x="5685" y="2006"/>
                      <a:pt x="5290" y="2097"/>
                      <a:pt x="4864" y="2189"/>
                    </a:cubicBezTo>
                    <a:lnTo>
                      <a:pt x="3800" y="638"/>
                    </a:lnTo>
                    <a:lnTo>
                      <a:pt x="2098" y="1793"/>
                    </a:lnTo>
                    <a:lnTo>
                      <a:pt x="3101" y="3313"/>
                    </a:lnTo>
                    <a:cubicBezTo>
                      <a:pt x="2645" y="3769"/>
                      <a:pt x="2311" y="4286"/>
                      <a:pt x="2098" y="4863"/>
                    </a:cubicBezTo>
                    <a:lnTo>
                      <a:pt x="426" y="4529"/>
                    </a:lnTo>
                    <a:lnTo>
                      <a:pt x="1" y="6566"/>
                    </a:lnTo>
                    <a:lnTo>
                      <a:pt x="1703" y="6900"/>
                    </a:lnTo>
                    <a:cubicBezTo>
                      <a:pt x="1733" y="7447"/>
                      <a:pt x="1855" y="7994"/>
                      <a:pt x="2098" y="8480"/>
                    </a:cubicBezTo>
                    <a:lnTo>
                      <a:pt x="578" y="9484"/>
                    </a:lnTo>
                    <a:lnTo>
                      <a:pt x="1703" y="11216"/>
                    </a:lnTo>
                    <a:lnTo>
                      <a:pt x="3253" y="10152"/>
                    </a:lnTo>
                    <a:cubicBezTo>
                      <a:pt x="3709" y="10517"/>
                      <a:pt x="4226" y="10821"/>
                      <a:pt x="4773" y="11003"/>
                    </a:cubicBezTo>
                    <a:lnTo>
                      <a:pt x="4408" y="12949"/>
                    </a:lnTo>
                    <a:lnTo>
                      <a:pt x="6445" y="13374"/>
                    </a:lnTo>
                    <a:lnTo>
                      <a:pt x="6870" y="11277"/>
                    </a:lnTo>
                    <a:cubicBezTo>
                      <a:pt x="7326" y="11246"/>
                      <a:pt x="7752" y="11125"/>
                      <a:pt x="8208" y="10942"/>
                    </a:cubicBezTo>
                    <a:lnTo>
                      <a:pt x="9241" y="12462"/>
                    </a:lnTo>
                    <a:lnTo>
                      <a:pt x="10943" y="11307"/>
                    </a:lnTo>
                    <a:lnTo>
                      <a:pt x="9879" y="9757"/>
                    </a:lnTo>
                    <a:cubicBezTo>
                      <a:pt x="10153" y="9453"/>
                      <a:pt x="10366" y="9088"/>
                      <a:pt x="10548" y="8693"/>
                    </a:cubicBezTo>
                    <a:lnTo>
                      <a:pt x="12585" y="8997"/>
                    </a:lnTo>
                    <a:lnTo>
                      <a:pt x="12980" y="6961"/>
                    </a:lnTo>
                    <a:lnTo>
                      <a:pt x="11095" y="6566"/>
                    </a:lnTo>
                    <a:cubicBezTo>
                      <a:pt x="11095" y="6079"/>
                      <a:pt x="11004" y="5593"/>
                      <a:pt x="10822" y="5107"/>
                    </a:cubicBezTo>
                    <a:lnTo>
                      <a:pt x="12372" y="4043"/>
                    </a:lnTo>
                    <a:lnTo>
                      <a:pt x="11247" y="2310"/>
                    </a:lnTo>
                    <a:lnTo>
                      <a:pt x="9727" y="3344"/>
                    </a:lnTo>
                    <a:cubicBezTo>
                      <a:pt x="9272" y="2888"/>
                      <a:pt x="8724" y="2553"/>
                      <a:pt x="8177" y="2310"/>
                    </a:cubicBezTo>
                    <a:lnTo>
                      <a:pt x="8542" y="426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9"/>
              <p:cNvSpPr/>
              <p:nvPr/>
            </p:nvSpPr>
            <p:spPr>
              <a:xfrm>
                <a:off x="60180" y="66244"/>
                <a:ext cx="428600" cy="441525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17661" extrusionOk="0">
                    <a:moveTo>
                      <a:pt x="8375" y="6270"/>
                    </a:moveTo>
                    <a:cubicBezTo>
                      <a:pt x="9194" y="6270"/>
                      <a:pt x="10009" y="6660"/>
                      <a:pt x="10487" y="7387"/>
                    </a:cubicBezTo>
                    <a:cubicBezTo>
                      <a:pt x="11277" y="8542"/>
                      <a:pt x="10973" y="10092"/>
                      <a:pt x="9788" y="10852"/>
                    </a:cubicBezTo>
                    <a:cubicBezTo>
                      <a:pt x="9368" y="11135"/>
                      <a:pt x="8881" y="11271"/>
                      <a:pt x="8396" y="11271"/>
                    </a:cubicBezTo>
                    <a:cubicBezTo>
                      <a:pt x="7580" y="11271"/>
                      <a:pt x="6769" y="10888"/>
                      <a:pt x="6292" y="10183"/>
                    </a:cubicBezTo>
                    <a:cubicBezTo>
                      <a:pt x="5533" y="9028"/>
                      <a:pt x="5837" y="7448"/>
                      <a:pt x="6992" y="6688"/>
                    </a:cubicBezTo>
                    <a:cubicBezTo>
                      <a:pt x="7409" y="6406"/>
                      <a:pt x="7893" y="6270"/>
                      <a:pt x="8375" y="6270"/>
                    </a:cubicBezTo>
                    <a:close/>
                    <a:moveTo>
                      <a:pt x="8572" y="1"/>
                    </a:moveTo>
                    <a:lnTo>
                      <a:pt x="8086" y="2615"/>
                    </a:lnTo>
                    <a:cubicBezTo>
                      <a:pt x="7508" y="2676"/>
                      <a:pt x="6992" y="2767"/>
                      <a:pt x="6444" y="2919"/>
                    </a:cubicBezTo>
                    <a:lnTo>
                      <a:pt x="5046" y="852"/>
                    </a:lnTo>
                    <a:lnTo>
                      <a:pt x="2767" y="2372"/>
                    </a:lnTo>
                    <a:lnTo>
                      <a:pt x="4104" y="4347"/>
                    </a:lnTo>
                    <a:cubicBezTo>
                      <a:pt x="3496" y="4955"/>
                      <a:pt x="3040" y="5624"/>
                      <a:pt x="2736" y="6384"/>
                    </a:cubicBezTo>
                    <a:lnTo>
                      <a:pt x="517" y="5958"/>
                    </a:lnTo>
                    <a:lnTo>
                      <a:pt x="1" y="8663"/>
                    </a:lnTo>
                    <a:lnTo>
                      <a:pt x="2280" y="9119"/>
                    </a:lnTo>
                    <a:cubicBezTo>
                      <a:pt x="2311" y="9849"/>
                      <a:pt x="2463" y="10518"/>
                      <a:pt x="2767" y="11217"/>
                    </a:cubicBezTo>
                    <a:lnTo>
                      <a:pt x="791" y="12554"/>
                    </a:lnTo>
                    <a:lnTo>
                      <a:pt x="2311" y="14834"/>
                    </a:lnTo>
                    <a:lnTo>
                      <a:pt x="4408" y="13405"/>
                    </a:lnTo>
                    <a:cubicBezTo>
                      <a:pt x="5016" y="13952"/>
                      <a:pt x="5685" y="14317"/>
                      <a:pt x="6414" y="14591"/>
                    </a:cubicBezTo>
                    <a:lnTo>
                      <a:pt x="5928" y="17144"/>
                    </a:lnTo>
                    <a:lnTo>
                      <a:pt x="8603" y="17661"/>
                    </a:lnTo>
                    <a:lnTo>
                      <a:pt x="9150" y="14895"/>
                    </a:lnTo>
                    <a:cubicBezTo>
                      <a:pt x="9758" y="14834"/>
                      <a:pt x="10335" y="14651"/>
                      <a:pt x="10882" y="14439"/>
                    </a:cubicBezTo>
                    <a:lnTo>
                      <a:pt x="12220" y="16414"/>
                    </a:lnTo>
                    <a:lnTo>
                      <a:pt x="14499" y="14895"/>
                    </a:lnTo>
                    <a:lnTo>
                      <a:pt x="13101" y="12797"/>
                    </a:lnTo>
                    <a:cubicBezTo>
                      <a:pt x="13466" y="12372"/>
                      <a:pt x="13770" y="11885"/>
                      <a:pt x="14013" y="11399"/>
                    </a:cubicBezTo>
                    <a:lnTo>
                      <a:pt x="16597" y="11977"/>
                    </a:lnTo>
                    <a:lnTo>
                      <a:pt x="17144" y="9271"/>
                    </a:lnTo>
                    <a:lnTo>
                      <a:pt x="14590" y="8785"/>
                    </a:lnTo>
                    <a:cubicBezTo>
                      <a:pt x="14590" y="8147"/>
                      <a:pt x="14469" y="7448"/>
                      <a:pt x="14256" y="6809"/>
                    </a:cubicBezTo>
                    <a:lnTo>
                      <a:pt x="16323" y="5411"/>
                    </a:lnTo>
                    <a:lnTo>
                      <a:pt x="14803" y="3131"/>
                    </a:lnTo>
                    <a:lnTo>
                      <a:pt x="12828" y="4438"/>
                    </a:lnTo>
                    <a:cubicBezTo>
                      <a:pt x="12220" y="3831"/>
                      <a:pt x="11551" y="3375"/>
                      <a:pt x="10791" y="3071"/>
                    </a:cubicBezTo>
                    <a:lnTo>
                      <a:pt x="11277" y="548"/>
                    </a:lnTo>
                    <a:lnTo>
                      <a:pt x="85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9"/>
              <p:cNvSpPr/>
              <p:nvPr/>
            </p:nvSpPr>
            <p:spPr>
              <a:xfrm>
                <a:off x="-240450" y="-60950"/>
                <a:ext cx="8078400" cy="1809625"/>
              </a:xfrm>
              <a:custGeom>
                <a:avLst/>
                <a:gdLst/>
                <a:ahLst/>
                <a:cxnLst/>
                <a:rect l="l" t="t" r="r" b="b"/>
                <a:pathLst>
                  <a:path w="323136" h="72385" extrusionOk="0">
                    <a:moveTo>
                      <a:pt x="323136" y="0"/>
                    </a:moveTo>
                    <a:cubicBezTo>
                      <a:pt x="320369" y="1713"/>
                      <a:pt x="317569" y="9092"/>
                      <a:pt x="306534" y="10278"/>
                    </a:cubicBezTo>
                    <a:cubicBezTo>
                      <a:pt x="295499" y="11464"/>
                      <a:pt x="271125" y="5863"/>
                      <a:pt x="256928" y="7115"/>
                    </a:cubicBezTo>
                    <a:cubicBezTo>
                      <a:pt x="242731" y="8367"/>
                      <a:pt x="233969" y="16602"/>
                      <a:pt x="221353" y="17788"/>
                    </a:cubicBezTo>
                    <a:cubicBezTo>
                      <a:pt x="208737" y="18974"/>
                      <a:pt x="195562" y="14230"/>
                      <a:pt x="181233" y="14230"/>
                    </a:cubicBezTo>
                    <a:cubicBezTo>
                      <a:pt x="166904" y="14230"/>
                      <a:pt x="151093" y="18480"/>
                      <a:pt x="135381" y="17788"/>
                    </a:cubicBezTo>
                    <a:cubicBezTo>
                      <a:pt x="119669" y="17096"/>
                      <a:pt x="101124" y="10805"/>
                      <a:pt x="86960" y="10080"/>
                    </a:cubicBezTo>
                    <a:cubicBezTo>
                      <a:pt x="72796" y="9355"/>
                      <a:pt x="60312" y="10410"/>
                      <a:pt x="50397" y="13440"/>
                    </a:cubicBezTo>
                    <a:cubicBezTo>
                      <a:pt x="40482" y="16471"/>
                      <a:pt x="32214" y="21807"/>
                      <a:pt x="27471" y="28263"/>
                    </a:cubicBezTo>
                    <a:cubicBezTo>
                      <a:pt x="22728" y="34719"/>
                      <a:pt x="25165" y="45227"/>
                      <a:pt x="21937" y="52177"/>
                    </a:cubicBezTo>
                    <a:cubicBezTo>
                      <a:pt x="18709" y="59127"/>
                      <a:pt x="11759" y="66604"/>
                      <a:pt x="8103" y="69964"/>
                    </a:cubicBezTo>
                    <a:cubicBezTo>
                      <a:pt x="4447" y="73324"/>
                      <a:pt x="1351" y="71941"/>
                      <a:pt x="0" y="72336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7" name="Google Shape;67;p9"/>
            <p:cNvSpPr/>
            <p:nvPr/>
          </p:nvSpPr>
          <p:spPr>
            <a:xfrm>
              <a:off x="-205875" y="2592325"/>
              <a:ext cx="6230500" cy="2623650"/>
            </a:xfrm>
            <a:custGeom>
              <a:avLst/>
              <a:gdLst/>
              <a:ahLst/>
              <a:cxnLst/>
              <a:rect l="l" t="t" r="r" b="b"/>
              <a:pathLst>
                <a:path w="249220" h="104946" extrusionOk="0">
                  <a:moveTo>
                    <a:pt x="0" y="0"/>
                  </a:moveTo>
                  <a:cubicBezTo>
                    <a:pt x="4941" y="4579"/>
                    <a:pt x="25891" y="14000"/>
                    <a:pt x="29646" y="27472"/>
                  </a:cubicBezTo>
                  <a:cubicBezTo>
                    <a:pt x="33401" y="40944"/>
                    <a:pt x="15614" y="71611"/>
                    <a:pt x="22531" y="80834"/>
                  </a:cubicBezTo>
                  <a:cubicBezTo>
                    <a:pt x="29448" y="90057"/>
                    <a:pt x="56919" y="80900"/>
                    <a:pt x="71149" y="82810"/>
                  </a:cubicBezTo>
                  <a:cubicBezTo>
                    <a:pt x="85379" y="84721"/>
                    <a:pt x="87817" y="91869"/>
                    <a:pt x="107910" y="92297"/>
                  </a:cubicBezTo>
                  <a:cubicBezTo>
                    <a:pt x="128003" y="92725"/>
                    <a:pt x="168156" y="83272"/>
                    <a:pt x="191708" y="85380"/>
                  </a:cubicBezTo>
                  <a:cubicBezTo>
                    <a:pt x="215260" y="87488"/>
                    <a:pt x="239635" y="101685"/>
                    <a:pt x="249220" y="104946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-79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ctrTitle"/>
          </p:nvPr>
        </p:nvSpPr>
        <p:spPr>
          <a:xfrm>
            <a:off x="4161106" y="774078"/>
            <a:ext cx="4507517" cy="13258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>
                <a:latin typeface="Book Antiqua"/>
              </a:rPr>
            </a:br>
            <a:r>
              <a:rPr lang="en-US">
                <a:solidFill>
                  <a:schemeClr val="tx1"/>
                </a:solidFill>
                <a:latin typeface="Gill Sans MT"/>
              </a:rPr>
              <a:t>Exam System</a:t>
            </a:r>
            <a:r>
              <a:rPr lang="en-US" sz="5400">
                <a:latin typeface="Gill Sans MT"/>
              </a:rPr>
              <a:t>  </a:t>
            </a:r>
            <a:br>
              <a:rPr lang="en-US" sz="5400">
                <a:latin typeface="Gill Sans MT"/>
              </a:rPr>
            </a:b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Gill Sans MT"/>
              </a:rPr>
              <a:t>(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Gill Sans MT"/>
              </a:rPr>
              <a:t>simple platform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Gill Sans MT"/>
              </a:rPr>
              <a:t> for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Gill Sans MT"/>
              </a:rPr>
              <a:t>hosting online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Gill Sans MT"/>
              </a:rPr>
              <a:t> MCQ exams)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/>
              </a:rPr>
              <a:t> </a:t>
            </a:r>
            <a:endParaRPr lang="en-US" sz="1600">
              <a:solidFill>
                <a:schemeClr val="accent2">
                  <a:lumMod val="60000"/>
                  <a:lumOff val="40000"/>
                </a:schemeClr>
              </a:solidFill>
              <a:latin typeface="Book Antiqu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50CA9-876D-951E-D876-8011F98A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73" y="1633311"/>
            <a:ext cx="3683712" cy="31269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39AE0B-384E-8E3E-8284-BEBF047D6436}"/>
              </a:ext>
            </a:extLst>
          </p:cNvPr>
          <p:cNvSpPr txBox="1"/>
          <p:nvPr/>
        </p:nvSpPr>
        <p:spPr>
          <a:xfrm>
            <a:off x="4161106" y="2099887"/>
            <a:ext cx="3188280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latin typeface="Asap"/>
              </a:rPr>
              <a:t>Group Leader</a:t>
            </a:r>
            <a:r>
              <a:rPr lang="en-US">
                <a:latin typeface="Asap"/>
              </a:rPr>
              <a:t> :– </a:t>
            </a:r>
          </a:p>
          <a:p>
            <a:pPr marL="285750" indent="-285750">
              <a:buChar char="•"/>
            </a:pPr>
            <a:r>
              <a:rPr lang="en-US" err="1">
                <a:latin typeface="Asap"/>
              </a:rPr>
              <a:t>Oishik</a:t>
            </a:r>
            <a:r>
              <a:rPr lang="en-US">
                <a:latin typeface="Asap"/>
              </a:rPr>
              <a:t> Chowdhury (21CS8177)</a:t>
            </a:r>
          </a:p>
          <a:p>
            <a:r>
              <a:rPr lang="en-US" b="1" u="sng">
                <a:latin typeface="Asap"/>
              </a:rPr>
              <a:t>Group Members</a:t>
            </a:r>
            <a:r>
              <a:rPr lang="en-US">
                <a:latin typeface="Asap"/>
              </a:rPr>
              <a:t> :- </a:t>
            </a:r>
          </a:p>
          <a:p>
            <a:pPr marL="285750" indent="-285750">
              <a:buChar char="•"/>
            </a:pPr>
            <a:r>
              <a:rPr lang="en-US">
                <a:latin typeface="Asap"/>
              </a:rPr>
              <a:t>Jishnu Raj (21CS8178)</a:t>
            </a:r>
          </a:p>
          <a:p>
            <a:pPr marL="285750" indent="-285750">
              <a:buChar char="•"/>
            </a:pPr>
            <a:r>
              <a:rPr lang="en-US">
                <a:latin typeface="Asap"/>
              </a:rPr>
              <a:t>Tulika Ranjan (21CS8179)</a:t>
            </a:r>
          </a:p>
          <a:p>
            <a:pPr marL="285750" indent="-285750">
              <a:buChar char="•"/>
            </a:pPr>
            <a:r>
              <a:rPr lang="en-US">
                <a:latin typeface="Asap"/>
              </a:rPr>
              <a:t>Padala Nishanth (21CS8182)</a:t>
            </a:r>
          </a:p>
          <a:p>
            <a:pPr marL="285750" indent="-285750">
              <a:buChar char="•"/>
            </a:pPr>
            <a:r>
              <a:rPr lang="en-US" err="1">
                <a:latin typeface="Asap"/>
              </a:rPr>
              <a:t>Sobhag</a:t>
            </a:r>
            <a:r>
              <a:rPr lang="en-US">
                <a:latin typeface="Asap"/>
              </a:rPr>
              <a:t> Bairwa (21CS8183)</a:t>
            </a:r>
          </a:p>
          <a:p>
            <a:pPr marL="285750" indent="-285750">
              <a:buChar char="•"/>
            </a:pPr>
            <a:r>
              <a:rPr lang="en-US">
                <a:latin typeface="Asap"/>
              </a:rPr>
              <a:t>Balli Chanukya (21CS8184)</a:t>
            </a:r>
          </a:p>
          <a:p>
            <a:pPr marL="285750" indent="-285750">
              <a:buChar char="•"/>
            </a:pPr>
            <a:r>
              <a:rPr lang="en-US">
                <a:latin typeface="Asap"/>
              </a:rPr>
              <a:t>Anoop Kumar Yadav (21CS8185)</a:t>
            </a:r>
          </a:p>
          <a:p>
            <a:pPr marL="285750" indent="-285750">
              <a:buChar char="•"/>
            </a:pPr>
            <a:r>
              <a:rPr lang="en-US">
                <a:latin typeface="Asap"/>
              </a:rPr>
              <a:t>Abhijit Kumar Sinha (21CS8186)</a:t>
            </a:r>
          </a:p>
          <a:p>
            <a:pPr marL="285750" indent="-285750">
              <a:buChar char="•"/>
            </a:pPr>
            <a:r>
              <a:rPr lang="en-US">
                <a:latin typeface="Asap"/>
              </a:rPr>
              <a:t>Ashish Prajapat (21CS8187)</a:t>
            </a:r>
          </a:p>
          <a:p>
            <a:pPr marL="285750" indent="-285750">
              <a:buChar char="•"/>
            </a:pPr>
            <a:endParaRPr lang="en-US" sz="1000">
              <a:latin typeface="Gill Sans MT"/>
            </a:endParaRPr>
          </a:p>
          <a:p>
            <a:endParaRPr lang="en-US" sz="1000">
              <a:latin typeface="Gill Sans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A0CA3-1980-B5B9-D5A1-443B64F48302}"/>
              </a:ext>
            </a:extLst>
          </p:cNvPr>
          <p:cNvSpPr txBox="1"/>
          <p:nvPr/>
        </p:nvSpPr>
        <p:spPr>
          <a:xfrm>
            <a:off x="373672" y="626452"/>
            <a:ext cx="34026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191919"/>
                </a:solidFill>
                <a:latin typeface="Gill Sans MT"/>
              </a:rPr>
              <a:t>Group 9</a:t>
            </a:r>
            <a:endParaRPr lang="en-US" sz="4400">
              <a:solidFill>
                <a:srgbClr val="191919"/>
              </a:solidFill>
              <a:latin typeface="Gill Sans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B02DE-E16C-AB54-8711-55CCAE105730}"/>
              </a:ext>
            </a:extLst>
          </p:cNvPr>
          <p:cNvSpPr txBox="1"/>
          <p:nvPr/>
        </p:nvSpPr>
        <p:spPr>
          <a:xfrm>
            <a:off x="4163189" y="4571999"/>
            <a:ext cx="48039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latin typeface="Gill Sans MT"/>
              </a:rPr>
              <a:t>Project Repository:</a:t>
            </a:r>
            <a:r>
              <a:rPr lang="en-US" b="1" dirty="0">
                <a:latin typeface="Gill Sans MT"/>
              </a:rPr>
              <a:t> </a:t>
            </a:r>
            <a:r>
              <a:rPr lang="en-US" dirty="0">
                <a:latin typeface="Gill Sans MT"/>
              </a:rPr>
              <a:t>https://github.com/oishik-c/exam-os-project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>
            <a:spLocks noGrp="1"/>
          </p:cNvSpPr>
          <p:nvPr>
            <p:ph type="title"/>
          </p:nvPr>
        </p:nvSpPr>
        <p:spPr>
          <a:xfrm>
            <a:off x="1394673" y="282679"/>
            <a:ext cx="6888315" cy="753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30A0"/>
                </a:solidFill>
              </a:rPr>
              <a:t>Problem Description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870047-6C6F-DE8C-54CA-7EAE7992840E}"/>
              </a:ext>
            </a:extLst>
          </p:cNvPr>
          <p:cNvSpPr/>
          <p:nvPr/>
        </p:nvSpPr>
        <p:spPr>
          <a:xfrm>
            <a:off x="1116614" y="1077730"/>
            <a:ext cx="7125768" cy="3976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Candara"/>
                <a:ea typeface="+mn-lt"/>
                <a:cs typeface="+mn-lt"/>
              </a:rPr>
              <a:t>Develop a </a:t>
            </a:r>
            <a:r>
              <a:rPr lang="en-US" b="1">
                <a:latin typeface="Candara"/>
                <a:ea typeface="+mn-lt"/>
                <a:cs typeface="+mn-lt"/>
              </a:rPr>
              <a:t>MCQ-Based Exam Platform </a:t>
            </a:r>
            <a:r>
              <a:rPr lang="en-US">
                <a:latin typeface="Candara"/>
                <a:ea typeface="+mn-lt"/>
                <a:cs typeface="+mn-lt"/>
              </a:rPr>
              <a:t>that can be used for conducting online exams. The system may be used by course instructors for uploading their question bank along with answer keys and grading schemes, timing, etc. </a:t>
            </a:r>
          </a:p>
          <a:p>
            <a:r>
              <a:rPr lang="en-US" sz="1200" b="1" u="sng">
                <a:latin typeface="Candara"/>
                <a:ea typeface="+mn-lt"/>
                <a:cs typeface="+mn-lt"/>
              </a:rPr>
              <a:t>Probable Features</a:t>
            </a:r>
            <a:r>
              <a:rPr lang="en-US" sz="1200">
                <a:latin typeface="Candara"/>
                <a:ea typeface="+mn-lt"/>
                <a:cs typeface="+mn-lt"/>
              </a:rPr>
              <a:t>:</a:t>
            </a:r>
            <a:endParaRPr lang="en-US">
              <a:latin typeface="Candara"/>
              <a:ea typeface="+mn-lt"/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>
                <a:latin typeface="Candara"/>
                <a:ea typeface="+mn-lt"/>
                <a:cs typeface="+mn-lt"/>
              </a:rPr>
              <a:t>APIs to define Grading policies, question shuffling policies as per choice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>
                <a:latin typeface="Candara"/>
                <a:ea typeface="+mn-lt"/>
                <a:cs typeface="+mn-lt"/>
              </a:rPr>
              <a:t>Extract questions and answer choices by parsing a .txt file provided by the instructor and create/update the question bank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>
                <a:latin typeface="Candara"/>
                <a:ea typeface="+mn-lt"/>
                <a:cs typeface="+mn-lt"/>
              </a:rPr>
              <a:t>Enable the system to read (.txt file) the seating matrix pattern fed by instructor to ensure no two adjacent student receives the question &amp; options in the same order</a:t>
            </a:r>
            <a:endParaRPr lang="en-US" sz="1100">
              <a:latin typeface="Candara"/>
              <a:ea typeface="Cambria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>
                <a:latin typeface="Candara"/>
                <a:ea typeface="+mn-lt"/>
                <a:cs typeface="+mn-lt"/>
              </a:rPr>
              <a:t>Provide marks just after the exam</a:t>
            </a:r>
            <a:endParaRPr lang="en-US" sz="1100">
              <a:latin typeface="Candara"/>
              <a:ea typeface="Cambria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>
                <a:latin typeface="Candara"/>
                <a:ea typeface="+mn-lt"/>
                <a:cs typeface="+mn-lt"/>
              </a:rPr>
              <a:t>Generate personal performance statistics &amp; overall performance indicators</a:t>
            </a:r>
            <a:endParaRPr lang="en-US" sz="1100">
              <a:latin typeface="Candara"/>
              <a:ea typeface="Cambria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>
                <a:latin typeface="Candara"/>
                <a:ea typeface="+mn-lt"/>
                <a:cs typeface="+mn-lt"/>
              </a:rPr>
              <a:t>Ensure that server failure is handled through redundancy</a:t>
            </a:r>
            <a:endParaRPr lang="en-US" sz="1100">
              <a:latin typeface="Candara"/>
              <a:ea typeface="Cambria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latin typeface="Candara"/>
              <a:ea typeface="+mn-lt"/>
              <a:cs typeface="+mn-lt"/>
            </a:endParaRPr>
          </a:p>
          <a:p>
            <a:r>
              <a:rPr lang="en-US" sz="1200">
                <a:latin typeface="Candara"/>
                <a:ea typeface="+mn-lt"/>
                <a:cs typeface="+mn-lt"/>
              </a:rPr>
              <a:t>The system satisfy the following requirements:</a:t>
            </a:r>
            <a:endParaRPr lang="en-US" sz="1200">
              <a:latin typeface="Candara"/>
              <a:ea typeface="Cambria"/>
              <a:cs typeface="Arial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1200">
                <a:latin typeface="Candara"/>
                <a:ea typeface="+mn-lt"/>
                <a:cs typeface="+mn-lt"/>
              </a:rPr>
              <a:t>Enables user login from different terminals from different physical machines</a:t>
            </a:r>
            <a:endParaRPr lang="en-US" sz="1200">
              <a:latin typeface="Candara"/>
              <a:ea typeface="Cambria"/>
              <a:cs typeface="Arial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1200">
                <a:latin typeface="Candara"/>
                <a:ea typeface="+mn-lt"/>
                <a:cs typeface="+mn-lt"/>
              </a:rPr>
              <a:t>Enables User registration and authentication (using some hash based password)</a:t>
            </a:r>
            <a:endParaRPr lang="en-US" sz="1200">
              <a:latin typeface="Candara"/>
              <a:ea typeface="Cambria"/>
              <a:cs typeface="Arial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1200">
                <a:latin typeface="Candara"/>
                <a:ea typeface="+mn-lt"/>
                <a:cs typeface="+mn-lt"/>
              </a:rPr>
              <a:t>A user-friendly text interface with time to submit, answered-question tags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1200">
                <a:latin typeface="Candara"/>
                <a:ea typeface="+mn-lt"/>
                <a:cs typeface="+mn-lt"/>
              </a:rPr>
              <a:t>A multithreaded platform</a:t>
            </a:r>
            <a:endParaRPr lang="en-US" sz="1200">
              <a:latin typeface="Candara"/>
              <a:ea typeface="Cambria"/>
              <a:cs typeface="Arial"/>
            </a:endParaRPr>
          </a:p>
          <a:p>
            <a:pPr algn="ctr"/>
            <a:endParaRPr lang="en-IN">
              <a:cs typeface="Arial"/>
            </a:endParaRPr>
          </a:p>
        </p:txBody>
      </p:sp>
      <p:grpSp>
        <p:nvGrpSpPr>
          <p:cNvPr id="399" name="Google Shape;399;p33"/>
          <p:cNvGrpSpPr/>
          <p:nvPr/>
        </p:nvGrpSpPr>
        <p:grpSpPr>
          <a:xfrm>
            <a:off x="-358180" y="1994987"/>
            <a:ext cx="1816925" cy="3151025"/>
            <a:chOff x="1384675" y="1324500"/>
            <a:chExt cx="1816925" cy="3151025"/>
          </a:xfrm>
        </p:grpSpPr>
        <p:sp>
          <p:nvSpPr>
            <p:cNvPr id="400" name="Google Shape;400;p33"/>
            <p:cNvSpPr/>
            <p:nvPr/>
          </p:nvSpPr>
          <p:spPr>
            <a:xfrm>
              <a:off x="1844400" y="3725450"/>
              <a:ext cx="499275" cy="696125"/>
            </a:xfrm>
            <a:custGeom>
              <a:avLst/>
              <a:gdLst/>
              <a:ahLst/>
              <a:cxnLst/>
              <a:rect l="l" t="t" r="r" b="b"/>
              <a:pathLst>
                <a:path w="19971" h="27845" extrusionOk="0">
                  <a:moveTo>
                    <a:pt x="7632" y="0"/>
                  </a:moveTo>
                  <a:cubicBezTo>
                    <a:pt x="6562" y="0"/>
                    <a:pt x="5601" y="588"/>
                    <a:pt x="4955" y="1553"/>
                  </a:cubicBezTo>
                  <a:cubicBezTo>
                    <a:pt x="0" y="8908"/>
                    <a:pt x="9818" y="21766"/>
                    <a:pt x="15168" y="27845"/>
                  </a:cubicBezTo>
                  <a:lnTo>
                    <a:pt x="19970" y="27845"/>
                  </a:lnTo>
                  <a:cubicBezTo>
                    <a:pt x="18177" y="24197"/>
                    <a:pt x="15138" y="17267"/>
                    <a:pt x="13982" y="10276"/>
                  </a:cubicBezTo>
                  <a:cubicBezTo>
                    <a:pt x="12737" y="2723"/>
                    <a:pt x="9934" y="0"/>
                    <a:pt x="7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1384675" y="3566575"/>
              <a:ext cx="914175" cy="855000"/>
            </a:xfrm>
            <a:custGeom>
              <a:avLst/>
              <a:gdLst/>
              <a:ahLst/>
              <a:cxnLst/>
              <a:rect l="l" t="t" r="r" b="b"/>
              <a:pathLst>
                <a:path w="36567" h="34200" extrusionOk="0">
                  <a:moveTo>
                    <a:pt x="7787" y="1"/>
                  </a:moveTo>
                  <a:cubicBezTo>
                    <a:pt x="5524" y="1"/>
                    <a:pt x="3873" y="1509"/>
                    <a:pt x="3252" y="3683"/>
                  </a:cubicBezTo>
                  <a:cubicBezTo>
                    <a:pt x="0" y="15051"/>
                    <a:pt x="15289" y="27239"/>
                    <a:pt x="26049" y="34200"/>
                  </a:cubicBezTo>
                  <a:lnTo>
                    <a:pt x="36566" y="34200"/>
                  </a:lnTo>
                  <a:cubicBezTo>
                    <a:pt x="32280" y="29701"/>
                    <a:pt x="24985" y="21373"/>
                    <a:pt x="20183" y="12041"/>
                  </a:cubicBezTo>
                  <a:cubicBezTo>
                    <a:pt x="15617" y="3161"/>
                    <a:pt x="11062" y="1"/>
                    <a:pt x="77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807925" y="4369125"/>
              <a:ext cx="923300" cy="106400"/>
            </a:xfrm>
            <a:custGeom>
              <a:avLst/>
              <a:gdLst/>
              <a:ahLst/>
              <a:cxnLst/>
              <a:rect l="l" t="t" r="r" b="b"/>
              <a:pathLst>
                <a:path w="36932" h="4256" extrusionOk="0">
                  <a:moveTo>
                    <a:pt x="18451" y="1"/>
                  </a:moveTo>
                  <a:cubicBezTo>
                    <a:pt x="8238" y="1"/>
                    <a:pt x="0" y="943"/>
                    <a:pt x="0" y="2128"/>
                  </a:cubicBezTo>
                  <a:cubicBezTo>
                    <a:pt x="0" y="3314"/>
                    <a:pt x="8238" y="4256"/>
                    <a:pt x="18451" y="4256"/>
                  </a:cubicBezTo>
                  <a:cubicBezTo>
                    <a:pt x="28664" y="4256"/>
                    <a:pt x="36931" y="3314"/>
                    <a:pt x="36931" y="2128"/>
                  </a:cubicBezTo>
                  <a:cubicBezTo>
                    <a:pt x="36931" y="943"/>
                    <a:pt x="28664" y="1"/>
                    <a:pt x="18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2108850" y="1632175"/>
              <a:ext cx="521875" cy="275750"/>
            </a:xfrm>
            <a:custGeom>
              <a:avLst/>
              <a:gdLst/>
              <a:ahLst/>
              <a:cxnLst/>
              <a:rect l="l" t="t" r="r" b="b"/>
              <a:pathLst>
                <a:path w="20875" h="11030" extrusionOk="0">
                  <a:moveTo>
                    <a:pt x="6915" y="0"/>
                  </a:moveTo>
                  <a:cubicBezTo>
                    <a:pt x="4694" y="0"/>
                    <a:pt x="2842" y="625"/>
                    <a:pt x="2097" y="2213"/>
                  </a:cubicBezTo>
                  <a:cubicBezTo>
                    <a:pt x="0" y="6589"/>
                    <a:pt x="4833" y="10389"/>
                    <a:pt x="4833" y="10389"/>
                  </a:cubicBezTo>
                  <a:cubicBezTo>
                    <a:pt x="6034" y="10835"/>
                    <a:pt x="7323" y="11030"/>
                    <a:pt x="8615" y="11030"/>
                  </a:cubicBezTo>
                  <a:cubicBezTo>
                    <a:pt x="14714" y="11030"/>
                    <a:pt x="20875" y="6695"/>
                    <a:pt x="18116" y="4036"/>
                  </a:cubicBezTo>
                  <a:cubicBezTo>
                    <a:pt x="15977" y="1975"/>
                    <a:pt x="10862" y="0"/>
                    <a:pt x="6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2249425" y="1746350"/>
              <a:ext cx="144400" cy="49825"/>
            </a:xfrm>
            <a:custGeom>
              <a:avLst/>
              <a:gdLst/>
              <a:ahLst/>
              <a:cxnLst/>
              <a:rect l="l" t="t" r="r" b="b"/>
              <a:pathLst>
                <a:path w="5776" h="1993" extrusionOk="0">
                  <a:moveTo>
                    <a:pt x="4164" y="1"/>
                  </a:moveTo>
                  <a:cubicBezTo>
                    <a:pt x="1714" y="1"/>
                    <a:pt x="138" y="1489"/>
                    <a:pt x="61" y="1567"/>
                  </a:cubicBezTo>
                  <a:cubicBezTo>
                    <a:pt x="0" y="1688"/>
                    <a:pt x="0" y="1840"/>
                    <a:pt x="61" y="1901"/>
                  </a:cubicBezTo>
                  <a:cubicBezTo>
                    <a:pt x="122" y="1931"/>
                    <a:pt x="152" y="1992"/>
                    <a:pt x="183" y="1992"/>
                  </a:cubicBezTo>
                  <a:cubicBezTo>
                    <a:pt x="274" y="1992"/>
                    <a:pt x="335" y="1992"/>
                    <a:pt x="426" y="1901"/>
                  </a:cubicBezTo>
                  <a:cubicBezTo>
                    <a:pt x="452" y="1901"/>
                    <a:pt x="1970" y="475"/>
                    <a:pt x="4234" y="475"/>
                  </a:cubicBezTo>
                  <a:cubicBezTo>
                    <a:pt x="4635" y="475"/>
                    <a:pt x="5059" y="519"/>
                    <a:pt x="5502" y="624"/>
                  </a:cubicBezTo>
                  <a:cubicBezTo>
                    <a:pt x="5624" y="624"/>
                    <a:pt x="5745" y="533"/>
                    <a:pt x="5776" y="412"/>
                  </a:cubicBezTo>
                  <a:cubicBezTo>
                    <a:pt x="5776" y="320"/>
                    <a:pt x="5684" y="199"/>
                    <a:pt x="5593" y="168"/>
                  </a:cubicBezTo>
                  <a:cubicBezTo>
                    <a:pt x="5090" y="51"/>
                    <a:pt x="4612" y="1"/>
                    <a:pt x="4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2220550" y="1685100"/>
              <a:ext cx="138325" cy="93725"/>
            </a:xfrm>
            <a:custGeom>
              <a:avLst/>
              <a:gdLst/>
              <a:ahLst/>
              <a:cxnLst/>
              <a:rect l="l" t="t" r="r" b="b"/>
              <a:pathLst>
                <a:path w="5533" h="3749" extrusionOk="0">
                  <a:moveTo>
                    <a:pt x="278" y="0"/>
                  </a:moveTo>
                  <a:cubicBezTo>
                    <a:pt x="228" y="0"/>
                    <a:pt x="178" y="23"/>
                    <a:pt x="122" y="65"/>
                  </a:cubicBezTo>
                  <a:cubicBezTo>
                    <a:pt x="0" y="187"/>
                    <a:pt x="0" y="278"/>
                    <a:pt x="92" y="399"/>
                  </a:cubicBezTo>
                  <a:cubicBezTo>
                    <a:pt x="213" y="521"/>
                    <a:pt x="2219" y="2953"/>
                    <a:pt x="4712" y="3621"/>
                  </a:cubicBezTo>
                  <a:cubicBezTo>
                    <a:pt x="4864" y="3682"/>
                    <a:pt x="5076" y="3713"/>
                    <a:pt x="5228" y="3743"/>
                  </a:cubicBezTo>
                  <a:cubicBezTo>
                    <a:pt x="5240" y="3747"/>
                    <a:pt x="5253" y="3749"/>
                    <a:pt x="5266" y="3749"/>
                  </a:cubicBezTo>
                  <a:cubicBezTo>
                    <a:pt x="5350" y="3749"/>
                    <a:pt x="5445" y="3666"/>
                    <a:pt x="5472" y="3561"/>
                  </a:cubicBezTo>
                  <a:cubicBezTo>
                    <a:pt x="5532" y="3439"/>
                    <a:pt x="5411" y="3317"/>
                    <a:pt x="5289" y="3287"/>
                  </a:cubicBezTo>
                  <a:cubicBezTo>
                    <a:pt x="2736" y="2862"/>
                    <a:pt x="487" y="126"/>
                    <a:pt x="456" y="96"/>
                  </a:cubicBezTo>
                  <a:cubicBezTo>
                    <a:pt x="391" y="30"/>
                    <a:pt x="335" y="0"/>
                    <a:pt x="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2258550" y="2830350"/>
              <a:ext cx="379950" cy="1388350"/>
            </a:xfrm>
            <a:custGeom>
              <a:avLst/>
              <a:gdLst/>
              <a:ahLst/>
              <a:cxnLst/>
              <a:rect l="l" t="t" r="r" b="b"/>
              <a:pathLst>
                <a:path w="15198" h="55534" extrusionOk="0">
                  <a:moveTo>
                    <a:pt x="15198" y="0"/>
                  </a:moveTo>
                  <a:lnTo>
                    <a:pt x="3891" y="365"/>
                  </a:lnTo>
                  <a:lnTo>
                    <a:pt x="2949" y="11247"/>
                  </a:lnTo>
                  <a:lnTo>
                    <a:pt x="0" y="55533"/>
                  </a:lnTo>
                  <a:lnTo>
                    <a:pt x="4803" y="55229"/>
                  </a:lnTo>
                  <a:lnTo>
                    <a:pt x="151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2258550" y="4203475"/>
              <a:ext cx="109450" cy="127250"/>
            </a:xfrm>
            <a:custGeom>
              <a:avLst/>
              <a:gdLst/>
              <a:ahLst/>
              <a:cxnLst/>
              <a:rect l="l" t="t" r="r" b="b"/>
              <a:pathLst>
                <a:path w="4378" h="5090" extrusionOk="0">
                  <a:moveTo>
                    <a:pt x="4377" y="0"/>
                  </a:moveTo>
                  <a:lnTo>
                    <a:pt x="365" y="304"/>
                  </a:lnTo>
                  <a:lnTo>
                    <a:pt x="0" y="4529"/>
                  </a:lnTo>
                  <a:cubicBezTo>
                    <a:pt x="0" y="4529"/>
                    <a:pt x="961" y="5090"/>
                    <a:pt x="2526" y="5090"/>
                  </a:cubicBezTo>
                  <a:cubicBezTo>
                    <a:pt x="2889" y="5090"/>
                    <a:pt x="3285" y="5060"/>
                    <a:pt x="3708" y="4985"/>
                  </a:cubicBezTo>
                  <a:lnTo>
                    <a:pt x="4377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2240300" y="4183700"/>
              <a:ext cx="161125" cy="70700"/>
            </a:xfrm>
            <a:custGeom>
              <a:avLst/>
              <a:gdLst/>
              <a:ahLst/>
              <a:cxnLst/>
              <a:rect l="l" t="t" r="r" b="b"/>
              <a:pathLst>
                <a:path w="6445" h="2828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852"/>
                    <a:pt x="1" y="1703"/>
                    <a:pt x="213" y="2554"/>
                  </a:cubicBezTo>
                  <a:lnTo>
                    <a:pt x="5989" y="2828"/>
                  </a:lnTo>
                  <a:cubicBezTo>
                    <a:pt x="6293" y="1977"/>
                    <a:pt x="6445" y="1095"/>
                    <a:pt x="6171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2241075" y="4271850"/>
              <a:ext cx="376150" cy="172925"/>
            </a:xfrm>
            <a:custGeom>
              <a:avLst/>
              <a:gdLst/>
              <a:ahLst/>
              <a:cxnLst/>
              <a:rect l="l" t="t" r="r" b="b"/>
              <a:pathLst>
                <a:path w="15046" h="6917" extrusionOk="0">
                  <a:moveTo>
                    <a:pt x="5659" y="0"/>
                  </a:moveTo>
                  <a:cubicBezTo>
                    <a:pt x="5024" y="0"/>
                    <a:pt x="4195" y="1126"/>
                    <a:pt x="4195" y="1126"/>
                  </a:cubicBezTo>
                  <a:cubicBezTo>
                    <a:pt x="4067" y="1151"/>
                    <a:pt x="3934" y="1162"/>
                    <a:pt x="3798" y="1162"/>
                  </a:cubicBezTo>
                  <a:cubicBezTo>
                    <a:pt x="2942" y="1162"/>
                    <a:pt x="1940" y="731"/>
                    <a:pt x="1231" y="731"/>
                  </a:cubicBezTo>
                  <a:cubicBezTo>
                    <a:pt x="837" y="731"/>
                    <a:pt x="533" y="864"/>
                    <a:pt x="395" y="1277"/>
                  </a:cubicBezTo>
                  <a:cubicBezTo>
                    <a:pt x="0" y="2524"/>
                    <a:pt x="395" y="6597"/>
                    <a:pt x="395" y="6597"/>
                  </a:cubicBezTo>
                  <a:cubicBezTo>
                    <a:pt x="395" y="6597"/>
                    <a:pt x="6668" y="6917"/>
                    <a:pt x="10831" y="6917"/>
                  </a:cubicBezTo>
                  <a:cubicBezTo>
                    <a:pt x="12822" y="6917"/>
                    <a:pt x="14330" y="6843"/>
                    <a:pt x="14438" y="6627"/>
                  </a:cubicBezTo>
                  <a:cubicBezTo>
                    <a:pt x="14742" y="5928"/>
                    <a:pt x="15046" y="4651"/>
                    <a:pt x="13313" y="4347"/>
                  </a:cubicBezTo>
                  <a:cubicBezTo>
                    <a:pt x="12675" y="4226"/>
                    <a:pt x="11520" y="3618"/>
                    <a:pt x="10304" y="2858"/>
                  </a:cubicBezTo>
                  <a:cubicBezTo>
                    <a:pt x="10122" y="2736"/>
                    <a:pt x="9909" y="2585"/>
                    <a:pt x="9727" y="2463"/>
                  </a:cubicBezTo>
                  <a:cubicBezTo>
                    <a:pt x="9605" y="2433"/>
                    <a:pt x="9514" y="2372"/>
                    <a:pt x="9453" y="2341"/>
                  </a:cubicBezTo>
                  <a:cubicBezTo>
                    <a:pt x="9210" y="2159"/>
                    <a:pt x="9028" y="2068"/>
                    <a:pt x="8815" y="1916"/>
                  </a:cubicBezTo>
                  <a:cubicBezTo>
                    <a:pt x="8693" y="1794"/>
                    <a:pt x="8541" y="1703"/>
                    <a:pt x="8420" y="1642"/>
                  </a:cubicBezTo>
                  <a:cubicBezTo>
                    <a:pt x="8237" y="1521"/>
                    <a:pt x="8085" y="1429"/>
                    <a:pt x="7903" y="1308"/>
                  </a:cubicBezTo>
                  <a:cubicBezTo>
                    <a:pt x="6778" y="578"/>
                    <a:pt x="5927" y="1"/>
                    <a:pt x="5684" y="1"/>
                  </a:cubicBezTo>
                  <a:cubicBezTo>
                    <a:pt x="5676" y="0"/>
                    <a:pt x="5667" y="0"/>
                    <a:pt x="5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2418875" y="4317450"/>
              <a:ext cx="58550" cy="47475"/>
            </a:xfrm>
            <a:custGeom>
              <a:avLst/>
              <a:gdLst/>
              <a:ahLst/>
              <a:cxnLst/>
              <a:rect l="l" t="t" r="r" b="b"/>
              <a:pathLst>
                <a:path w="2342" h="1899" extrusionOk="0">
                  <a:moveTo>
                    <a:pt x="1642" y="1"/>
                  </a:moveTo>
                  <a:cubicBezTo>
                    <a:pt x="1520" y="61"/>
                    <a:pt x="1429" y="92"/>
                    <a:pt x="1308" y="153"/>
                  </a:cubicBezTo>
                  <a:cubicBezTo>
                    <a:pt x="578" y="548"/>
                    <a:pt x="92" y="1490"/>
                    <a:pt x="61" y="1520"/>
                  </a:cubicBezTo>
                  <a:cubicBezTo>
                    <a:pt x="1" y="1642"/>
                    <a:pt x="61" y="1794"/>
                    <a:pt x="153" y="1885"/>
                  </a:cubicBezTo>
                  <a:cubicBezTo>
                    <a:pt x="213" y="1885"/>
                    <a:pt x="247" y="1899"/>
                    <a:pt x="290" y="1899"/>
                  </a:cubicBezTo>
                  <a:cubicBezTo>
                    <a:pt x="311" y="1899"/>
                    <a:pt x="335" y="1895"/>
                    <a:pt x="365" y="1885"/>
                  </a:cubicBezTo>
                  <a:cubicBezTo>
                    <a:pt x="426" y="1885"/>
                    <a:pt x="487" y="1824"/>
                    <a:pt x="517" y="1764"/>
                  </a:cubicBezTo>
                  <a:cubicBezTo>
                    <a:pt x="517" y="1764"/>
                    <a:pt x="1004" y="912"/>
                    <a:pt x="1581" y="609"/>
                  </a:cubicBezTo>
                  <a:cubicBezTo>
                    <a:pt x="1817" y="491"/>
                    <a:pt x="2034" y="446"/>
                    <a:pt x="2205" y="446"/>
                  </a:cubicBezTo>
                  <a:cubicBezTo>
                    <a:pt x="2255" y="446"/>
                    <a:pt x="2300" y="450"/>
                    <a:pt x="2341" y="457"/>
                  </a:cubicBezTo>
                  <a:cubicBezTo>
                    <a:pt x="2341" y="153"/>
                    <a:pt x="2037" y="92"/>
                    <a:pt x="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2399875" y="4301500"/>
              <a:ext cx="50950" cy="45925"/>
            </a:xfrm>
            <a:custGeom>
              <a:avLst/>
              <a:gdLst/>
              <a:ahLst/>
              <a:cxnLst/>
              <a:rect l="l" t="t" r="r" b="b"/>
              <a:pathLst>
                <a:path w="2038" h="1837" extrusionOk="0">
                  <a:moveTo>
                    <a:pt x="1460" y="0"/>
                  </a:moveTo>
                  <a:cubicBezTo>
                    <a:pt x="1369" y="31"/>
                    <a:pt x="1338" y="31"/>
                    <a:pt x="1308" y="91"/>
                  </a:cubicBezTo>
                  <a:cubicBezTo>
                    <a:pt x="578" y="456"/>
                    <a:pt x="92" y="1399"/>
                    <a:pt x="62" y="1459"/>
                  </a:cubicBezTo>
                  <a:cubicBezTo>
                    <a:pt x="1" y="1550"/>
                    <a:pt x="62" y="1702"/>
                    <a:pt x="153" y="1794"/>
                  </a:cubicBezTo>
                  <a:cubicBezTo>
                    <a:pt x="217" y="1815"/>
                    <a:pt x="251" y="1837"/>
                    <a:pt x="298" y="1837"/>
                  </a:cubicBezTo>
                  <a:cubicBezTo>
                    <a:pt x="317" y="1837"/>
                    <a:pt x="339" y="1833"/>
                    <a:pt x="365" y="1824"/>
                  </a:cubicBezTo>
                  <a:cubicBezTo>
                    <a:pt x="426" y="1824"/>
                    <a:pt x="487" y="1763"/>
                    <a:pt x="517" y="1702"/>
                  </a:cubicBezTo>
                  <a:cubicBezTo>
                    <a:pt x="517" y="1702"/>
                    <a:pt x="1004" y="882"/>
                    <a:pt x="1581" y="578"/>
                  </a:cubicBezTo>
                  <a:cubicBezTo>
                    <a:pt x="1733" y="487"/>
                    <a:pt x="1885" y="426"/>
                    <a:pt x="2037" y="426"/>
                  </a:cubicBezTo>
                  <a:cubicBezTo>
                    <a:pt x="2007" y="91"/>
                    <a:pt x="1733" y="91"/>
                    <a:pt x="1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443950" y="4331125"/>
              <a:ext cx="54750" cy="46700"/>
            </a:xfrm>
            <a:custGeom>
              <a:avLst/>
              <a:gdLst/>
              <a:ahLst/>
              <a:cxnLst/>
              <a:rect l="l" t="t" r="r" b="b"/>
              <a:pathLst>
                <a:path w="2190" h="1868" extrusionOk="0">
                  <a:moveTo>
                    <a:pt x="1520" y="1"/>
                  </a:moveTo>
                  <a:lnTo>
                    <a:pt x="1277" y="92"/>
                  </a:lnTo>
                  <a:cubicBezTo>
                    <a:pt x="578" y="487"/>
                    <a:pt x="61" y="1429"/>
                    <a:pt x="31" y="1490"/>
                  </a:cubicBezTo>
                  <a:cubicBezTo>
                    <a:pt x="1" y="1581"/>
                    <a:pt x="31" y="1733"/>
                    <a:pt x="153" y="1824"/>
                  </a:cubicBezTo>
                  <a:cubicBezTo>
                    <a:pt x="196" y="1846"/>
                    <a:pt x="239" y="1867"/>
                    <a:pt x="282" y="1867"/>
                  </a:cubicBezTo>
                  <a:cubicBezTo>
                    <a:pt x="299" y="1867"/>
                    <a:pt x="317" y="1864"/>
                    <a:pt x="335" y="1855"/>
                  </a:cubicBezTo>
                  <a:cubicBezTo>
                    <a:pt x="426" y="1855"/>
                    <a:pt x="457" y="1824"/>
                    <a:pt x="487" y="1733"/>
                  </a:cubicBezTo>
                  <a:cubicBezTo>
                    <a:pt x="487" y="1733"/>
                    <a:pt x="1004" y="913"/>
                    <a:pt x="1551" y="609"/>
                  </a:cubicBezTo>
                  <a:cubicBezTo>
                    <a:pt x="1794" y="487"/>
                    <a:pt x="1976" y="457"/>
                    <a:pt x="2159" y="457"/>
                  </a:cubicBezTo>
                  <a:cubicBezTo>
                    <a:pt x="2189" y="153"/>
                    <a:pt x="1946" y="3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986500" y="2830350"/>
              <a:ext cx="439250" cy="1398225"/>
            </a:xfrm>
            <a:custGeom>
              <a:avLst/>
              <a:gdLst/>
              <a:ahLst/>
              <a:cxnLst/>
              <a:rect l="l" t="t" r="r" b="b"/>
              <a:pathLst>
                <a:path w="17570" h="55929" extrusionOk="0">
                  <a:moveTo>
                    <a:pt x="5229" y="0"/>
                  </a:moveTo>
                  <a:cubicBezTo>
                    <a:pt x="5958" y="5988"/>
                    <a:pt x="7022" y="27235"/>
                    <a:pt x="7022" y="27235"/>
                  </a:cubicBezTo>
                  <a:cubicBezTo>
                    <a:pt x="7022" y="27235"/>
                    <a:pt x="5198" y="31612"/>
                    <a:pt x="3709" y="36840"/>
                  </a:cubicBezTo>
                  <a:cubicBezTo>
                    <a:pt x="2219" y="42068"/>
                    <a:pt x="0" y="55746"/>
                    <a:pt x="0" y="55746"/>
                  </a:cubicBezTo>
                  <a:lnTo>
                    <a:pt x="4286" y="55928"/>
                  </a:lnTo>
                  <a:lnTo>
                    <a:pt x="15259" y="29971"/>
                  </a:lnTo>
                  <a:lnTo>
                    <a:pt x="17569" y="1125"/>
                  </a:lnTo>
                  <a:lnTo>
                    <a:pt x="7478" y="335"/>
                  </a:lnTo>
                  <a:lnTo>
                    <a:pt x="6900" y="274"/>
                  </a:lnTo>
                  <a:lnTo>
                    <a:pt x="52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2003975" y="2835675"/>
              <a:ext cx="208225" cy="1380725"/>
            </a:xfrm>
            <a:custGeom>
              <a:avLst/>
              <a:gdLst/>
              <a:ahLst/>
              <a:cxnLst/>
              <a:rect l="l" t="t" r="r" b="b"/>
              <a:pathLst>
                <a:path w="8329" h="55229" extrusionOk="0">
                  <a:moveTo>
                    <a:pt x="6201" y="0"/>
                  </a:moveTo>
                  <a:lnTo>
                    <a:pt x="7751" y="26900"/>
                  </a:lnTo>
                  <a:cubicBezTo>
                    <a:pt x="7508" y="27569"/>
                    <a:pt x="5137" y="33040"/>
                    <a:pt x="4195" y="35867"/>
                  </a:cubicBezTo>
                  <a:cubicBezTo>
                    <a:pt x="2645" y="40426"/>
                    <a:pt x="31" y="54712"/>
                    <a:pt x="1" y="54864"/>
                  </a:cubicBezTo>
                  <a:cubicBezTo>
                    <a:pt x="1" y="55077"/>
                    <a:pt x="122" y="55168"/>
                    <a:pt x="274" y="55229"/>
                  </a:cubicBezTo>
                  <a:lnTo>
                    <a:pt x="305" y="55229"/>
                  </a:lnTo>
                  <a:cubicBezTo>
                    <a:pt x="426" y="55229"/>
                    <a:pt x="578" y="55138"/>
                    <a:pt x="578" y="54986"/>
                  </a:cubicBezTo>
                  <a:cubicBezTo>
                    <a:pt x="608" y="54834"/>
                    <a:pt x="3192" y="40578"/>
                    <a:pt x="4712" y="36049"/>
                  </a:cubicBezTo>
                  <a:cubicBezTo>
                    <a:pt x="5745" y="33101"/>
                    <a:pt x="8299" y="27143"/>
                    <a:pt x="8299" y="27052"/>
                  </a:cubicBezTo>
                  <a:cubicBezTo>
                    <a:pt x="8299" y="27022"/>
                    <a:pt x="8329" y="26992"/>
                    <a:pt x="8329" y="26931"/>
                  </a:cubicBezTo>
                  <a:lnTo>
                    <a:pt x="6779" y="91"/>
                  </a:lnTo>
                  <a:lnTo>
                    <a:pt x="6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1971300" y="4202700"/>
              <a:ext cx="123125" cy="128025"/>
            </a:xfrm>
            <a:custGeom>
              <a:avLst/>
              <a:gdLst/>
              <a:ahLst/>
              <a:cxnLst/>
              <a:rect l="l" t="t" r="r" b="b"/>
              <a:pathLst>
                <a:path w="4925" h="5121" extrusionOk="0">
                  <a:moveTo>
                    <a:pt x="4925" y="1"/>
                  </a:moveTo>
                  <a:lnTo>
                    <a:pt x="1247" y="274"/>
                  </a:lnTo>
                  <a:lnTo>
                    <a:pt x="1" y="4560"/>
                  </a:lnTo>
                  <a:cubicBezTo>
                    <a:pt x="1" y="4560"/>
                    <a:pt x="942" y="5121"/>
                    <a:pt x="2499" y="5121"/>
                  </a:cubicBezTo>
                  <a:cubicBezTo>
                    <a:pt x="2860" y="5121"/>
                    <a:pt x="3255" y="5091"/>
                    <a:pt x="3678" y="5016"/>
                  </a:cubicBezTo>
                  <a:lnTo>
                    <a:pt x="4925" y="1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1950775" y="4188275"/>
              <a:ext cx="177850" cy="70700"/>
            </a:xfrm>
            <a:custGeom>
              <a:avLst/>
              <a:gdLst/>
              <a:ahLst/>
              <a:cxnLst/>
              <a:rect l="l" t="t" r="r" b="b"/>
              <a:pathLst>
                <a:path w="7114" h="2828" extrusionOk="0">
                  <a:moveTo>
                    <a:pt x="426" y="0"/>
                  </a:moveTo>
                  <a:cubicBezTo>
                    <a:pt x="92" y="821"/>
                    <a:pt x="1" y="1642"/>
                    <a:pt x="183" y="2493"/>
                  </a:cubicBezTo>
                  <a:lnTo>
                    <a:pt x="6232" y="2827"/>
                  </a:lnTo>
                  <a:cubicBezTo>
                    <a:pt x="7053" y="2189"/>
                    <a:pt x="7113" y="1429"/>
                    <a:pt x="6901" y="396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946225" y="4271850"/>
              <a:ext cx="376925" cy="172925"/>
            </a:xfrm>
            <a:custGeom>
              <a:avLst/>
              <a:gdLst/>
              <a:ahLst/>
              <a:cxnLst/>
              <a:rect l="l" t="t" r="r" b="b"/>
              <a:pathLst>
                <a:path w="15077" h="6917" extrusionOk="0">
                  <a:moveTo>
                    <a:pt x="5689" y="0"/>
                  </a:moveTo>
                  <a:cubicBezTo>
                    <a:pt x="5025" y="0"/>
                    <a:pt x="4225" y="1126"/>
                    <a:pt x="4225" y="1126"/>
                  </a:cubicBezTo>
                  <a:cubicBezTo>
                    <a:pt x="4098" y="1151"/>
                    <a:pt x="3965" y="1162"/>
                    <a:pt x="3828" y="1162"/>
                  </a:cubicBezTo>
                  <a:cubicBezTo>
                    <a:pt x="2970" y="1162"/>
                    <a:pt x="1957" y="731"/>
                    <a:pt x="1248" y="731"/>
                  </a:cubicBezTo>
                  <a:cubicBezTo>
                    <a:pt x="854" y="731"/>
                    <a:pt x="554" y="864"/>
                    <a:pt x="426" y="1277"/>
                  </a:cubicBezTo>
                  <a:cubicBezTo>
                    <a:pt x="0" y="2524"/>
                    <a:pt x="426" y="6597"/>
                    <a:pt x="426" y="6597"/>
                  </a:cubicBezTo>
                  <a:cubicBezTo>
                    <a:pt x="426" y="6597"/>
                    <a:pt x="6699" y="6917"/>
                    <a:pt x="10852" y="6917"/>
                  </a:cubicBezTo>
                  <a:cubicBezTo>
                    <a:pt x="12839" y="6917"/>
                    <a:pt x="14340" y="6843"/>
                    <a:pt x="14438" y="6627"/>
                  </a:cubicBezTo>
                  <a:cubicBezTo>
                    <a:pt x="14742" y="5928"/>
                    <a:pt x="15077" y="4651"/>
                    <a:pt x="13344" y="4347"/>
                  </a:cubicBezTo>
                  <a:cubicBezTo>
                    <a:pt x="12706" y="4226"/>
                    <a:pt x="11551" y="3618"/>
                    <a:pt x="10335" y="2858"/>
                  </a:cubicBezTo>
                  <a:cubicBezTo>
                    <a:pt x="10153" y="2736"/>
                    <a:pt x="9909" y="2585"/>
                    <a:pt x="9727" y="2463"/>
                  </a:cubicBezTo>
                  <a:cubicBezTo>
                    <a:pt x="9606" y="2433"/>
                    <a:pt x="9545" y="2372"/>
                    <a:pt x="9454" y="2341"/>
                  </a:cubicBezTo>
                  <a:cubicBezTo>
                    <a:pt x="9241" y="2159"/>
                    <a:pt x="9058" y="2068"/>
                    <a:pt x="8815" y="1916"/>
                  </a:cubicBezTo>
                  <a:cubicBezTo>
                    <a:pt x="8694" y="1794"/>
                    <a:pt x="8542" y="1703"/>
                    <a:pt x="8450" y="1642"/>
                  </a:cubicBezTo>
                  <a:cubicBezTo>
                    <a:pt x="8238" y="1521"/>
                    <a:pt x="8086" y="1429"/>
                    <a:pt x="7903" y="1308"/>
                  </a:cubicBezTo>
                  <a:cubicBezTo>
                    <a:pt x="6809" y="578"/>
                    <a:pt x="5928" y="1"/>
                    <a:pt x="5715" y="1"/>
                  </a:cubicBezTo>
                  <a:cubicBezTo>
                    <a:pt x="5706" y="0"/>
                    <a:pt x="5697" y="0"/>
                    <a:pt x="5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2124800" y="4317450"/>
              <a:ext cx="57775" cy="47475"/>
            </a:xfrm>
            <a:custGeom>
              <a:avLst/>
              <a:gdLst/>
              <a:ahLst/>
              <a:cxnLst/>
              <a:rect l="l" t="t" r="r" b="b"/>
              <a:pathLst>
                <a:path w="2311" h="1899" extrusionOk="0">
                  <a:moveTo>
                    <a:pt x="1642" y="1"/>
                  </a:moveTo>
                  <a:cubicBezTo>
                    <a:pt x="1520" y="61"/>
                    <a:pt x="1399" y="92"/>
                    <a:pt x="1307" y="153"/>
                  </a:cubicBezTo>
                  <a:cubicBezTo>
                    <a:pt x="578" y="548"/>
                    <a:pt x="92" y="1490"/>
                    <a:pt x="31" y="1520"/>
                  </a:cubicBezTo>
                  <a:cubicBezTo>
                    <a:pt x="0" y="1642"/>
                    <a:pt x="31" y="1794"/>
                    <a:pt x="152" y="1885"/>
                  </a:cubicBezTo>
                  <a:cubicBezTo>
                    <a:pt x="213" y="1885"/>
                    <a:pt x="247" y="1899"/>
                    <a:pt x="281" y="1899"/>
                  </a:cubicBezTo>
                  <a:cubicBezTo>
                    <a:pt x="298" y="1899"/>
                    <a:pt x="315" y="1895"/>
                    <a:pt x="335" y="1885"/>
                  </a:cubicBezTo>
                  <a:cubicBezTo>
                    <a:pt x="426" y="1885"/>
                    <a:pt x="456" y="1824"/>
                    <a:pt x="487" y="1764"/>
                  </a:cubicBezTo>
                  <a:cubicBezTo>
                    <a:pt x="487" y="1764"/>
                    <a:pt x="1004" y="912"/>
                    <a:pt x="1551" y="609"/>
                  </a:cubicBezTo>
                  <a:cubicBezTo>
                    <a:pt x="1786" y="491"/>
                    <a:pt x="2004" y="446"/>
                    <a:pt x="2174" y="446"/>
                  </a:cubicBezTo>
                  <a:cubicBezTo>
                    <a:pt x="2224" y="446"/>
                    <a:pt x="2270" y="450"/>
                    <a:pt x="2311" y="457"/>
                  </a:cubicBezTo>
                  <a:cubicBezTo>
                    <a:pt x="2311" y="153"/>
                    <a:pt x="2007" y="92"/>
                    <a:pt x="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2105800" y="4301500"/>
              <a:ext cx="50175" cy="45925"/>
            </a:xfrm>
            <a:custGeom>
              <a:avLst/>
              <a:gdLst/>
              <a:ahLst/>
              <a:cxnLst/>
              <a:rect l="l" t="t" r="r" b="b"/>
              <a:pathLst>
                <a:path w="2007" h="1837" extrusionOk="0">
                  <a:moveTo>
                    <a:pt x="1460" y="0"/>
                  </a:moveTo>
                  <a:cubicBezTo>
                    <a:pt x="1368" y="31"/>
                    <a:pt x="1338" y="31"/>
                    <a:pt x="1277" y="91"/>
                  </a:cubicBezTo>
                  <a:cubicBezTo>
                    <a:pt x="578" y="456"/>
                    <a:pt x="61" y="1399"/>
                    <a:pt x="31" y="1459"/>
                  </a:cubicBezTo>
                  <a:cubicBezTo>
                    <a:pt x="1" y="1550"/>
                    <a:pt x="31" y="1702"/>
                    <a:pt x="153" y="1794"/>
                  </a:cubicBezTo>
                  <a:cubicBezTo>
                    <a:pt x="217" y="1815"/>
                    <a:pt x="251" y="1837"/>
                    <a:pt x="287" y="1837"/>
                  </a:cubicBezTo>
                  <a:cubicBezTo>
                    <a:pt x="302" y="1837"/>
                    <a:pt x="317" y="1833"/>
                    <a:pt x="335" y="1824"/>
                  </a:cubicBezTo>
                  <a:cubicBezTo>
                    <a:pt x="426" y="1824"/>
                    <a:pt x="457" y="1763"/>
                    <a:pt x="487" y="1702"/>
                  </a:cubicBezTo>
                  <a:cubicBezTo>
                    <a:pt x="487" y="1702"/>
                    <a:pt x="1004" y="882"/>
                    <a:pt x="1551" y="578"/>
                  </a:cubicBezTo>
                  <a:cubicBezTo>
                    <a:pt x="1703" y="487"/>
                    <a:pt x="1855" y="426"/>
                    <a:pt x="2007" y="426"/>
                  </a:cubicBezTo>
                  <a:cubicBezTo>
                    <a:pt x="1976" y="91"/>
                    <a:pt x="1703" y="91"/>
                    <a:pt x="1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2149875" y="4331125"/>
              <a:ext cx="54750" cy="46700"/>
            </a:xfrm>
            <a:custGeom>
              <a:avLst/>
              <a:gdLst/>
              <a:ahLst/>
              <a:cxnLst/>
              <a:rect l="l" t="t" r="r" b="b"/>
              <a:pathLst>
                <a:path w="2190" h="1868" extrusionOk="0">
                  <a:moveTo>
                    <a:pt x="1520" y="1"/>
                  </a:moveTo>
                  <a:lnTo>
                    <a:pt x="1277" y="92"/>
                  </a:lnTo>
                  <a:cubicBezTo>
                    <a:pt x="548" y="487"/>
                    <a:pt x="61" y="1429"/>
                    <a:pt x="31" y="1490"/>
                  </a:cubicBezTo>
                  <a:cubicBezTo>
                    <a:pt x="1" y="1581"/>
                    <a:pt x="31" y="1733"/>
                    <a:pt x="153" y="1824"/>
                  </a:cubicBezTo>
                  <a:cubicBezTo>
                    <a:pt x="196" y="1846"/>
                    <a:pt x="223" y="1867"/>
                    <a:pt x="268" y="1867"/>
                  </a:cubicBezTo>
                  <a:cubicBezTo>
                    <a:pt x="287" y="1867"/>
                    <a:pt x="308" y="1864"/>
                    <a:pt x="335" y="1855"/>
                  </a:cubicBezTo>
                  <a:cubicBezTo>
                    <a:pt x="396" y="1855"/>
                    <a:pt x="456" y="1824"/>
                    <a:pt x="487" y="1733"/>
                  </a:cubicBezTo>
                  <a:cubicBezTo>
                    <a:pt x="487" y="1733"/>
                    <a:pt x="973" y="913"/>
                    <a:pt x="1551" y="609"/>
                  </a:cubicBezTo>
                  <a:cubicBezTo>
                    <a:pt x="1763" y="487"/>
                    <a:pt x="1976" y="457"/>
                    <a:pt x="2159" y="457"/>
                  </a:cubicBezTo>
                  <a:cubicBezTo>
                    <a:pt x="2189" y="153"/>
                    <a:pt x="1976" y="3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2468275" y="1724700"/>
              <a:ext cx="401250" cy="230675"/>
            </a:xfrm>
            <a:custGeom>
              <a:avLst/>
              <a:gdLst/>
              <a:ahLst/>
              <a:cxnLst/>
              <a:rect l="l" t="t" r="r" b="b"/>
              <a:pathLst>
                <a:path w="16050" h="9227" extrusionOk="0">
                  <a:moveTo>
                    <a:pt x="16019" y="1"/>
                  </a:moveTo>
                  <a:lnTo>
                    <a:pt x="14621" y="1369"/>
                  </a:lnTo>
                  <a:lnTo>
                    <a:pt x="14226" y="1399"/>
                  </a:lnTo>
                  <a:lnTo>
                    <a:pt x="14074" y="1399"/>
                  </a:lnTo>
                  <a:lnTo>
                    <a:pt x="13739" y="1430"/>
                  </a:lnTo>
                  <a:lnTo>
                    <a:pt x="3344" y="2281"/>
                  </a:lnTo>
                  <a:cubicBezTo>
                    <a:pt x="1429" y="2433"/>
                    <a:pt x="0" y="4104"/>
                    <a:pt x="152" y="6019"/>
                  </a:cubicBezTo>
                  <a:cubicBezTo>
                    <a:pt x="296" y="7852"/>
                    <a:pt x="1788" y="9226"/>
                    <a:pt x="3587" y="9226"/>
                  </a:cubicBezTo>
                  <a:cubicBezTo>
                    <a:pt x="3698" y="9226"/>
                    <a:pt x="3809" y="9221"/>
                    <a:pt x="3921" y="9211"/>
                  </a:cubicBezTo>
                  <a:lnTo>
                    <a:pt x="16049" y="8238"/>
                  </a:lnTo>
                  <a:lnTo>
                    <a:pt x="16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2066300" y="1722100"/>
              <a:ext cx="598800" cy="1186475"/>
            </a:xfrm>
            <a:custGeom>
              <a:avLst/>
              <a:gdLst/>
              <a:ahLst/>
              <a:cxnLst/>
              <a:rect l="l" t="t" r="r" b="b"/>
              <a:pathLst>
                <a:path w="23952" h="47459" extrusionOk="0">
                  <a:moveTo>
                    <a:pt x="14642" y="1"/>
                  </a:moveTo>
                  <a:cubicBezTo>
                    <a:pt x="13228" y="1"/>
                    <a:pt x="11828" y="395"/>
                    <a:pt x="10608" y="1169"/>
                  </a:cubicBezTo>
                  <a:cubicBezTo>
                    <a:pt x="8936" y="2233"/>
                    <a:pt x="6809" y="3783"/>
                    <a:pt x="5441" y="5758"/>
                  </a:cubicBezTo>
                  <a:cubicBezTo>
                    <a:pt x="5380" y="5880"/>
                    <a:pt x="5258" y="6032"/>
                    <a:pt x="5198" y="6123"/>
                  </a:cubicBezTo>
                  <a:cubicBezTo>
                    <a:pt x="4985" y="6397"/>
                    <a:pt x="4833" y="6701"/>
                    <a:pt x="4742" y="7005"/>
                  </a:cubicBezTo>
                  <a:cubicBezTo>
                    <a:pt x="4286" y="8008"/>
                    <a:pt x="4043" y="9132"/>
                    <a:pt x="3921" y="10379"/>
                  </a:cubicBezTo>
                  <a:cubicBezTo>
                    <a:pt x="3739" y="12749"/>
                    <a:pt x="4043" y="15485"/>
                    <a:pt x="4195" y="18281"/>
                  </a:cubicBezTo>
                  <a:cubicBezTo>
                    <a:pt x="4347" y="20531"/>
                    <a:pt x="4377" y="22810"/>
                    <a:pt x="4073" y="24968"/>
                  </a:cubicBezTo>
                  <a:cubicBezTo>
                    <a:pt x="3982" y="25789"/>
                    <a:pt x="3769" y="26701"/>
                    <a:pt x="3587" y="27643"/>
                  </a:cubicBezTo>
                  <a:cubicBezTo>
                    <a:pt x="3556" y="27826"/>
                    <a:pt x="3526" y="27978"/>
                    <a:pt x="3465" y="28160"/>
                  </a:cubicBezTo>
                  <a:cubicBezTo>
                    <a:pt x="3404" y="28434"/>
                    <a:pt x="3374" y="28707"/>
                    <a:pt x="3283" y="29011"/>
                  </a:cubicBezTo>
                  <a:cubicBezTo>
                    <a:pt x="3252" y="29072"/>
                    <a:pt x="3252" y="29193"/>
                    <a:pt x="3222" y="29285"/>
                  </a:cubicBezTo>
                  <a:cubicBezTo>
                    <a:pt x="3100" y="29741"/>
                    <a:pt x="2979" y="30227"/>
                    <a:pt x="2857" y="30713"/>
                  </a:cubicBezTo>
                  <a:cubicBezTo>
                    <a:pt x="2857" y="30744"/>
                    <a:pt x="2857" y="30744"/>
                    <a:pt x="2827" y="30804"/>
                  </a:cubicBezTo>
                  <a:cubicBezTo>
                    <a:pt x="2766" y="31139"/>
                    <a:pt x="2675" y="31473"/>
                    <a:pt x="2614" y="31777"/>
                  </a:cubicBezTo>
                  <a:cubicBezTo>
                    <a:pt x="2553" y="31899"/>
                    <a:pt x="2553" y="32020"/>
                    <a:pt x="2523" y="32111"/>
                  </a:cubicBezTo>
                  <a:cubicBezTo>
                    <a:pt x="2462" y="32507"/>
                    <a:pt x="2340" y="32841"/>
                    <a:pt x="2249" y="33236"/>
                  </a:cubicBezTo>
                  <a:cubicBezTo>
                    <a:pt x="2219" y="33449"/>
                    <a:pt x="2158" y="33692"/>
                    <a:pt x="2097" y="33905"/>
                  </a:cubicBezTo>
                  <a:cubicBezTo>
                    <a:pt x="2067" y="34057"/>
                    <a:pt x="2037" y="34178"/>
                    <a:pt x="2006" y="34330"/>
                  </a:cubicBezTo>
                  <a:lnTo>
                    <a:pt x="1763" y="35242"/>
                  </a:lnTo>
                  <a:cubicBezTo>
                    <a:pt x="790" y="39437"/>
                    <a:pt x="0" y="43327"/>
                    <a:pt x="851" y="44361"/>
                  </a:cubicBezTo>
                  <a:cubicBezTo>
                    <a:pt x="2432" y="46185"/>
                    <a:pt x="11186" y="45394"/>
                    <a:pt x="15715" y="46884"/>
                  </a:cubicBezTo>
                  <a:cubicBezTo>
                    <a:pt x="16977" y="47290"/>
                    <a:pt x="18103" y="47459"/>
                    <a:pt x="19082" y="47459"/>
                  </a:cubicBezTo>
                  <a:cubicBezTo>
                    <a:pt x="21616" y="47459"/>
                    <a:pt x="23171" y="46333"/>
                    <a:pt x="23587" y="45303"/>
                  </a:cubicBezTo>
                  <a:cubicBezTo>
                    <a:pt x="23952" y="44330"/>
                    <a:pt x="23709" y="41352"/>
                    <a:pt x="23283" y="37674"/>
                  </a:cubicBezTo>
                  <a:cubicBezTo>
                    <a:pt x="23222" y="37309"/>
                    <a:pt x="23192" y="36914"/>
                    <a:pt x="23131" y="36488"/>
                  </a:cubicBezTo>
                  <a:cubicBezTo>
                    <a:pt x="23131" y="36428"/>
                    <a:pt x="23131" y="36336"/>
                    <a:pt x="23070" y="36276"/>
                  </a:cubicBezTo>
                  <a:cubicBezTo>
                    <a:pt x="23040" y="35972"/>
                    <a:pt x="23010" y="35698"/>
                    <a:pt x="22979" y="35394"/>
                  </a:cubicBezTo>
                  <a:cubicBezTo>
                    <a:pt x="22918" y="35090"/>
                    <a:pt x="22888" y="34756"/>
                    <a:pt x="22858" y="34452"/>
                  </a:cubicBezTo>
                  <a:cubicBezTo>
                    <a:pt x="22827" y="34300"/>
                    <a:pt x="22827" y="34118"/>
                    <a:pt x="22766" y="33966"/>
                  </a:cubicBezTo>
                  <a:cubicBezTo>
                    <a:pt x="22736" y="33631"/>
                    <a:pt x="22706" y="33358"/>
                    <a:pt x="22675" y="33084"/>
                  </a:cubicBezTo>
                  <a:cubicBezTo>
                    <a:pt x="22675" y="32993"/>
                    <a:pt x="22675" y="32932"/>
                    <a:pt x="22614" y="32841"/>
                  </a:cubicBezTo>
                  <a:cubicBezTo>
                    <a:pt x="22554" y="32355"/>
                    <a:pt x="22523" y="31868"/>
                    <a:pt x="22462" y="31352"/>
                  </a:cubicBezTo>
                  <a:lnTo>
                    <a:pt x="22462" y="31200"/>
                  </a:lnTo>
                  <a:cubicBezTo>
                    <a:pt x="22432" y="30896"/>
                    <a:pt x="22402" y="30652"/>
                    <a:pt x="22371" y="30349"/>
                  </a:cubicBezTo>
                  <a:lnTo>
                    <a:pt x="22371" y="30227"/>
                  </a:lnTo>
                  <a:cubicBezTo>
                    <a:pt x="22371" y="30075"/>
                    <a:pt x="22310" y="29953"/>
                    <a:pt x="22310" y="29801"/>
                  </a:cubicBezTo>
                  <a:cubicBezTo>
                    <a:pt x="22219" y="28586"/>
                    <a:pt x="22098" y="27400"/>
                    <a:pt x="21976" y="26306"/>
                  </a:cubicBezTo>
                  <a:cubicBezTo>
                    <a:pt x="21763" y="23661"/>
                    <a:pt x="21703" y="21260"/>
                    <a:pt x="21946" y="19710"/>
                  </a:cubicBezTo>
                  <a:cubicBezTo>
                    <a:pt x="21946" y="19588"/>
                    <a:pt x="21976" y="19497"/>
                    <a:pt x="21976" y="19406"/>
                  </a:cubicBezTo>
                  <a:cubicBezTo>
                    <a:pt x="22462" y="16063"/>
                    <a:pt x="22675" y="12142"/>
                    <a:pt x="22584" y="8950"/>
                  </a:cubicBezTo>
                  <a:cubicBezTo>
                    <a:pt x="22554" y="6488"/>
                    <a:pt x="22371" y="4451"/>
                    <a:pt x="22007" y="3448"/>
                  </a:cubicBezTo>
                  <a:cubicBezTo>
                    <a:pt x="21551" y="1989"/>
                    <a:pt x="18450" y="500"/>
                    <a:pt x="15897" y="105"/>
                  </a:cubicBezTo>
                  <a:cubicBezTo>
                    <a:pt x="15480" y="35"/>
                    <a:pt x="15060" y="1"/>
                    <a:pt x="14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2417350" y="1864525"/>
              <a:ext cx="31200" cy="16850"/>
            </a:xfrm>
            <a:custGeom>
              <a:avLst/>
              <a:gdLst/>
              <a:ahLst/>
              <a:cxnLst/>
              <a:rect l="l" t="t" r="r" b="b"/>
              <a:pathLst>
                <a:path w="1248" h="674" extrusionOk="0">
                  <a:moveTo>
                    <a:pt x="639" y="1"/>
                  </a:moveTo>
                  <a:cubicBezTo>
                    <a:pt x="305" y="1"/>
                    <a:pt x="31" y="92"/>
                    <a:pt x="1" y="305"/>
                  </a:cubicBezTo>
                  <a:cubicBezTo>
                    <a:pt x="1" y="487"/>
                    <a:pt x="274" y="639"/>
                    <a:pt x="609" y="669"/>
                  </a:cubicBezTo>
                  <a:cubicBezTo>
                    <a:pt x="638" y="672"/>
                    <a:pt x="666" y="673"/>
                    <a:pt x="695" y="673"/>
                  </a:cubicBezTo>
                  <a:cubicBezTo>
                    <a:pt x="993" y="673"/>
                    <a:pt x="1247" y="532"/>
                    <a:pt x="1247" y="365"/>
                  </a:cubicBezTo>
                  <a:cubicBezTo>
                    <a:pt x="1247" y="183"/>
                    <a:pt x="973" y="3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2430275" y="1870600"/>
              <a:ext cx="56250" cy="301700"/>
            </a:xfrm>
            <a:custGeom>
              <a:avLst/>
              <a:gdLst/>
              <a:ahLst/>
              <a:cxnLst/>
              <a:rect l="l" t="t" r="r" b="b"/>
              <a:pathLst>
                <a:path w="2250" h="12068" extrusionOk="0">
                  <a:moveTo>
                    <a:pt x="122" y="1"/>
                  </a:moveTo>
                  <a:cubicBezTo>
                    <a:pt x="61" y="31"/>
                    <a:pt x="1" y="122"/>
                    <a:pt x="1" y="153"/>
                  </a:cubicBezTo>
                  <a:cubicBezTo>
                    <a:pt x="61" y="244"/>
                    <a:pt x="1946" y="7387"/>
                    <a:pt x="1672" y="11916"/>
                  </a:cubicBezTo>
                  <a:cubicBezTo>
                    <a:pt x="1642" y="12007"/>
                    <a:pt x="1733" y="12068"/>
                    <a:pt x="1794" y="12068"/>
                  </a:cubicBezTo>
                  <a:cubicBezTo>
                    <a:pt x="1885" y="12068"/>
                    <a:pt x="1915" y="12007"/>
                    <a:pt x="1946" y="11946"/>
                  </a:cubicBezTo>
                  <a:cubicBezTo>
                    <a:pt x="2250" y="7387"/>
                    <a:pt x="305" y="183"/>
                    <a:pt x="274" y="122"/>
                  </a:cubicBezTo>
                  <a:cubicBezTo>
                    <a:pt x="244" y="62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2523750" y="1856150"/>
              <a:ext cx="31175" cy="17225"/>
            </a:xfrm>
            <a:custGeom>
              <a:avLst/>
              <a:gdLst/>
              <a:ahLst/>
              <a:cxnLst/>
              <a:rect l="l" t="t" r="r" b="b"/>
              <a:pathLst>
                <a:path w="1247" h="689" extrusionOk="0">
                  <a:moveTo>
                    <a:pt x="800" y="1"/>
                  </a:moveTo>
                  <a:cubicBezTo>
                    <a:pt x="731" y="1"/>
                    <a:pt x="656" y="10"/>
                    <a:pt x="578" y="32"/>
                  </a:cubicBezTo>
                  <a:cubicBezTo>
                    <a:pt x="243" y="93"/>
                    <a:pt x="0" y="245"/>
                    <a:pt x="0" y="427"/>
                  </a:cubicBezTo>
                  <a:cubicBezTo>
                    <a:pt x="24" y="596"/>
                    <a:pt x="203" y="689"/>
                    <a:pt x="443" y="689"/>
                  </a:cubicBezTo>
                  <a:cubicBezTo>
                    <a:pt x="505" y="689"/>
                    <a:pt x="570" y="682"/>
                    <a:pt x="639" y="670"/>
                  </a:cubicBezTo>
                  <a:cubicBezTo>
                    <a:pt x="1003" y="640"/>
                    <a:pt x="1246" y="427"/>
                    <a:pt x="1216" y="245"/>
                  </a:cubicBezTo>
                  <a:cubicBezTo>
                    <a:pt x="1193" y="105"/>
                    <a:pt x="1027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2536650" y="1863000"/>
              <a:ext cx="57025" cy="301700"/>
            </a:xfrm>
            <a:custGeom>
              <a:avLst/>
              <a:gdLst/>
              <a:ahLst/>
              <a:cxnLst/>
              <a:rect l="l" t="t" r="r" b="b"/>
              <a:pathLst>
                <a:path w="2281" h="12068" extrusionOk="0">
                  <a:moveTo>
                    <a:pt x="123" y="1"/>
                  </a:moveTo>
                  <a:cubicBezTo>
                    <a:pt x="62" y="62"/>
                    <a:pt x="1" y="122"/>
                    <a:pt x="1" y="153"/>
                  </a:cubicBezTo>
                  <a:cubicBezTo>
                    <a:pt x="62" y="244"/>
                    <a:pt x="1977" y="7387"/>
                    <a:pt x="1734" y="11916"/>
                  </a:cubicBezTo>
                  <a:cubicBezTo>
                    <a:pt x="1734" y="11977"/>
                    <a:pt x="1764" y="12007"/>
                    <a:pt x="1885" y="12068"/>
                  </a:cubicBezTo>
                  <a:cubicBezTo>
                    <a:pt x="1946" y="12068"/>
                    <a:pt x="2037" y="12007"/>
                    <a:pt x="2037" y="11946"/>
                  </a:cubicBezTo>
                  <a:cubicBezTo>
                    <a:pt x="2281" y="7387"/>
                    <a:pt x="335" y="214"/>
                    <a:pt x="275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2150625" y="2410125"/>
              <a:ext cx="478775" cy="91225"/>
            </a:xfrm>
            <a:custGeom>
              <a:avLst/>
              <a:gdLst/>
              <a:ahLst/>
              <a:cxnLst/>
              <a:rect l="l" t="t" r="r" b="b"/>
              <a:pathLst>
                <a:path w="19151" h="3649" extrusionOk="0">
                  <a:moveTo>
                    <a:pt x="305" y="1"/>
                  </a:moveTo>
                  <a:cubicBezTo>
                    <a:pt x="274" y="213"/>
                    <a:pt x="214" y="365"/>
                    <a:pt x="183" y="548"/>
                  </a:cubicBezTo>
                  <a:cubicBezTo>
                    <a:pt x="123" y="821"/>
                    <a:pt x="62" y="1065"/>
                    <a:pt x="1" y="1338"/>
                  </a:cubicBezTo>
                  <a:cubicBezTo>
                    <a:pt x="3071" y="1946"/>
                    <a:pt x="6384" y="2402"/>
                    <a:pt x="9636" y="2797"/>
                  </a:cubicBezTo>
                  <a:cubicBezTo>
                    <a:pt x="12980" y="3162"/>
                    <a:pt x="16263" y="3435"/>
                    <a:pt x="19150" y="3648"/>
                  </a:cubicBezTo>
                  <a:cubicBezTo>
                    <a:pt x="19120" y="3344"/>
                    <a:pt x="19059" y="3101"/>
                    <a:pt x="19029" y="2797"/>
                  </a:cubicBezTo>
                  <a:lnTo>
                    <a:pt x="19029" y="2676"/>
                  </a:lnTo>
                  <a:cubicBezTo>
                    <a:pt x="19029" y="2524"/>
                    <a:pt x="18998" y="2402"/>
                    <a:pt x="18998" y="2250"/>
                  </a:cubicBezTo>
                  <a:cubicBezTo>
                    <a:pt x="13345" y="1824"/>
                    <a:pt x="6354" y="1156"/>
                    <a:pt x="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131650" y="2489150"/>
              <a:ext cx="506100" cy="93500"/>
            </a:xfrm>
            <a:custGeom>
              <a:avLst/>
              <a:gdLst/>
              <a:ahLst/>
              <a:cxnLst/>
              <a:rect l="l" t="t" r="r" b="b"/>
              <a:pathLst>
                <a:path w="20244" h="3740" extrusionOk="0">
                  <a:moveTo>
                    <a:pt x="304" y="1"/>
                  </a:moveTo>
                  <a:cubicBezTo>
                    <a:pt x="213" y="335"/>
                    <a:pt x="152" y="700"/>
                    <a:pt x="61" y="1004"/>
                  </a:cubicBezTo>
                  <a:cubicBezTo>
                    <a:pt x="61" y="1095"/>
                    <a:pt x="30" y="1186"/>
                    <a:pt x="0" y="1308"/>
                  </a:cubicBezTo>
                  <a:cubicBezTo>
                    <a:pt x="3192" y="1916"/>
                    <a:pt x="6657" y="2402"/>
                    <a:pt x="10031" y="2828"/>
                  </a:cubicBezTo>
                  <a:cubicBezTo>
                    <a:pt x="13648" y="3223"/>
                    <a:pt x="17174" y="3527"/>
                    <a:pt x="20244" y="3740"/>
                  </a:cubicBezTo>
                  <a:cubicBezTo>
                    <a:pt x="20213" y="3588"/>
                    <a:pt x="20213" y="3375"/>
                    <a:pt x="20183" y="3223"/>
                  </a:cubicBezTo>
                  <a:cubicBezTo>
                    <a:pt x="20122" y="2919"/>
                    <a:pt x="20092" y="2615"/>
                    <a:pt x="20061" y="2372"/>
                  </a:cubicBezTo>
                  <a:cubicBezTo>
                    <a:pt x="14164" y="1946"/>
                    <a:pt x="6657" y="1217"/>
                    <a:pt x="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2112650" y="2565150"/>
              <a:ext cx="534975" cy="98050"/>
            </a:xfrm>
            <a:custGeom>
              <a:avLst/>
              <a:gdLst/>
              <a:ahLst/>
              <a:cxnLst/>
              <a:rect l="l" t="t" r="r" b="b"/>
              <a:pathLst>
                <a:path w="21399" h="3922" extrusionOk="0">
                  <a:moveTo>
                    <a:pt x="304" y="0"/>
                  </a:moveTo>
                  <a:cubicBezTo>
                    <a:pt x="274" y="152"/>
                    <a:pt x="213" y="274"/>
                    <a:pt x="183" y="426"/>
                  </a:cubicBezTo>
                  <a:cubicBezTo>
                    <a:pt x="152" y="760"/>
                    <a:pt x="61" y="1064"/>
                    <a:pt x="0" y="1368"/>
                  </a:cubicBezTo>
                  <a:cubicBezTo>
                    <a:pt x="3313" y="2007"/>
                    <a:pt x="6870" y="2554"/>
                    <a:pt x="10395" y="2949"/>
                  </a:cubicBezTo>
                  <a:cubicBezTo>
                    <a:pt x="14317" y="3405"/>
                    <a:pt x="18146" y="3709"/>
                    <a:pt x="21399" y="3921"/>
                  </a:cubicBezTo>
                  <a:cubicBezTo>
                    <a:pt x="21338" y="3526"/>
                    <a:pt x="21308" y="3162"/>
                    <a:pt x="21247" y="2736"/>
                  </a:cubicBezTo>
                  <a:cubicBezTo>
                    <a:pt x="21247" y="2675"/>
                    <a:pt x="21247" y="2584"/>
                    <a:pt x="21186" y="2523"/>
                  </a:cubicBezTo>
                  <a:cubicBezTo>
                    <a:pt x="15107" y="2098"/>
                    <a:pt x="6991" y="1368"/>
                    <a:pt x="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2195475" y="2105425"/>
              <a:ext cx="430875" cy="420225"/>
            </a:xfrm>
            <a:custGeom>
              <a:avLst/>
              <a:gdLst/>
              <a:ahLst/>
              <a:cxnLst/>
              <a:rect l="l" t="t" r="r" b="b"/>
              <a:pathLst>
                <a:path w="17235" h="16809" extrusionOk="0">
                  <a:moveTo>
                    <a:pt x="213" y="0"/>
                  </a:moveTo>
                  <a:cubicBezTo>
                    <a:pt x="61" y="30"/>
                    <a:pt x="0" y="152"/>
                    <a:pt x="31" y="274"/>
                  </a:cubicBezTo>
                  <a:cubicBezTo>
                    <a:pt x="213" y="1094"/>
                    <a:pt x="1247" y="4103"/>
                    <a:pt x="3253" y="7417"/>
                  </a:cubicBezTo>
                  <a:cubicBezTo>
                    <a:pt x="4955" y="10274"/>
                    <a:pt x="7782" y="14073"/>
                    <a:pt x="11642" y="16201"/>
                  </a:cubicBezTo>
                  <a:cubicBezTo>
                    <a:pt x="12037" y="16383"/>
                    <a:pt x="12858" y="16809"/>
                    <a:pt x="13618" y="16809"/>
                  </a:cubicBezTo>
                  <a:cubicBezTo>
                    <a:pt x="13861" y="16809"/>
                    <a:pt x="14073" y="16748"/>
                    <a:pt x="14256" y="16687"/>
                  </a:cubicBezTo>
                  <a:cubicBezTo>
                    <a:pt x="15016" y="16383"/>
                    <a:pt x="16049" y="15745"/>
                    <a:pt x="17235" y="14985"/>
                  </a:cubicBezTo>
                  <a:lnTo>
                    <a:pt x="17235" y="14864"/>
                  </a:lnTo>
                  <a:cubicBezTo>
                    <a:pt x="17235" y="14712"/>
                    <a:pt x="17204" y="14590"/>
                    <a:pt x="17204" y="14438"/>
                  </a:cubicBezTo>
                  <a:cubicBezTo>
                    <a:pt x="15928" y="15228"/>
                    <a:pt x="14894" y="15927"/>
                    <a:pt x="14134" y="16231"/>
                  </a:cubicBezTo>
                  <a:cubicBezTo>
                    <a:pt x="13987" y="16293"/>
                    <a:pt x="13821" y="16318"/>
                    <a:pt x="13647" y="16318"/>
                  </a:cubicBezTo>
                  <a:cubicBezTo>
                    <a:pt x="12961" y="16318"/>
                    <a:pt x="12152" y="15921"/>
                    <a:pt x="11885" y="15775"/>
                  </a:cubicBezTo>
                  <a:cubicBezTo>
                    <a:pt x="8086" y="13708"/>
                    <a:pt x="5320" y="9939"/>
                    <a:pt x="3648" y="7173"/>
                  </a:cubicBezTo>
                  <a:cubicBezTo>
                    <a:pt x="1672" y="3921"/>
                    <a:pt x="639" y="1003"/>
                    <a:pt x="487" y="182"/>
                  </a:cubicBezTo>
                  <a:cubicBezTo>
                    <a:pt x="456" y="61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2386950" y="2031550"/>
              <a:ext cx="120100" cy="237275"/>
            </a:xfrm>
            <a:custGeom>
              <a:avLst/>
              <a:gdLst/>
              <a:ahLst/>
              <a:cxnLst/>
              <a:rect l="l" t="t" r="r" b="b"/>
              <a:pathLst>
                <a:path w="4804" h="9491" extrusionOk="0">
                  <a:moveTo>
                    <a:pt x="291" y="0"/>
                  </a:moveTo>
                  <a:cubicBezTo>
                    <a:pt x="255" y="0"/>
                    <a:pt x="218" y="11"/>
                    <a:pt x="183" y="37"/>
                  </a:cubicBezTo>
                  <a:cubicBezTo>
                    <a:pt x="92" y="68"/>
                    <a:pt x="1" y="219"/>
                    <a:pt x="92" y="341"/>
                  </a:cubicBezTo>
                  <a:cubicBezTo>
                    <a:pt x="183" y="615"/>
                    <a:pt x="2858" y="7180"/>
                    <a:pt x="4317" y="9429"/>
                  </a:cubicBezTo>
                  <a:cubicBezTo>
                    <a:pt x="4378" y="9460"/>
                    <a:pt x="4439" y="9490"/>
                    <a:pt x="4530" y="9490"/>
                  </a:cubicBezTo>
                  <a:cubicBezTo>
                    <a:pt x="4560" y="9490"/>
                    <a:pt x="4591" y="9490"/>
                    <a:pt x="4652" y="9460"/>
                  </a:cubicBezTo>
                  <a:cubicBezTo>
                    <a:pt x="4743" y="9369"/>
                    <a:pt x="4804" y="9217"/>
                    <a:pt x="4712" y="9156"/>
                  </a:cubicBezTo>
                  <a:cubicBezTo>
                    <a:pt x="3284" y="6937"/>
                    <a:pt x="548" y="219"/>
                    <a:pt x="487" y="159"/>
                  </a:cubicBezTo>
                  <a:cubicBezTo>
                    <a:pt x="466" y="72"/>
                    <a:pt x="381" y="0"/>
                    <a:pt x="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2401400" y="2055775"/>
              <a:ext cx="51700" cy="42075"/>
            </a:xfrm>
            <a:custGeom>
              <a:avLst/>
              <a:gdLst/>
              <a:ahLst/>
              <a:cxnLst/>
              <a:rect l="l" t="t" r="r" b="b"/>
              <a:pathLst>
                <a:path w="2068" h="1683" extrusionOk="0">
                  <a:moveTo>
                    <a:pt x="241" y="1"/>
                  </a:moveTo>
                  <a:cubicBezTo>
                    <a:pt x="179" y="1"/>
                    <a:pt x="115" y="30"/>
                    <a:pt x="61" y="102"/>
                  </a:cubicBezTo>
                  <a:cubicBezTo>
                    <a:pt x="1" y="193"/>
                    <a:pt x="1" y="314"/>
                    <a:pt x="92" y="406"/>
                  </a:cubicBezTo>
                  <a:lnTo>
                    <a:pt x="1703" y="1652"/>
                  </a:lnTo>
                  <a:cubicBezTo>
                    <a:pt x="1733" y="1682"/>
                    <a:pt x="1794" y="1682"/>
                    <a:pt x="1824" y="1682"/>
                  </a:cubicBezTo>
                  <a:cubicBezTo>
                    <a:pt x="1885" y="1682"/>
                    <a:pt x="1976" y="1652"/>
                    <a:pt x="2007" y="1621"/>
                  </a:cubicBezTo>
                  <a:cubicBezTo>
                    <a:pt x="2067" y="1500"/>
                    <a:pt x="2067" y="1378"/>
                    <a:pt x="1976" y="1317"/>
                  </a:cubicBezTo>
                  <a:lnTo>
                    <a:pt x="365" y="41"/>
                  </a:lnTo>
                  <a:cubicBezTo>
                    <a:pt x="327" y="16"/>
                    <a:pt x="285" y="1"/>
                    <a:pt x="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2197750" y="1864525"/>
              <a:ext cx="163400" cy="88175"/>
            </a:xfrm>
            <a:custGeom>
              <a:avLst/>
              <a:gdLst/>
              <a:ahLst/>
              <a:cxnLst/>
              <a:rect l="l" t="t" r="r" b="b"/>
              <a:pathLst>
                <a:path w="6536" h="3527" extrusionOk="0">
                  <a:moveTo>
                    <a:pt x="274" y="1"/>
                  </a:moveTo>
                  <a:cubicBezTo>
                    <a:pt x="152" y="153"/>
                    <a:pt x="92" y="244"/>
                    <a:pt x="0" y="365"/>
                  </a:cubicBezTo>
                  <a:cubicBezTo>
                    <a:pt x="821" y="1004"/>
                    <a:pt x="3101" y="2676"/>
                    <a:pt x="6201" y="3527"/>
                  </a:cubicBezTo>
                  <a:lnTo>
                    <a:pt x="6292" y="3527"/>
                  </a:lnTo>
                  <a:cubicBezTo>
                    <a:pt x="6384" y="3527"/>
                    <a:pt x="6475" y="3435"/>
                    <a:pt x="6505" y="3375"/>
                  </a:cubicBezTo>
                  <a:cubicBezTo>
                    <a:pt x="6536" y="3253"/>
                    <a:pt x="6475" y="3101"/>
                    <a:pt x="6353" y="3101"/>
                  </a:cubicBezTo>
                  <a:cubicBezTo>
                    <a:pt x="3314" y="2280"/>
                    <a:pt x="1034" y="609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2374800" y="1592500"/>
              <a:ext cx="198350" cy="224075"/>
            </a:xfrm>
            <a:custGeom>
              <a:avLst/>
              <a:gdLst/>
              <a:ahLst/>
              <a:cxnLst/>
              <a:rect l="l" t="t" r="r" b="b"/>
              <a:pathLst>
                <a:path w="7934" h="8963" extrusionOk="0">
                  <a:moveTo>
                    <a:pt x="2554" y="0"/>
                  </a:moveTo>
                  <a:cubicBezTo>
                    <a:pt x="2463" y="2827"/>
                    <a:pt x="1" y="5745"/>
                    <a:pt x="1" y="5745"/>
                  </a:cubicBezTo>
                  <a:cubicBezTo>
                    <a:pt x="457" y="7021"/>
                    <a:pt x="1703" y="8055"/>
                    <a:pt x="3527" y="8845"/>
                  </a:cubicBezTo>
                  <a:cubicBezTo>
                    <a:pt x="3676" y="8925"/>
                    <a:pt x="3836" y="8962"/>
                    <a:pt x="3995" y="8962"/>
                  </a:cubicBezTo>
                  <a:cubicBezTo>
                    <a:pt x="4319" y="8962"/>
                    <a:pt x="4639" y="8807"/>
                    <a:pt x="4864" y="8541"/>
                  </a:cubicBezTo>
                  <a:cubicBezTo>
                    <a:pt x="5441" y="7873"/>
                    <a:pt x="5989" y="7021"/>
                    <a:pt x="6445" y="6262"/>
                  </a:cubicBezTo>
                  <a:cubicBezTo>
                    <a:pt x="6566" y="6110"/>
                    <a:pt x="6657" y="6018"/>
                    <a:pt x="6718" y="5866"/>
                  </a:cubicBezTo>
                  <a:cubicBezTo>
                    <a:pt x="6840" y="5714"/>
                    <a:pt x="6900" y="5562"/>
                    <a:pt x="6992" y="5410"/>
                  </a:cubicBezTo>
                  <a:cubicBezTo>
                    <a:pt x="7204" y="4985"/>
                    <a:pt x="7417" y="4651"/>
                    <a:pt x="7569" y="4347"/>
                  </a:cubicBezTo>
                  <a:cubicBezTo>
                    <a:pt x="7569" y="4286"/>
                    <a:pt x="7600" y="4286"/>
                    <a:pt x="7600" y="4255"/>
                  </a:cubicBezTo>
                  <a:cubicBezTo>
                    <a:pt x="7812" y="3830"/>
                    <a:pt x="7934" y="3587"/>
                    <a:pt x="7934" y="3587"/>
                  </a:cubicBezTo>
                  <a:lnTo>
                    <a:pt x="2554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2516900" y="1675325"/>
              <a:ext cx="47900" cy="72975"/>
            </a:xfrm>
            <a:custGeom>
              <a:avLst/>
              <a:gdLst/>
              <a:ahLst/>
              <a:cxnLst/>
              <a:rect l="l" t="t" r="r" b="b"/>
              <a:pathLst>
                <a:path w="1916" h="2919" extrusionOk="0">
                  <a:moveTo>
                    <a:pt x="1" y="0"/>
                  </a:moveTo>
                  <a:cubicBezTo>
                    <a:pt x="1" y="31"/>
                    <a:pt x="213" y="1824"/>
                    <a:pt x="761" y="2918"/>
                  </a:cubicBezTo>
                  <a:cubicBezTo>
                    <a:pt x="882" y="2766"/>
                    <a:pt x="973" y="2645"/>
                    <a:pt x="1034" y="2493"/>
                  </a:cubicBezTo>
                  <a:cubicBezTo>
                    <a:pt x="1156" y="2341"/>
                    <a:pt x="1216" y="2189"/>
                    <a:pt x="1308" y="2037"/>
                  </a:cubicBezTo>
                  <a:cubicBezTo>
                    <a:pt x="1520" y="1611"/>
                    <a:pt x="1733" y="1277"/>
                    <a:pt x="1885" y="973"/>
                  </a:cubicBezTo>
                  <a:cubicBezTo>
                    <a:pt x="1885" y="942"/>
                    <a:pt x="1916" y="942"/>
                    <a:pt x="1916" y="9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2342125" y="1430250"/>
              <a:ext cx="356425" cy="303325"/>
            </a:xfrm>
            <a:custGeom>
              <a:avLst/>
              <a:gdLst/>
              <a:ahLst/>
              <a:cxnLst/>
              <a:rect l="l" t="t" r="r" b="b"/>
              <a:pathLst>
                <a:path w="14257" h="12133" extrusionOk="0">
                  <a:moveTo>
                    <a:pt x="5045" y="1"/>
                  </a:moveTo>
                  <a:cubicBezTo>
                    <a:pt x="4736" y="1"/>
                    <a:pt x="4449" y="24"/>
                    <a:pt x="4195" y="77"/>
                  </a:cubicBezTo>
                  <a:cubicBezTo>
                    <a:pt x="1672" y="563"/>
                    <a:pt x="1" y="4332"/>
                    <a:pt x="2159" y="6520"/>
                  </a:cubicBezTo>
                  <a:cubicBezTo>
                    <a:pt x="4347" y="8739"/>
                    <a:pt x="10001" y="11961"/>
                    <a:pt x="11277" y="12113"/>
                  </a:cubicBezTo>
                  <a:cubicBezTo>
                    <a:pt x="11353" y="12126"/>
                    <a:pt x="11426" y="12132"/>
                    <a:pt x="11496" y="12132"/>
                  </a:cubicBezTo>
                  <a:cubicBezTo>
                    <a:pt x="12111" y="12132"/>
                    <a:pt x="12549" y="11647"/>
                    <a:pt x="12767" y="10502"/>
                  </a:cubicBezTo>
                  <a:cubicBezTo>
                    <a:pt x="12828" y="10320"/>
                    <a:pt x="12858" y="10138"/>
                    <a:pt x="12888" y="9894"/>
                  </a:cubicBezTo>
                  <a:lnTo>
                    <a:pt x="13101" y="8618"/>
                  </a:lnTo>
                  <a:cubicBezTo>
                    <a:pt x="13101" y="8466"/>
                    <a:pt x="13162" y="8314"/>
                    <a:pt x="13162" y="8162"/>
                  </a:cubicBezTo>
                  <a:cubicBezTo>
                    <a:pt x="13496" y="8101"/>
                    <a:pt x="14256" y="7949"/>
                    <a:pt x="14135" y="7706"/>
                  </a:cubicBezTo>
                  <a:cubicBezTo>
                    <a:pt x="13983" y="7432"/>
                    <a:pt x="13223" y="6065"/>
                    <a:pt x="13192" y="6034"/>
                  </a:cubicBezTo>
                  <a:cubicBezTo>
                    <a:pt x="13162" y="5031"/>
                    <a:pt x="13040" y="4089"/>
                    <a:pt x="12858" y="3268"/>
                  </a:cubicBezTo>
                  <a:cubicBezTo>
                    <a:pt x="12615" y="2387"/>
                    <a:pt x="11977" y="1657"/>
                    <a:pt x="11095" y="1353"/>
                  </a:cubicBezTo>
                  <a:cubicBezTo>
                    <a:pt x="9560" y="833"/>
                    <a:pt x="6889" y="1"/>
                    <a:pt x="5045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2624800" y="1649775"/>
              <a:ext cx="35000" cy="19500"/>
            </a:xfrm>
            <a:custGeom>
              <a:avLst/>
              <a:gdLst/>
              <a:ahLst/>
              <a:cxnLst/>
              <a:rect l="l" t="t" r="r" b="b"/>
              <a:pathLst>
                <a:path w="1400" h="780" extrusionOk="0">
                  <a:moveTo>
                    <a:pt x="136" y="1"/>
                  </a:moveTo>
                  <a:cubicBezTo>
                    <a:pt x="110" y="1"/>
                    <a:pt x="84" y="8"/>
                    <a:pt x="62" y="19"/>
                  </a:cubicBezTo>
                  <a:cubicBezTo>
                    <a:pt x="1" y="80"/>
                    <a:pt x="1" y="141"/>
                    <a:pt x="31" y="232"/>
                  </a:cubicBezTo>
                  <a:cubicBezTo>
                    <a:pt x="62" y="232"/>
                    <a:pt x="457" y="779"/>
                    <a:pt x="1095" y="779"/>
                  </a:cubicBezTo>
                  <a:lnTo>
                    <a:pt x="1277" y="779"/>
                  </a:lnTo>
                  <a:cubicBezTo>
                    <a:pt x="1369" y="779"/>
                    <a:pt x="1399" y="718"/>
                    <a:pt x="1399" y="627"/>
                  </a:cubicBezTo>
                  <a:cubicBezTo>
                    <a:pt x="1399" y="566"/>
                    <a:pt x="1308" y="536"/>
                    <a:pt x="1247" y="536"/>
                  </a:cubicBezTo>
                  <a:cubicBezTo>
                    <a:pt x="1198" y="543"/>
                    <a:pt x="1150" y="547"/>
                    <a:pt x="1104" y="547"/>
                  </a:cubicBezTo>
                  <a:cubicBezTo>
                    <a:pt x="578" y="547"/>
                    <a:pt x="244" y="108"/>
                    <a:pt x="244" y="80"/>
                  </a:cubicBezTo>
                  <a:cubicBezTo>
                    <a:pt x="225" y="22"/>
                    <a:pt x="181" y="1"/>
                    <a:pt x="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2571625" y="1604675"/>
              <a:ext cx="57775" cy="30375"/>
            </a:xfrm>
            <a:custGeom>
              <a:avLst/>
              <a:gdLst/>
              <a:ahLst/>
              <a:cxnLst/>
              <a:rect l="l" t="t" r="r" b="b"/>
              <a:pathLst>
                <a:path w="2311" h="1215" extrusionOk="0">
                  <a:moveTo>
                    <a:pt x="809" y="1"/>
                  </a:moveTo>
                  <a:cubicBezTo>
                    <a:pt x="411" y="1"/>
                    <a:pt x="105" y="142"/>
                    <a:pt x="61" y="364"/>
                  </a:cubicBezTo>
                  <a:cubicBezTo>
                    <a:pt x="0" y="638"/>
                    <a:pt x="395" y="1002"/>
                    <a:pt x="1003" y="1154"/>
                  </a:cubicBezTo>
                  <a:cubicBezTo>
                    <a:pt x="1166" y="1195"/>
                    <a:pt x="1325" y="1214"/>
                    <a:pt x="1471" y="1214"/>
                  </a:cubicBezTo>
                  <a:cubicBezTo>
                    <a:pt x="1869" y="1214"/>
                    <a:pt x="2175" y="1073"/>
                    <a:pt x="2219" y="850"/>
                  </a:cubicBezTo>
                  <a:cubicBezTo>
                    <a:pt x="2310" y="547"/>
                    <a:pt x="1885" y="212"/>
                    <a:pt x="1277" y="60"/>
                  </a:cubicBezTo>
                  <a:cubicBezTo>
                    <a:pt x="1114" y="19"/>
                    <a:pt x="955" y="1"/>
                    <a:pt x="809" y="1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2637725" y="1560275"/>
              <a:ext cx="14475" cy="23125"/>
            </a:xfrm>
            <a:custGeom>
              <a:avLst/>
              <a:gdLst/>
              <a:ahLst/>
              <a:cxnLst/>
              <a:rect l="l" t="t" r="r" b="b"/>
              <a:pathLst>
                <a:path w="579" h="925" extrusionOk="0">
                  <a:moveTo>
                    <a:pt x="280" y="1"/>
                  </a:moveTo>
                  <a:cubicBezTo>
                    <a:pt x="259" y="1"/>
                    <a:pt x="237" y="5"/>
                    <a:pt x="213" y="12"/>
                  </a:cubicBezTo>
                  <a:cubicBezTo>
                    <a:pt x="122" y="43"/>
                    <a:pt x="1" y="225"/>
                    <a:pt x="31" y="499"/>
                  </a:cubicBezTo>
                  <a:cubicBezTo>
                    <a:pt x="92" y="712"/>
                    <a:pt x="183" y="924"/>
                    <a:pt x="335" y="924"/>
                  </a:cubicBezTo>
                  <a:cubicBezTo>
                    <a:pt x="457" y="864"/>
                    <a:pt x="578" y="681"/>
                    <a:pt x="517" y="408"/>
                  </a:cubicBezTo>
                  <a:cubicBezTo>
                    <a:pt x="491" y="170"/>
                    <a:pt x="418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2610375" y="1530050"/>
              <a:ext cx="49425" cy="29525"/>
            </a:xfrm>
            <a:custGeom>
              <a:avLst/>
              <a:gdLst/>
              <a:ahLst/>
              <a:cxnLst/>
              <a:rect l="l" t="t" r="r" b="b"/>
              <a:pathLst>
                <a:path w="1977" h="1181" extrusionOk="0">
                  <a:moveTo>
                    <a:pt x="1371" y="0"/>
                  </a:moveTo>
                  <a:cubicBezTo>
                    <a:pt x="710" y="0"/>
                    <a:pt x="238" y="498"/>
                    <a:pt x="61" y="826"/>
                  </a:cubicBezTo>
                  <a:cubicBezTo>
                    <a:pt x="0" y="948"/>
                    <a:pt x="31" y="1069"/>
                    <a:pt x="152" y="1130"/>
                  </a:cubicBezTo>
                  <a:cubicBezTo>
                    <a:pt x="152" y="1161"/>
                    <a:pt x="183" y="1161"/>
                    <a:pt x="213" y="1161"/>
                  </a:cubicBezTo>
                  <a:cubicBezTo>
                    <a:pt x="234" y="1174"/>
                    <a:pt x="253" y="1180"/>
                    <a:pt x="271" y="1180"/>
                  </a:cubicBezTo>
                  <a:cubicBezTo>
                    <a:pt x="333" y="1180"/>
                    <a:pt x="386" y="1110"/>
                    <a:pt x="456" y="1039"/>
                  </a:cubicBezTo>
                  <a:cubicBezTo>
                    <a:pt x="482" y="1013"/>
                    <a:pt x="780" y="444"/>
                    <a:pt x="1368" y="444"/>
                  </a:cubicBezTo>
                  <a:cubicBezTo>
                    <a:pt x="1462" y="444"/>
                    <a:pt x="1563" y="459"/>
                    <a:pt x="1672" y="492"/>
                  </a:cubicBezTo>
                  <a:cubicBezTo>
                    <a:pt x="1688" y="496"/>
                    <a:pt x="1704" y="498"/>
                    <a:pt x="1719" y="498"/>
                  </a:cubicBezTo>
                  <a:cubicBezTo>
                    <a:pt x="1818" y="498"/>
                    <a:pt x="1893" y="419"/>
                    <a:pt x="1946" y="340"/>
                  </a:cubicBezTo>
                  <a:cubicBezTo>
                    <a:pt x="1976" y="218"/>
                    <a:pt x="1885" y="97"/>
                    <a:pt x="1794" y="66"/>
                  </a:cubicBezTo>
                  <a:cubicBezTo>
                    <a:pt x="1646" y="21"/>
                    <a:pt x="1505" y="0"/>
                    <a:pt x="1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2501700" y="1548125"/>
              <a:ext cx="33475" cy="48950"/>
            </a:xfrm>
            <a:custGeom>
              <a:avLst/>
              <a:gdLst/>
              <a:ahLst/>
              <a:cxnLst/>
              <a:rect l="l" t="t" r="r" b="b"/>
              <a:pathLst>
                <a:path w="1339" h="1958" extrusionOk="0">
                  <a:moveTo>
                    <a:pt x="169" y="0"/>
                  </a:moveTo>
                  <a:cubicBezTo>
                    <a:pt x="123" y="0"/>
                    <a:pt x="78" y="23"/>
                    <a:pt x="62" y="73"/>
                  </a:cubicBezTo>
                  <a:cubicBezTo>
                    <a:pt x="1" y="134"/>
                    <a:pt x="1" y="255"/>
                    <a:pt x="92" y="286"/>
                  </a:cubicBezTo>
                  <a:cubicBezTo>
                    <a:pt x="92" y="286"/>
                    <a:pt x="852" y="833"/>
                    <a:pt x="1004" y="1836"/>
                  </a:cubicBezTo>
                  <a:cubicBezTo>
                    <a:pt x="1034" y="1927"/>
                    <a:pt x="1065" y="1957"/>
                    <a:pt x="1156" y="1957"/>
                  </a:cubicBezTo>
                  <a:cubicBezTo>
                    <a:pt x="1277" y="1957"/>
                    <a:pt x="1338" y="1897"/>
                    <a:pt x="1308" y="1805"/>
                  </a:cubicBezTo>
                  <a:cubicBezTo>
                    <a:pt x="1156" y="681"/>
                    <a:pt x="305" y="73"/>
                    <a:pt x="274" y="43"/>
                  </a:cubicBezTo>
                  <a:cubicBezTo>
                    <a:pt x="247" y="15"/>
                    <a:pt x="207" y="0"/>
                    <a:pt x="169" y="0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2497900" y="1567400"/>
              <a:ext cx="29675" cy="12200"/>
            </a:xfrm>
            <a:custGeom>
              <a:avLst/>
              <a:gdLst/>
              <a:ahLst/>
              <a:cxnLst/>
              <a:rect l="l" t="t" r="r" b="b"/>
              <a:pathLst>
                <a:path w="1187" h="488" extrusionOk="0">
                  <a:moveTo>
                    <a:pt x="813" y="0"/>
                  </a:moveTo>
                  <a:cubicBezTo>
                    <a:pt x="477" y="0"/>
                    <a:pt x="147" y="183"/>
                    <a:pt x="122" y="183"/>
                  </a:cubicBezTo>
                  <a:cubicBezTo>
                    <a:pt x="31" y="214"/>
                    <a:pt x="1" y="275"/>
                    <a:pt x="31" y="366"/>
                  </a:cubicBezTo>
                  <a:cubicBezTo>
                    <a:pt x="31" y="396"/>
                    <a:pt x="122" y="427"/>
                    <a:pt x="153" y="427"/>
                  </a:cubicBezTo>
                  <a:cubicBezTo>
                    <a:pt x="214" y="427"/>
                    <a:pt x="214" y="427"/>
                    <a:pt x="244" y="487"/>
                  </a:cubicBezTo>
                  <a:cubicBezTo>
                    <a:pt x="343" y="413"/>
                    <a:pt x="602" y="319"/>
                    <a:pt x="827" y="319"/>
                  </a:cubicBezTo>
                  <a:cubicBezTo>
                    <a:pt x="878" y="319"/>
                    <a:pt x="928" y="324"/>
                    <a:pt x="973" y="335"/>
                  </a:cubicBezTo>
                  <a:cubicBezTo>
                    <a:pt x="982" y="340"/>
                    <a:pt x="991" y="341"/>
                    <a:pt x="1001" y="341"/>
                  </a:cubicBezTo>
                  <a:cubicBezTo>
                    <a:pt x="1065" y="341"/>
                    <a:pt x="1156" y="266"/>
                    <a:pt x="1156" y="214"/>
                  </a:cubicBezTo>
                  <a:cubicBezTo>
                    <a:pt x="1186" y="123"/>
                    <a:pt x="1095" y="31"/>
                    <a:pt x="1034" y="31"/>
                  </a:cubicBezTo>
                  <a:cubicBezTo>
                    <a:pt x="962" y="9"/>
                    <a:pt x="888" y="0"/>
                    <a:pt x="813" y="0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2295025" y="1377975"/>
              <a:ext cx="372375" cy="350900"/>
            </a:xfrm>
            <a:custGeom>
              <a:avLst/>
              <a:gdLst/>
              <a:ahLst/>
              <a:cxnLst/>
              <a:rect l="l" t="t" r="r" b="b"/>
              <a:pathLst>
                <a:path w="14895" h="14036" extrusionOk="0">
                  <a:moveTo>
                    <a:pt x="6132" y="1"/>
                  </a:moveTo>
                  <a:cubicBezTo>
                    <a:pt x="1583" y="1"/>
                    <a:pt x="720" y="3886"/>
                    <a:pt x="365" y="7031"/>
                  </a:cubicBezTo>
                  <a:cubicBezTo>
                    <a:pt x="365" y="7031"/>
                    <a:pt x="0" y="8581"/>
                    <a:pt x="1398" y="10526"/>
                  </a:cubicBezTo>
                  <a:cubicBezTo>
                    <a:pt x="2432" y="11925"/>
                    <a:pt x="3526" y="12715"/>
                    <a:pt x="5046" y="13596"/>
                  </a:cubicBezTo>
                  <a:cubicBezTo>
                    <a:pt x="5076" y="13596"/>
                    <a:pt x="5076" y="13627"/>
                    <a:pt x="5107" y="13627"/>
                  </a:cubicBezTo>
                  <a:cubicBezTo>
                    <a:pt x="5609" y="13907"/>
                    <a:pt x="6136" y="14036"/>
                    <a:pt x="6648" y="14036"/>
                  </a:cubicBezTo>
                  <a:cubicBezTo>
                    <a:pt x="8245" y="14036"/>
                    <a:pt x="9695" y="12792"/>
                    <a:pt x="9788" y="11043"/>
                  </a:cubicBezTo>
                  <a:cubicBezTo>
                    <a:pt x="9845" y="10324"/>
                    <a:pt x="9685" y="9822"/>
                    <a:pt x="9667" y="9822"/>
                  </a:cubicBezTo>
                  <a:cubicBezTo>
                    <a:pt x="9666" y="9822"/>
                    <a:pt x="9666" y="9824"/>
                    <a:pt x="9666" y="9827"/>
                  </a:cubicBezTo>
                  <a:cubicBezTo>
                    <a:pt x="9562" y="9853"/>
                    <a:pt x="9457" y="9865"/>
                    <a:pt x="9351" y="9865"/>
                  </a:cubicBezTo>
                  <a:cubicBezTo>
                    <a:pt x="7815" y="9865"/>
                    <a:pt x="6177" y="7321"/>
                    <a:pt x="7599" y="6241"/>
                  </a:cubicBezTo>
                  <a:cubicBezTo>
                    <a:pt x="7970" y="5944"/>
                    <a:pt x="8319" y="5832"/>
                    <a:pt x="8635" y="5832"/>
                  </a:cubicBezTo>
                  <a:cubicBezTo>
                    <a:pt x="9614" y="5832"/>
                    <a:pt x="10274" y="6909"/>
                    <a:pt x="10274" y="6909"/>
                  </a:cubicBezTo>
                  <a:cubicBezTo>
                    <a:pt x="11794" y="6909"/>
                    <a:pt x="13709" y="5238"/>
                    <a:pt x="14590" y="4417"/>
                  </a:cubicBezTo>
                  <a:cubicBezTo>
                    <a:pt x="14894" y="4143"/>
                    <a:pt x="14894" y="3657"/>
                    <a:pt x="14590" y="3383"/>
                  </a:cubicBezTo>
                  <a:cubicBezTo>
                    <a:pt x="13830" y="2654"/>
                    <a:pt x="12979" y="1529"/>
                    <a:pt x="9301" y="496"/>
                  </a:cubicBezTo>
                  <a:cubicBezTo>
                    <a:pt x="8083" y="154"/>
                    <a:pt x="7035" y="1"/>
                    <a:pt x="6132" y="1"/>
                  </a:cubicBezTo>
                  <a:close/>
                </a:path>
              </a:pathLst>
            </a:custGeom>
            <a:solidFill>
              <a:srgbClr val="112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2535150" y="1529175"/>
              <a:ext cx="45600" cy="181875"/>
            </a:xfrm>
            <a:custGeom>
              <a:avLst/>
              <a:gdLst/>
              <a:ahLst/>
              <a:cxnLst/>
              <a:rect l="l" t="t" r="r" b="b"/>
              <a:pathLst>
                <a:path w="1824" h="7275" extrusionOk="0">
                  <a:moveTo>
                    <a:pt x="1214" y="0"/>
                  </a:moveTo>
                  <a:cubicBezTo>
                    <a:pt x="1061" y="0"/>
                    <a:pt x="892" y="101"/>
                    <a:pt x="730" y="405"/>
                  </a:cubicBezTo>
                  <a:cubicBezTo>
                    <a:pt x="243" y="1317"/>
                    <a:pt x="0" y="2807"/>
                    <a:pt x="821" y="4478"/>
                  </a:cubicBezTo>
                  <a:cubicBezTo>
                    <a:pt x="1368" y="5573"/>
                    <a:pt x="1064" y="7275"/>
                    <a:pt x="1064" y="7275"/>
                  </a:cubicBezTo>
                  <a:cubicBezTo>
                    <a:pt x="1824" y="6272"/>
                    <a:pt x="1520" y="4934"/>
                    <a:pt x="1034" y="3567"/>
                  </a:cubicBezTo>
                  <a:cubicBezTo>
                    <a:pt x="335" y="1743"/>
                    <a:pt x="1763" y="405"/>
                    <a:pt x="1763" y="405"/>
                  </a:cubicBezTo>
                  <a:cubicBezTo>
                    <a:pt x="1763" y="405"/>
                    <a:pt x="1520" y="0"/>
                    <a:pt x="1214" y="0"/>
                  </a:cubicBezTo>
                  <a:close/>
                </a:path>
              </a:pathLst>
            </a:custGeom>
            <a:solidFill>
              <a:srgbClr val="112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2221125" y="1324500"/>
              <a:ext cx="225125" cy="196325"/>
            </a:xfrm>
            <a:custGeom>
              <a:avLst/>
              <a:gdLst/>
              <a:ahLst/>
              <a:cxnLst/>
              <a:rect l="l" t="t" r="r" b="b"/>
              <a:pathLst>
                <a:path w="9005" h="7853" extrusionOk="0">
                  <a:moveTo>
                    <a:pt x="5740" y="0"/>
                  </a:moveTo>
                  <a:cubicBezTo>
                    <a:pt x="5451" y="0"/>
                    <a:pt x="5132" y="36"/>
                    <a:pt x="4780" y="112"/>
                  </a:cubicBezTo>
                  <a:cubicBezTo>
                    <a:pt x="1" y="1126"/>
                    <a:pt x="107" y="7853"/>
                    <a:pt x="3547" y="7853"/>
                  </a:cubicBezTo>
                  <a:cubicBezTo>
                    <a:pt x="3717" y="7853"/>
                    <a:pt x="3895" y="7836"/>
                    <a:pt x="4081" y="7802"/>
                  </a:cubicBezTo>
                  <a:cubicBezTo>
                    <a:pt x="4354" y="7772"/>
                    <a:pt x="4597" y="7681"/>
                    <a:pt x="4810" y="7650"/>
                  </a:cubicBezTo>
                  <a:cubicBezTo>
                    <a:pt x="7394" y="7073"/>
                    <a:pt x="9005" y="4459"/>
                    <a:pt x="8245" y="1936"/>
                  </a:cubicBezTo>
                  <a:cubicBezTo>
                    <a:pt x="7891" y="873"/>
                    <a:pt x="7179" y="0"/>
                    <a:pt x="5740" y="0"/>
                  </a:cubicBezTo>
                  <a:close/>
                </a:path>
              </a:pathLst>
            </a:custGeom>
            <a:solidFill>
              <a:srgbClr val="112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2497150" y="1603900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486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486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2181025" y="1864975"/>
              <a:ext cx="864025" cy="647525"/>
            </a:xfrm>
            <a:custGeom>
              <a:avLst/>
              <a:gdLst/>
              <a:ahLst/>
              <a:cxnLst/>
              <a:rect l="l" t="t" r="r" b="b"/>
              <a:pathLst>
                <a:path w="34561" h="25901" extrusionOk="0">
                  <a:moveTo>
                    <a:pt x="3767" y="0"/>
                  </a:moveTo>
                  <a:cubicBezTo>
                    <a:pt x="3588" y="0"/>
                    <a:pt x="3406" y="14"/>
                    <a:pt x="3223" y="43"/>
                  </a:cubicBezTo>
                  <a:cubicBezTo>
                    <a:pt x="1277" y="317"/>
                    <a:pt x="1" y="2110"/>
                    <a:pt x="274" y="3995"/>
                  </a:cubicBezTo>
                  <a:lnTo>
                    <a:pt x="305" y="4238"/>
                  </a:lnTo>
                  <a:lnTo>
                    <a:pt x="335" y="4420"/>
                  </a:lnTo>
                  <a:lnTo>
                    <a:pt x="426" y="4785"/>
                  </a:lnTo>
                  <a:cubicBezTo>
                    <a:pt x="457" y="5059"/>
                    <a:pt x="487" y="5302"/>
                    <a:pt x="578" y="5545"/>
                  </a:cubicBezTo>
                  <a:cubicBezTo>
                    <a:pt x="669" y="6062"/>
                    <a:pt x="761" y="6548"/>
                    <a:pt x="882" y="7034"/>
                  </a:cubicBezTo>
                  <a:cubicBezTo>
                    <a:pt x="1095" y="8038"/>
                    <a:pt x="1369" y="8980"/>
                    <a:pt x="1673" y="9922"/>
                  </a:cubicBezTo>
                  <a:cubicBezTo>
                    <a:pt x="2250" y="11837"/>
                    <a:pt x="2949" y="13721"/>
                    <a:pt x="3861" y="15576"/>
                  </a:cubicBezTo>
                  <a:cubicBezTo>
                    <a:pt x="4773" y="17460"/>
                    <a:pt x="5837" y="19223"/>
                    <a:pt x="7205" y="20956"/>
                  </a:cubicBezTo>
                  <a:cubicBezTo>
                    <a:pt x="7569" y="21351"/>
                    <a:pt x="7934" y="21776"/>
                    <a:pt x="8329" y="22202"/>
                  </a:cubicBezTo>
                  <a:cubicBezTo>
                    <a:pt x="8694" y="22627"/>
                    <a:pt x="9119" y="22992"/>
                    <a:pt x="9515" y="23387"/>
                  </a:cubicBezTo>
                  <a:cubicBezTo>
                    <a:pt x="9940" y="23752"/>
                    <a:pt x="10396" y="24086"/>
                    <a:pt x="10852" y="24451"/>
                  </a:cubicBezTo>
                  <a:cubicBezTo>
                    <a:pt x="11308" y="24785"/>
                    <a:pt x="11794" y="25089"/>
                    <a:pt x="12311" y="25393"/>
                  </a:cubicBezTo>
                  <a:lnTo>
                    <a:pt x="12615" y="25545"/>
                  </a:lnTo>
                  <a:cubicBezTo>
                    <a:pt x="13067" y="25785"/>
                    <a:pt x="13564" y="25901"/>
                    <a:pt x="14059" y="25901"/>
                  </a:cubicBezTo>
                  <a:cubicBezTo>
                    <a:pt x="14630" y="25901"/>
                    <a:pt x="15197" y="25747"/>
                    <a:pt x="15685" y="25454"/>
                  </a:cubicBezTo>
                  <a:cubicBezTo>
                    <a:pt x="17174" y="24542"/>
                    <a:pt x="18664" y="23600"/>
                    <a:pt x="20123" y="22688"/>
                  </a:cubicBezTo>
                  <a:cubicBezTo>
                    <a:pt x="21612" y="21746"/>
                    <a:pt x="23101" y="20834"/>
                    <a:pt x="24560" y="19892"/>
                  </a:cubicBezTo>
                  <a:cubicBezTo>
                    <a:pt x="27539" y="17977"/>
                    <a:pt x="30457" y="16092"/>
                    <a:pt x="33375" y="14117"/>
                  </a:cubicBezTo>
                  <a:cubicBezTo>
                    <a:pt x="34287" y="13509"/>
                    <a:pt x="34561" y="12202"/>
                    <a:pt x="33922" y="11290"/>
                  </a:cubicBezTo>
                  <a:cubicBezTo>
                    <a:pt x="33527" y="10728"/>
                    <a:pt x="32889" y="10422"/>
                    <a:pt x="32243" y="10422"/>
                  </a:cubicBezTo>
                  <a:cubicBezTo>
                    <a:pt x="31946" y="10422"/>
                    <a:pt x="31647" y="10487"/>
                    <a:pt x="31369" y="10621"/>
                  </a:cubicBezTo>
                  <a:cubicBezTo>
                    <a:pt x="28269" y="12141"/>
                    <a:pt x="25138" y="13570"/>
                    <a:pt x="21946" y="15029"/>
                  </a:cubicBezTo>
                  <a:cubicBezTo>
                    <a:pt x="20366" y="15728"/>
                    <a:pt x="18785" y="16457"/>
                    <a:pt x="17205" y="17156"/>
                  </a:cubicBezTo>
                  <a:cubicBezTo>
                    <a:pt x="16282" y="17557"/>
                    <a:pt x="15368" y="17957"/>
                    <a:pt x="14465" y="18352"/>
                  </a:cubicBezTo>
                  <a:lnTo>
                    <a:pt x="14465" y="18352"/>
                  </a:lnTo>
                  <a:cubicBezTo>
                    <a:pt x="13815" y="17818"/>
                    <a:pt x="13209" y="17196"/>
                    <a:pt x="12645" y="16487"/>
                  </a:cubicBezTo>
                  <a:cubicBezTo>
                    <a:pt x="11703" y="15332"/>
                    <a:pt x="10852" y="13965"/>
                    <a:pt x="10123" y="12506"/>
                  </a:cubicBezTo>
                  <a:cubicBezTo>
                    <a:pt x="9423" y="11016"/>
                    <a:pt x="8816" y="9466"/>
                    <a:pt x="8299" y="7886"/>
                  </a:cubicBezTo>
                  <a:cubicBezTo>
                    <a:pt x="8086" y="7065"/>
                    <a:pt x="7843" y="6244"/>
                    <a:pt x="7660" y="5454"/>
                  </a:cubicBezTo>
                  <a:cubicBezTo>
                    <a:pt x="7539" y="5028"/>
                    <a:pt x="7478" y="4603"/>
                    <a:pt x="7387" y="4238"/>
                  </a:cubicBezTo>
                  <a:cubicBezTo>
                    <a:pt x="7357" y="4025"/>
                    <a:pt x="7326" y="3813"/>
                    <a:pt x="7296" y="3630"/>
                  </a:cubicBezTo>
                  <a:lnTo>
                    <a:pt x="7265" y="3326"/>
                  </a:lnTo>
                  <a:lnTo>
                    <a:pt x="7205" y="3083"/>
                  </a:lnTo>
                  <a:lnTo>
                    <a:pt x="7205" y="2961"/>
                  </a:lnTo>
                  <a:cubicBezTo>
                    <a:pt x="6930" y="1257"/>
                    <a:pt x="5462" y="0"/>
                    <a:pt x="3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2947000" y="1993475"/>
              <a:ext cx="254600" cy="220625"/>
            </a:xfrm>
            <a:custGeom>
              <a:avLst/>
              <a:gdLst/>
              <a:ahLst/>
              <a:cxnLst/>
              <a:rect l="l" t="t" r="r" b="b"/>
              <a:pathLst>
                <a:path w="10184" h="8825" extrusionOk="0">
                  <a:moveTo>
                    <a:pt x="8105" y="1"/>
                  </a:moveTo>
                  <a:cubicBezTo>
                    <a:pt x="8083" y="1"/>
                    <a:pt x="8056" y="4"/>
                    <a:pt x="8025" y="10"/>
                  </a:cubicBezTo>
                  <a:cubicBezTo>
                    <a:pt x="6992" y="192"/>
                    <a:pt x="4195" y="2898"/>
                    <a:pt x="3314" y="3232"/>
                  </a:cubicBezTo>
                  <a:cubicBezTo>
                    <a:pt x="3128" y="3305"/>
                    <a:pt x="2992" y="3340"/>
                    <a:pt x="2891" y="3340"/>
                  </a:cubicBezTo>
                  <a:cubicBezTo>
                    <a:pt x="2528" y="3340"/>
                    <a:pt x="2619" y="2885"/>
                    <a:pt x="2523" y="2077"/>
                  </a:cubicBezTo>
                  <a:cubicBezTo>
                    <a:pt x="2439" y="1379"/>
                    <a:pt x="2340" y="652"/>
                    <a:pt x="2113" y="652"/>
                  </a:cubicBezTo>
                  <a:cubicBezTo>
                    <a:pt x="2014" y="652"/>
                    <a:pt x="1891" y="792"/>
                    <a:pt x="1733" y="1135"/>
                  </a:cubicBezTo>
                  <a:cubicBezTo>
                    <a:pt x="1095" y="2502"/>
                    <a:pt x="1308" y="3050"/>
                    <a:pt x="700" y="4964"/>
                  </a:cubicBezTo>
                  <a:cubicBezTo>
                    <a:pt x="1" y="7062"/>
                    <a:pt x="1764" y="8703"/>
                    <a:pt x="2402" y="8825"/>
                  </a:cubicBezTo>
                  <a:cubicBezTo>
                    <a:pt x="5533" y="8430"/>
                    <a:pt x="9484" y="5481"/>
                    <a:pt x="9514" y="4934"/>
                  </a:cubicBezTo>
                  <a:cubicBezTo>
                    <a:pt x="9514" y="4860"/>
                    <a:pt x="9444" y="4829"/>
                    <a:pt x="9327" y="4829"/>
                  </a:cubicBezTo>
                  <a:cubicBezTo>
                    <a:pt x="8777" y="4829"/>
                    <a:pt x="7204" y="5512"/>
                    <a:pt x="7204" y="5512"/>
                  </a:cubicBezTo>
                  <a:cubicBezTo>
                    <a:pt x="7204" y="5512"/>
                    <a:pt x="10183" y="3384"/>
                    <a:pt x="9879" y="2928"/>
                  </a:cubicBezTo>
                  <a:cubicBezTo>
                    <a:pt x="9869" y="2911"/>
                    <a:pt x="9844" y="2903"/>
                    <a:pt x="9806" y="2903"/>
                  </a:cubicBezTo>
                  <a:cubicBezTo>
                    <a:pt x="9294" y="2903"/>
                    <a:pt x="6475" y="4326"/>
                    <a:pt x="6475" y="4326"/>
                  </a:cubicBezTo>
                  <a:cubicBezTo>
                    <a:pt x="6475" y="4326"/>
                    <a:pt x="10031" y="1560"/>
                    <a:pt x="9423" y="1165"/>
                  </a:cubicBezTo>
                  <a:cubicBezTo>
                    <a:pt x="9394" y="1147"/>
                    <a:pt x="9355" y="1138"/>
                    <a:pt x="9306" y="1138"/>
                  </a:cubicBezTo>
                  <a:cubicBezTo>
                    <a:pt x="8533" y="1138"/>
                    <a:pt x="5441" y="3262"/>
                    <a:pt x="5441" y="3262"/>
                  </a:cubicBezTo>
                  <a:cubicBezTo>
                    <a:pt x="5441" y="3262"/>
                    <a:pt x="8846" y="1"/>
                    <a:pt x="8105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2504750" y="2287600"/>
              <a:ext cx="82100" cy="95200"/>
            </a:xfrm>
            <a:custGeom>
              <a:avLst/>
              <a:gdLst/>
              <a:ahLst/>
              <a:cxnLst/>
              <a:rect l="l" t="t" r="r" b="b"/>
              <a:pathLst>
                <a:path w="3284" h="3808" extrusionOk="0">
                  <a:moveTo>
                    <a:pt x="2983" y="0"/>
                  </a:moveTo>
                  <a:cubicBezTo>
                    <a:pt x="2961" y="0"/>
                    <a:pt x="2939" y="3"/>
                    <a:pt x="2918" y="8"/>
                  </a:cubicBezTo>
                  <a:cubicBezTo>
                    <a:pt x="882" y="768"/>
                    <a:pt x="92" y="3382"/>
                    <a:pt x="31" y="3504"/>
                  </a:cubicBezTo>
                  <a:cubicBezTo>
                    <a:pt x="0" y="3625"/>
                    <a:pt x="92" y="3777"/>
                    <a:pt x="183" y="3807"/>
                  </a:cubicBezTo>
                  <a:lnTo>
                    <a:pt x="243" y="3807"/>
                  </a:lnTo>
                  <a:cubicBezTo>
                    <a:pt x="335" y="3807"/>
                    <a:pt x="426" y="3747"/>
                    <a:pt x="456" y="3656"/>
                  </a:cubicBezTo>
                  <a:cubicBezTo>
                    <a:pt x="456" y="3625"/>
                    <a:pt x="1247" y="1102"/>
                    <a:pt x="3070" y="464"/>
                  </a:cubicBezTo>
                  <a:cubicBezTo>
                    <a:pt x="3192" y="434"/>
                    <a:pt x="3283" y="282"/>
                    <a:pt x="3222" y="160"/>
                  </a:cubicBezTo>
                  <a:cubicBezTo>
                    <a:pt x="3197" y="59"/>
                    <a:pt x="3088" y="0"/>
                    <a:pt x="2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2481200" y="2313425"/>
              <a:ext cx="67650" cy="27575"/>
            </a:xfrm>
            <a:custGeom>
              <a:avLst/>
              <a:gdLst/>
              <a:ahLst/>
              <a:cxnLst/>
              <a:rect l="l" t="t" r="r" b="b"/>
              <a:pathLst>
                <a:path w="2706" h="1103" extrusionOk="0">
                  <a:moveTo>
                    <a:pt x="2285" y="0"/>
                  </a:moveTo>
                  <a:cubicBezTo>
                    <a:pt x="1364" y="0"/>
                    <a:pt x="209" y="616"/>
                    <a:pt x="152" y="616"/>
                  </a:cubicBezTo>
                  <a:cubicBezTo>
                    <a:pt x="30" y="677"/>
                    <a:pt x="0" y="799"/>
                    <a:pt x="30" y="920"/>
                  </a:cubicBezTo>
                  <a:cubicBezTo>
                    <a:pt x="122" y="1072"/>
                    <a:pt x="182" y="1103"/>
                    <a:pt x="274" y="1103"/>
                  </a:cubicBezTo>
                  <a:cubicBezTo>
                    <a:pt x="304" y="1103"/>
                    <a:pt x="334" y="1103"/>
                    <a:pt x="365" y="1072"/>
                  </a:cubicBezTo>
                  <a:cubicBezTo>
                    <a:pt x="365" y="1072"/>
                    <a:pt x="1528" y="491"/>
                    <a:pt x="2321" y="491"/>
                  </a:cubicBezTo>
                  <a:cubicBezTo>
                    <a:pt x="2359" y="491"/>
                    <a:pt x="2396" y="492"/>
                    <a:pt x="2432" y="495"/>
                  </a:cubicBezTo>
                  <a:cubicBezTo>
                    <a:pt x="2553" y="495"/>
                    <a:pt x="2644" y="434"/>
                    <a:pt x="2705" y="282"/>
                  </a:cubicBezTo>
                  <a:cubicBezTo>
                    <a:pt x="2705" y="160"/>
                    <a:pt x="2614" y="39"/>
                    <a:pt x="2462" y="8"/>
                  </a:cubicBezTo>
                  <a:cubicBezTo>
                    <a:pt x="2404" y="3"/>
                    <a:pt x="2345" y="0"/>
                    <a:pt x="2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310570" y="298021"/>
            <a:ext cx="80007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>
                <a:solidFill>
                  <a:schemeClr val="accent1">
                    <a:lumMod val="75000"/>
                  </a:schemeClr>
                </a:solidFill>
                <a:latin typeface="Gill Sans MT"/>
              </a:rPr>
              <a:t>Schematic Overview of the System</a:t>
            </a:r>
            <a:endParaRPr lang="en-US">
              <a:solidFill>
                <a:schemeClr val="accent1">
                  <a:lumMod val="75000"/>
                </a:schemeClr>
              </a:solidFill>
              <a:latin typeface="Gill Sans MT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5490640" y="1362805"/>
            <a:ext cx="3413772" cy="257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IN" sz="1600" u="sng">
                <a:solidFill>
                  <a:schemeClr val="bg1">
                    <a:lumMod val="10000"/>
                  </a:schemeClr>
                </a:solidFill>
                <a:latin typeface="Asap"/>
                <a:ea typeface="Asap"/>
                <a:cs typeface="Asap"/>
                <a:sym typeface="Asap"/>
              </a:rPr>
              <a:t>Client-Server Architecture</a:t>
            </a:r>
            <a:r>
              <a:rPr lang="en-IN" sz="1600">
                <a:solidFill>
                  <a:schemeClr val="bg1">
                    <a:lumMod val="10000"/>
                  </a:schemeClr>
                </a:solidFill>
                <a:latin typeface="Asap"/>
                <a:ea typeface="Asap"/>
                <a:cs typeface="Asap"/>
                <a:sym typeface="Asap"/>
              </a:rPr>
              <a:t> </a:t>
            </a:r>
            <a:r>
              <a:rPr lang="en-US" sz="1200">
                <a:solidFill>
                  <a:schemeClr val="bg1">
                    <a:lumMod val="10000"/>
                  </a:schemeClr>
                </a:solidFill>
                <a:latin typeface="Asap"/>
                <a:ea typeface="Asap"/>
                <a:cs typeface="Asap"/>
                <a:sym typeface="Asap"/>
              </a:rPr>
              <a:t>:</a:t>
            </a:r>
            <a:endParaRPr lang="en-US" sz="1200">
              <a:solidFill>
                <a:schemeClr val="bg1">
                  <a:lumMod val="10000"/>
                </a:schemeClr>
              </a:solidFill>
              <a:latin typeface="Asap"/>
              <a:ea typeface="Asap"/>
              <a:cs typeface="Asap"/>
            </a:endParaRPr>
          </a:p>
          <a:p>
            <a:pPr marL="171450" indent="-171450">
              <a:lnSpc>
                <a:spcPct val="114999"/>
              </a:lnSpc>
              <a:buChar char="•"/>
            </a:pPr>
            <a:r>
              <a:rPr lang="en-US" sz="1200">
                <a:solidFill>
                  <a:schemeClr val="bg1">
                    <a:lumMod val="10000"/>
                  </a:schemeClr>
                </a:solidFill>
                <a:latin typeface="Asap"/>
                <a:ea typeface="Asap"/>
                <a:cs typeface="Asap"/>
              </a:rPr>
              <a:t>The server project runs on a remote machine.</a:t>
            </a:r>
          </a:p>
          <a:p>
            <a:pPr marL="171450" indent="-171450">
              <a:lnSpc>
                <a:spcPct val="114999"/>
              </a:lnSpc>
              <a:buChar char="•"/>
            </a:pPr>
            <a:r>
              <a:rPr lang="en-US" sz="1200">
                <a:solidFill>
                  <a:schemeClr val="bg1">
                    <a:lumMod val="10000"/>
                  </a:schemeClr>
                </a:solidFill>
                <a:latin typeface="Asap"/>
                <a:ea typeface="Asap"/>
                <a:cs typeface="Asap"/>
              </a:rPr>
              <a:t>The server can handle multiple clients at any point of time.</a:t>
            </a:r>
          </a:p>
          <a:p>
            <a:pPr marL="171450" indent="-171450">
              <a:lnSpc>
                <a:spcPct val="114999"/>
              </a:lnSpc>
              <a:buChar char="•"/>
            </a:pPr>
            <a:r>
              <a:rPr lang="en-US" sz="1200">
                <a:solidFill>
                  <a:schemeClr val="bg1">
                    <a:lumMod val="10000"/>
                  </a:schemeClr>
                </a:solidFill>
                <a:latin typeface="Asap"/>
                <a:ea typeface="Asap"/>
                <a:cs typeface="Asap"/>
              </a:rPr>
              <a:t>The clients request the server to provide a specific service to them.</a:t>
            </a:r>
          </a:p>
          <a:p>
            <a:pPr marL="171450" indent="-171450">
              <a:lnSpc>
                <a:spcPct val="114999"/>
              </a:lnSpc>
              <a:buChar char="•"/>
            </a:pPr>
            <a:r>
              <a:rPr lang="en-US" sz="1200">
                <a:solidFill>
                  <a:schemeClr val="bg1">
                    <a:lumMod val="10000"/>
                  </a:schemeClr>
                </a:solidFill>
                <a:latin typeface="Asap"/>
                <a:ea typeface="Asap"/>
                <a:cs typeface="Asap"/>
              </a:rPr>
              <a:t>The server creates a separate detachable thread to handle the request from a specific client using proper process/thread synchronizations.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52194-6FC8-3B86-9B6B-3E32B99B3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62" y="931899"/>
            <a:ext cx="4788642" cy="1487780"/>
          </a:xfrm>
          <a:prstGeom prst="rect">
            <a:avLst/>
          </a:prstGeom>
        </p:spPr>
      </p:pic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89FD00C9-489E-085C-4C7F-C8D8737BB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8" y="2543412"/>
            <a:ext cx="5549565" cy="17034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03D4-9F20-1507-4C52-CB7210CF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13" y="404445"/>
            <a:ext cx="8061187" cy="572700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79038-16F1-2F5A-F0E7-483769215448}"/>
              </a:ext>
            </a:extLst>
          </p:cNvPr>
          <p:cNvSpPr txBox="1"/>
          <p:nvPr/>
        </p:nvSpPr>
        <p:spPr>
          <a:xfrm>
            <a:off x="65617" y="1394287"/>
            <a:ext cx="92256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>
                <a:latin typeface="+mj-lt"/>
              </a:rPr>
              <a:t>Server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618841D-42CB-CEAD-4588-41A9F2AA0537}"/>
              </a:ext>
            </a:extLst>
          </p:cNvPr>
          <p:cNvSpPr/>
          <p:nvPr/>
        </p:nvSpPr>
        <p:spPr>
          <a:xfrm>
            <a:off x="994391" y="1392170"/>
            <a:ext cx="608643" cy="339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1537FA8-32B3-FCE7-36F2-0A47D5A33CCB}"/>
              </a:ext>
            </a:extLst>
          </p:cNvPr>
          <p:cNvSpPr/>
          <p:nvPr/>
        </p:nvSpPr>
        <p:spPr>
          <a:xfrm>
            <a:off x="1116354" y="3407469"/>
            <a:ext cx="568396" cy="299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62E27-7ED8-86DD-A53E-32870D9C4FA3}"/>
              </a:ext>
            </a:extLst>
          </p:cNvPr>
          <p:cNvSpPr txBox="1"/>
          <p:nvPr/>
        </p:nvSpPr>
        <p:spPr>
          <a:xfrm>
            <a:off x="65936" y="3394112"/>
            <a:ext cx="104288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 b="1">
                <a:latin typeface="+mj-lt"/>
              </a:rPr>
              <a:t>Teacher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A1DA1-67C8-74CE-4BD4-53ADCD4F85FD}"/>
              </a:ext>
            </a:extLst>
          </p:cNvPr>
          <p:cNvSpPr txBox="1"/>
          <p:nvPr/>
        </p:nvSpPr>
        <p:spPr>
          <a:xfrm>
            <a:off x="6647188" y="2149223"/>
            <a:ext cx="104288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 b="1">
                <a:latin typeface="+mj-lt"/>
              </a:rPr>
              <a:t>Student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525FC4-5954-4F6D-59DF-5CBF33913FB3}"/>
              </a:ext>
            </a:extLst>
          </p:cNvPr>
          <p:cNvSpPr/>
          <p:nvPr/>
        </p:nvSpPr>
        <p:spPr>
          <a:xfrm rot="5400000">
            <a:off x="7000754" y="2529026"/>
            <a:ext cx="412918" cy="331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1283BDE-53BC-7D50-6D11-E6FA8663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90" y="1087588"/>
            <a:ext cx="2743200" cy="1036493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3A107AA-B5F7-C282-5DBD-94E9FB7E4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84" y="2904345"/>
            <a:ext cx="3660820" cy="1604711"/>
          </a:xfrm>
          <a:prstGeom prst="rect">
            <a:avLst/>
          </a:prstGeom>
        </p:spPr>
      </p:pic>
      <p:pic>
        <p:nvPicPr>
          <p:cNvPr id="15" name="Picture 1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F168E358-7A84-E368-1690-73C78295B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42" y="2908280"/>
            <a:ext cx="3403240" cy="1596840"/>
          </a:xfrm>
          <a:prstGeom prst="rect">
            <a:avLst/>
          </a:prstGeom>
        </p:spPr>
      </p:pic>
      <p:pic>
        <p:nvPicPr>
          <p:cNvPr id="16" name="Picture 15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C2493241-0642-E76E-A97A-B6642A0F8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914" y="979508"/>
            <a:ext cx="3161763" cy="1131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48FB53-67B8-7511-0D2E-D852284EC54B}"/>
              </a:ext>
            </a:extLst>
          </p:cNvPr>
          <p:cNvSpPr txBox="1"/>
          <p:nvPr/>
        </p:nvSpPr>
        <p:spPr>
          <a:xfrm>
            <a:off x="4468581" y="1329892"/>
            <a:ext cx="92256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 b="1">
                <a:latin typeface="+mj-lt"/>
              </a:rPr>
              <a:t>Client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542AF73-1678-27E3-EE71-AAE3ECC24270}"/>
              </a:ext>
            </a:extLst>
          </p:cNvPr>
          <p:cNvSpPr/>
          <p:nvPr/>
        </p:nvSpPr>
        <p:spPr>
          <a:xfrm>
            <a:off x="5397355" y="1327775"/>
            <a:ext cx="504003" cy="339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50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6"/>
          <p:cNvSpPr txBox="1">
            <a:spLocks noGrp="1"/>
          </p:cNvSpPr>
          <p:nvPr>
            <p:ph type="title"/>
          </p:nvPr>
        </p:nvSpPr>
        <p:spPr>
          <a:xfrm>
            <a:off x="-40658" y="4091"/>
            <a:ext cx="3523428" cy="1005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200">
                <a:solidFill>
                  <a:schemeClr val="accent1">
                    <a:lumMod val="75000"/>
                  </a:schemeClr>
                </a:solidFill>
                <a:latin typeface="Gill Sans MT"/>
              </a:rPr>
              <a:t>Design </a:t>
            </a:r>
          </a:p>
        </p:txBody>
      </p:sp>
      <p:grpSp>
        <p:nvGrpSpPr>
          <p:cNvPr id="573" name="Google Shape;573;p36"/>
          <p:cNvGrpSpPr/>
          <p:nvPr/>
        </p:nvGrpSpPr>
        <p:grpSpPr>
          <a:xfrm>
            <a:off x="1957989" y="364344"/>
            <a:ext cx="2269026" cy="4592603"/>
            <a:chOff x="2032100" y="1232200"/>
            <a:chExt cx="1461300" cy="3217200"/>
          </a:xfrm>
        </p:grpSpPr>
        <p:sp>
          <p:nvSpPr>
            <p:cNvPr id="581" name="Google Shape;581;p36"/>
            <p:cNvSpPr/>
            <p:nvPr/>
          </p:nvSpPr>
          <p:spPr>
            <a:xfrm>
              <a:off x="2480098" y="2780621"/>
              <a:ext cx="393650" cy="1436200"/>
            </a:xfrm>
            <a:custGeom>
              <a:avLst/>
              <a:gdLst/>
              <a:ahLst/>
              <a:cxnLst/>
              <a:rect l="l" t="t" r="r" b="b"/>
              <a:pathLst>
                <a:path w="15746" h="57448" extrusionOk="0">
                  <a:moveTo>
                    <a:pt x="15745" y="0"/>
                  </a:moveTo>
                  <a:lnTo>
                    <a:pt x="4043" y="426"/>
                  </a:lnTo>
                  <a:lnTo>
                    <a:pt x="3040" y="11642"/>
                  </a:lnTo>
                  <a:lnTo>
                    <a:pt x="0" y="57448"/>
                  </a:lnTo>
                  <a:lnTo>
                    <a:pt x="4985" y="57144"/>
                  </a:lnTo>
                  <a:lnTo>
                    <a:pt x="157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234426" y="2749251"/>
              <a:ext cx="452150" cy="1444575"/>
            </a:xfrm>
            <a:custGeom>
              <a:avLst/>
              <a:gdLst/>
              <a:ahLst/>
              <a:cxnLst/>
              <a:rect l="l" t="t" r="r" b="b"/>
              <a:pathLst>
                <a:path w="18086" h="57783" extrusionOk="0">
                  <a:moveTo>
                    <a:pt x="5380" y="1"/>
                  </a:moveTo>
                  <a:lnTo>
                    <a:pt x="5380" y="1"/>
                  </a:lnTo>
                  <a:cubicBezTo>
                    <a:pt x="6140" y="6201"/>
                    <a:pt x="7234" y="28147"/>
                    <a:pt x="7234" y="28147"/>
                  </a:cubicBezTo>
                  <a:cubicBezTo>
                    <a:pt x="7234" y="28147"/>
                    <a:pt x="5319" y="32676"/>
                    <a:pt x="3799" y="38086"/>
                  </a:cubicBezTo>
                  <a:cubicBezTo>
                    <a:pt x="2280" y="43466"/>
                    <a:pt x="0" y="57600"/>
                    <a:pt x="0" y="57600"/>
                  </a:cubicBezTo>
                  <a:lnTo>
                    <a:pt x="4407" y="57783"/>
                  </a:lnTo>
                  <a:lnTo>
                    <a:pt x="15775" y="30943"/>
                  </a:lnTo>
                  <a:lnTo>
                    <a:pt x="18085" y="1915"/>
                  </a:lnTo>
                  <a:lnTo>
                    <a:pt x="7690" y="335"/>
                  </a:lnTo>
                  <a:lnTo>
                    <a:pt x="7113" y="244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2652925" y="1648725"/>
              <a:ext cx="722700" cy="373500"/>
            </a:xfrm>
            <a:custGeom>
              <a:avLst/>
              <a:gdLst/>
              <a:ahLst/>
              <a:cxnLst/>
              <a:rect l="l" t="t" r="r" b="b"/>
              <a:pathLst>
                <a:path w="28908" h="14940" extrusionOk="0">
                  <a:moveTo>
                    <a:pt x="4484" y="0"/>
                  </a:moveTo>
                  <a:cubicBezTo>
                    <a:pt x="3149" y="0"/>
                    <a:pt x="1847" y="681"/>
                    <a:pt x="1126" y="1903"/>
                  </a:cubicBezTo>
                  <a:cubicBezTo>
                    <a:pt x="1" y="3757"/>
                    <a:pt x="609" y="6159"/>
                    <a:pt x="2463" y="7283"/>
                  </a:cubicBezTo>
                  <a:lnTo>
                    <a:pt x="14226" y="14365"/>
                  </a:lnTo>
                  <a:lnTo>
                    <a:pt x="14530" y="14548"/>
                  </a:lnTo>
                  <a:cubicBezTo>
                    <a:pt x="14959" y="14802"/>
                    <a:pt x="15454" y="14940"/>
                    <a:pt x="15955" y="14940"/>
                  </a:cubicBezTo>
                  <a:cubicBezTo>
                    <a:pt x="16413" y="14940"/>
                    <a:pt x="16875" y="14825"/>
                    <a:pt x="17296" y="14578"/>
                  </a:cubicBezTo>
                  <a:cubicBezTo>
                    <a:pt x="19485" y="13362"/>
                    <a:pt x="21521" y="11903"/>
                    <a:pt x="23345" y="10262"/>
                  </a:cubicBezTo>
                  <a:cubicBezTo>
                    <a:pt x="25169" y="8621"/>
                    <a:pt x="26780" y="6797"/>
                    <a:pt x="28208" y="4882"/>
                  </a:cubicBezTo>
                  <a:cubicBezTo>
                    <a:pt x="28907" y="4000"/>
                    <a:pt x="28816" y="2693"/>
                    <a:pt x="27965" y="1903"/>
                  </a:cubicBezTo>
                  <a:cubicBezTo>
                    <a:pt x="27539" y="1492"/>
                    <a:pt x="26986" y="1287"/>
                    <a:pt x="26432" y="1287"/>
                  </a:cubicBezTo>
                  <a:cubicBezTo>
                    <a:pt x="25839" y="1287"/>
                    <a:pt x="25244" y="1523"/>
                    <a:pt x="24804" y="1994"/>
                  </a:cubicBezTo>
                  <a:lnTo>
                    <a:pt x="24773" y="1994"/>
                  </a:lnTo>
                  <a:cubicBezTo>
                    <a:pt x="23314" y="3545"/>
                    <a:pt x="21703" y="4943"/>
                    <a:pt x="20001" y="6159"/>
                  </a:cubicBezTo>
                  <a:cubicBezTo>
                    <a:pt x="18846" y="6979"/>
                    <a:pt x="17630" y="7709"/>
                    <a:pt x="16384" y="8317"/>
                  </a:cubicBezTo>
                  <a:lnTo>
                    <a:pt x="6901" y="839"/>
                  </a:lnTo>
                  <a:cubicBezTo>
                    <a:pt x="6779" y="748"/>
                    <a:pt x="6627" y="627"/>
                    <a:pt x="6506" y="566"/>
                  </a:cubicBezTo>
                  <a:cubicBezTo>
                    <a:pt x="5874" y="182"/>
                    <a:pt x="5174" y="0"/>
                    <a:pt x="4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2327700" y="1561800"/>
              <a:ext cx="576025" cy="1245800"/>
            </a:xfrm>
            <a:custGeom>
              <a:avLst/>
              <a:gdLst/>
              <a:ahLst/>
              <a:cxnLst/>
              <a:rect l="l" t="t" r="r" b="b"/>
              <a:pathLst>
                <a:path w="23041" h="49832" extrusionOk="0">
                  <a:moveTo>
                    <a:pt x="11490" y="0"/>
                  </a:moveTo>
                  <a:cubicBezTo>
                    <a:pt x="11490" y="0"/>
                    <a:pt x="2159" y="3860"/>
                    <a:pt x="1490" y="7721"/>
                  </a:cubicBezTo>
                  <a:cubicBezTo>
                    <a:pt x="1308" y="8906"/>
                    <a:pt x="912" y="13009"/>
                    <a:pt x="609" y="18146"/>
                  </a:cubicBezTo>
                  <a:cubicBezTo>
                    <a:pt x="609" y="18268"/>
                    <a:pt x="578" y="18359"/>
                    <a:pt x="578" y="18450"/>
                  </a:cubicBezTo>
                  <a:cubicBezTo>
                    <a:pt x="578" y="18754"/>
                    <a:pt x="548" y="19058"/>
                    <a:pt x="517" y="19332"/>
                  </a:cubicBezTo>
                  <a:cubicBezTo>
                    <a:pt x="517" y="19453"/>
                    <a:pt x="517" y="19575"/>
                    <a:pt x="517" y="19697"/>
                  </a:cubicBezTo>
                  <a:lnTo>
                    <a:pt x="487" y="20092"/>
                  </a:lnTo>
                  <a:cubicBezTo>
                    <a:pt x="487" y="20244"/>
                    <a:pt x="457" y="20426"/>
                    <a:pt x="457" y="20578"/>
                  </a:cubicBezTo>
                  <a:lnTo>
                    <a:pt x="426" y="20973"/>
                  </a:lnTo>
                  <a:cubicBezTo>
                    <a:pt x="426" y="21095"/>
                    <a:pt x="426" y="21216"/>
                    <a:pt x="426" y="21338"/>
                  </a:cubicBezTo>
                  <a:cubicBezTo>
                    <a:pt x="396" y="21611"/>
                    <a:pt x="396" y="21885"/>
                    <a:pt x="365" y="22159"/>
                  </a:cubicBezTo>
                  <a:cubicBezTo>
                    <a:pt x="365" y="22250"/>
                    <a:pt x="365" y="22371"/>
                    <a:pt x="365" y="22463"/>
                  </a:cubicBezTo>
                  <a:cubicBezTo>
                    <a:pt x="305" y="23618"/>
                    <a:pt x="244" y="24803"/>
                    <a:pt x="213" y="25988"/>
                  </a:cubicBezTo>
                  <a:cubicBezTo>
                    <a:pt x="183" y="26232"/>
                    <a:pt x="183" y="26475"/>
                    <a:pt x="183" y="26687"/>
                  </a:cubicBezTo>
                  <a:cubicBezTo>
                    <a:pt x="153" y="27478"/>
                    <a:pt x="122" y="28268"/>
                    <a:pt x="92" y="29058"/>
                  </a:cubicBezTo>
                  <a:cubicBezTo>
                    <a:pt x="92" y="29210"/>
                    <a:pt x="92" y="29362"/>
                    <a:pt x="92" y="29514"/>
                  </a:cubicBezTo>
                  <a:lnTo>
                    <a:pt x="61" y="29970"/>
                  </a:lnTo>
                  <a:cubicBezTo>
                    <a:pt x="61" y="30153"/>
                    <a:pt x="61" y="30335"/>
                    <a:pt x="61" y="30517"/>
                  </a:cubicBezTo>
                  <a:cubicBezTo>
                    <a:pt x="61" y="30700"/>
                    <a:pt x="31" y="30912"/>
                    <a:pt x="31" y="31125"/>
                  </a:cubicBezTo>
                  <a:cubicBezTo>
                    <a:pt x="31" y="31216"/>
                    <a:pt x="31" y="31308"/>
                    <a:pt x="31" y="31368"/>
                  </a:cubicBezTo>
                  <a:cubicBezTo>
                    <a:pt x="31" y="31824"/>
                    <a:pt x="31" y="32280"/>
                    <a:pt x="1" y="32736"/>
                  </a:cubicBezTo>
                  <a:cubicBezTo>
                    <a:pt x="1" y="33101"/>
                    <a:pt x="1" y="33466"/>
                    <a:pt x="1" y="33830"/>
                  </a:cubicBezTo>
                  <a:cubicBezTo>
                    <a:pt x="1" y="34256"/>
                    <a:pt x="1" y="34682"/>
                    <a:pt x="1" y="35137"/>
                  </a:cubicBezTo>
                  <a:lnTo>
                    <a:pt x="1" y="35411"/>
                  </a:lnTo>
                  <a:cubicBezTo>
                    <a:pt x="1" y="36414"/>
                    <a:pt x="1" y="37356"/>
                    <a:pt x="31" y="38268"/>
                  </a:cubicBezTo>
                  <a:cubicBezTo>
                    <a:pt x="31" y="38481"/>
                    <a:pt x="31" y="38724"/>
                    <a:pt x="31" y="38937"/>
                  </a:cubicBezTo>
                  <a:cubicBezTo>
                    <a:pt x="183" y="43922"/>
                    <a:pt x="639" y="47630"/>
                    <a:pt x="1642" y="48208"/>
                  </a:cubicBezTo>
                  <a:cubicBezTo>
                    <a:pt x="3593" y="49309"/>
                    <a:pt x="9526" y="49832"/>
                    <a:pt x="14478" y="49832"/>
                  </a:cubicBezTo>
                  <a:cubicBezTo>
                    <a:pt x="17860" y="49832"/>
                    <a:pt x="20785" y="49588"/>
                    <a:pt x="21673" y="49119"/>
                  </a:cubicBezTo>
                  <a:cubicBezTo>
                    <a:pt x="23041" y="48420"/>
                    <a:pt x="22524" y="42919"/>
                    <a:pt x="21977" y="37204"/>
                  </a:cubicBezTo>
                  <a:lnTo>
                    <a:pt x="21825" y="35533"/>
                  </a:lnTo>
                  <a:cubicBezTo>
                    <a:pt x="21794" y="35229"/>
                    <a:pt x="21764" y="34925"/>
                    <a:pt x="21734" y="34621"/>
                  </a:cubicBezTo>
                  <a:cubicBezTo>
                    <a:pt x="21734" y="34530"/>
                    <a:pt x="21734" y="34438"/>
                    <a:pt x="21703" y="34317"/>
                  </a:cubicBezTo>
                  <a:cubicBezTo>
                    <a:pt x="21703" y="34104"/>
                    <a:pt x="21673" y="33891"/>
                    <a:pt x="21673" y="33678"/>
                  </a:cubicBezTo>
                  <a:cubicBezTo>
                    <a:pt x="21673" y="33648"/>
                    <a:pt x="21642" y="33648"/>
                    <a:pt x="21642" y="33618"/>
                  </a:cubicBezTo>
                  <a:cubicBezTo>
                    <a:pt x="21642" y="33496"/>
                    <a:pt x="21642" y="33405"/>
                    <a:pt x="21612" y="33283"/>
                  </a:cubicBezTo>
                  <a:cubicBezTo>
                    <a:pt x="21612" y="33253"/>
                    <a:pt x="21612" y="33253"/>
                    <a:pt x="21612" y="33253"/>
                  </a:cubicBezTo>
                  <a:cubicBezTo>
                    <a:pt x="21612" y="33223"/>
                    <a:pt x="21612" y="33223"/>
                    <a:pt x="21612" y="33192"/>
                  </a:cubicBezTo>
                  <a:cubicBezTo>
                    <a:pt x="21612" y="33040"/>
                    <a:pt x="21582" y="32888"/>
                    <a:pt x="21582" y="32736"/>
                  </a:cubicBezTo>
                  <a:cubicBezTo>
                    <a:pt x="21551" y="32432"/>
                    <a:pt x="21521" y="32128"/>
                    <a:pt x="21521" y="31824"/>
                  </a:cubicBezTo>
                  <a:cubicBezTo>
                    <a:pt x="21490" y="31703"/>
                    <a:pt x="21490" y="31581"/>
                    <a:pt x="21490" y="31429"/>
                  </a:cubicBezTo>
                  <a:cubicBezTo>
                    <a:pt x="21490" y="31338"/>
                    <a:pt x="21460" y="31216"/>
                    <a:pt x="21460" y="31095"/>
                  </a:cubicBezTo>
                  <a:cubicBezTo>
                    <a:pt x="21460" y="30973"/>
                    <a:pt x="21460" y="30852"/>
                    <a:pt x="21430" y="30700"/>
                  </a:cubicBezTo>
                  <a:cubicBezTo>
                    <a:pt x="21399" y="29757"/>
                    <a:pt x="21369" y="28876"/>
                    <a:pt x="21369" y="28055"/>
                  </a:cubicBezTo>
                  <a:cubicBezTo>
                    <a:pt x="21369" y="27873"/>
                    <a:pt x="21369" y="27660"/>
                    <a:pt x="21369" y="27478"/>
                  </a:cubicBezTo>
                  <a:cubicBezTo>
                    <a:pt x="21369" y="27417"/>
                    <a:pt x="21369" y="27356"/>
                    <a:pt x="21399" y="27265"/>
                  </a:cubicBezTo>
                  <a:cubicBezTo>
                    <a:pt x="21399" y="26657"/>
                    <a:pt x="21399" y="25958"/>
                    <a:pt x="21369" y="25198"/>
                  </a:cubicBezTo>
                  <a:cubicBezTo>
                    <a:pt x="21369" y="25077"/>
                    <a:pt x="21369" y="24925"/>
                    <a:pt x="21369" y="24773"/>
                  </a:cubicBezTo>
                  <a:cubicBezTo>
                    <a:pt x="21369" y="24651"/>
                    <a:pt x="21369" y="24499"/>
                    <a:pt x="21369" y="24347"/>
                  </a:cubicBezTo>
                  <a:cubicBezTo>
                    <a:pt x="21338" y="24195"/>
                    <a:pt x="21338" y="24043"/>
                    <a:pt x="21338" y="23891"/>
                  </a:cubicBezTo>
                  <a:cubicBezTo>
                    <a:pt x="21308" y="23374"/>
                    <a:pt x="21308" y="22797"/>
                    <a:pt x="21278" y="22250"/>
                  </a:cubicBezTo>
                  <a:cubicBezTo>
                    <a:pt x="21278" y="22128"/>
                    <a:pt x="21278" y="22007"/>
                    <a:pt x="21247" y="21885"/>
                  </a:cubicBezTo>
                  <a:cubicBezTo>
                    <a:pt x="21247" y="21551"/>
                    <a:pt x="21247" y="21216"/>
                    <a:pt x="21217" y="20882"/>
                  </a:cubicBezTo>
                  <a:cubicBezTo>
                    <a:pt x="21217" y="20760"/>
                    <a:pt x="21217" y="20639"/>
                    <a:pt x="21217" y="20517"/>
                  </a:cubicBezTo>
                  <a:cubicBezTo>
                    <a:pt x="21186" y="20122"/>
                    <a:pt x="21156" y="19727"/>
                    <a:pt x="21156" y="19301"/>
                  </a:cubicBezTo>
                  <a:cubicBezTo>
                    <a:pt x="21156" y="19180"/>
                    <a:pt x="21156" y="19058"/>
                    <a:pt x="21126" y="18937"/>
                  </a:cubicBezTo>
                  <a:cubicBezTo>
                    <a:pt x="21126" y="18815"/>
                    <a:pt x="21126" y="18693"/>
                    <a:pt x="21126" y="18572"/>
                  </a:cubicBezTo>
                  <a:lnTo>
                    <a:pt x="21126" y="18177"/>
                  </a:lnTo>
                  <a:cubicBezTo>
                    <a:pt x="21126" y="18177"/>
                    <a:pt x="21126" y="18146"/>
                    <a:pt x="21126" y="18146"/>
                  </a:cubicBezTo>
                  <a:cubicBezTo>
                    <a:pt x="21095" y="17903"/>
                    <a:pt x="21095" y="17630"/>
                    <a:pt x="21095" y="17386"/>
                  </a:cubicBezTo>
                  <a:cubicBezTo>
                    <a:pt x="21065" y="16627"/>
                    <a:pt x="21065" y="15867"/>
                    <a:pt x="21065" y="15137"/>
                  </a:cubicBezTo>
                  <a:cubicBezTo>
                    <a:pt x="21034" y="14864"/>
                    <a:pt x="21034" y="14620"/>
                    <a:pt x="21065" y="14347"/>
                  </a:cubicBezTo>
                  <a:cubicBezTo>
                    <a:pt x="21065" y="12797"/>
                    <a:pt x="21126" y="11277"/>
                    <a:pt x="21247" y="9909"/>
                  </a:cubicBezTo>
                  <a:cubicBezTo>
                    <a:pt x="21612" y="6535"/>
                    <a:pt x="19819" y="3344"/>
                    <a:pt x="16870" y="1854"/>
                  </a:cubicBezTo>
                  <a:cubicBezTo>
                    <a:pt x="16749" y="1794"/>
                    <a:pt x="16597" y="1733"/>
                    <a:pt x="16445" y="1672"/>
                  </a:cubicBezTo>
                  <a:cubicBezTo>
                    <a:pt x="16202" y="1550"/>
                    <a:pt x="15958" y="1459"/>
                    <a:pt x="15715" y="1398"/>
                  </a:cubicBezTo>
                  <a:lnTo>
                    <a:pt x="11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2643050" y="4263950"/>
              <a:ext cx="51700" cy="46375"/>
            </a:xfrm>
            <a:custGeom>
              <a:avLst/>
              <a:gdLst/>
              <a:ahLst/>
              <a:cxnLst/>
              <a:rect l="l" t="t" r="r" b="b"/>
              <a:pathLst>
                <a:path w="2068" h="1855" extrusionOk="0">
                  <a:moveTo>
                    <a:pt x="1521" y="1"/>
                  </a:moveTo>
                  <a:cubicBezTo>
                    <a:pt x="1460" y="31"/>
                    <a:pt x="1429" y="62"/>
                    <a:pt x="1369" y="92"/>
                  </a:cubicBezTo>
                  <a:cubicBezTo>
                    <a:pt x="609" y="457"/>
                    <a:pt x="92" y="1429"/>
                    <a:pt x="62" y="1490"/>
                  </a:cubicBezTo>
                  <a:cubicBezTo>
                    <a:pt x="1" y="1612"/>
                    <a:pt x="31" y="1764"/>
                    <a:pt x="153" y="1825"/>
                  </a:cubicBezTo>
                  <a:cubicBezTo>
                    <a:pt x="214" y="1855"/>
                    <a:pt x="305" y="1855"/>
                    <a:pt x="366" y="1855"/>
                  </a:cubicBezTo>
                  <a:cubicBezTo>
                    <a:pt x="426" y="1825"/>
                    <a:pt x="457" y="1794"/>
                    <a:pt x="518" y="1733"/>
                  </a:cubicBezTo>
                  <a:cubicBezTo>
                    <a:pt x="518" y="1703"/>
                    <a:pt x="1004" y="852"/>
                    <a:pt x="1612" y="518"/>
                  </a:cubicBezTo>
                  <a:cubicBezTo>
                    <a:pt x="1764" y="457"/>
                    <a:pt x="1916" y="396"/>
                    <a:pt x="2068" y="366"/>
                  </a:cubicBezTo>
                  <a:cubicBezTo>
                    <a:pt x="2007" y="31"/>
                    <a:pt x="1733" y="3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270268" y="1709353"/>
              <a:ext cx="729525" cy="717450"/>
            </a:xfrm>
            <a:custGeom>
              <a:avLst/>
              <a:gdLst/>
              <a:ahLst/>
              <a:cxnLst/>
              <a:rect l="l" t="t" r="r" b="b"/>
              <a:pathLst>
                <a:path w="29181" h="28698" extrusionOk="0">
                  <a:moveTo>
                    <a:pt x="6307" y="0"/>
                  </a:moveTo>
                  <a:cubicBezTo>
                    <a:pt x="4908" y="0"/>
                    <a:pt x="3581" y="822"/>
                    <a:pt x="3009" y="2193"/>
                  </a:cubicBezTo>
                  <a:lnTo>
                    <a:pt x="2918" y="2436"/>
                  </a:lnTo>
                  <a:lnTo>
                    <a:pt x="2827" y="2619"/>
                  </a:lnTo>
                  <a:lnTo>
                    <a:pt x="2705" y="2983"/>
                  </a:lnTo>
                  <a:cubicBezTo>
                    <a:pt x="2584" y="3226"/>
                    <a:pt x="2523" y="3470"/>
                    <a:pt x="2432" y="3713"/>
                  </a:cubicBezTo>
                  <a:cubicBezTo>
                    <a:pt x="2249" y="4199"/>
                    <a:pt x="2098" y="4685"/>
                    <a:pt x="1946" y="5141"/>
                  </a:cubicBezTo>
                  <a:cubicBezTo>
                    <a:pt x="1642" y="6114"/>
                    <a:pt x="1368" y="7087"/>
                    <a:pt x="1125" y="8059"/>
                  </a:cubicBezTo>
                  <a:cubicBezTo>
                    <a:pt x="669" y="10005"/>
                    <a:pt x="304" y="12011"/>
                    <a:pt x="152" y="14078"/>
                  </a:cubicBezTo>
                  <a:cubicBezTo>
                    <a:pt x="0" y="16145"/>
                    <a:pt x="31" y="18272"/>
                    <a:pt x="365" y="20430"/>
                  </a:cubicBezTo>
                  <a:cubicBezTo>
                    <a:pt x="547" y="21494"/>
                    <a:pt x="790" y="22588"/>
                    <a:pt x="1125" y="23652"/>
                  </a:cubicBezTo>
                  <a:cubicBezTo>
                    <a:pt x="1307" y="24169"/>
                    <a:pt x="1490" y="24716"/>
                    <a:pt x="1702" y="25233"/>
                  </a:cubicBezTo>
                  <a:cubicBezTo>
                    <a:pt x="1946" y="25750"/>
                    <a:pt x="2189" y="26297"/>
                    <a:pt x="2432" y="26783"/>
                  </a:cubicBezTo>
                  <a:lnTo>
                    <a:pt x="2614" y="27117"/>
                  </a:lnTo>
                  <a:cubicBezTo>
                    <a:pt x="3222" y="28120"/>
                    <a:pt x="4286" y="28698"/>
                    <a:pt x="5380" y="28698"/>
                  </a:cubicBezTo>
                  <a:cubicBezTo>
                    <a:pt x="7204" y="28698"/>
                    <a:pt x="8997" y="28668"/>
                    <a:pt x="10821" y="28668"/>
                  </a:cubicBezTo>
                  <a:cubicBezTo>
                    <a:pt x="12614" y="28637"/>
                    <a:pt x="14438" y="28637"/>
                    <a:pt x="16262" y="28576"/>
                  </a:cubicBezTo>
                  <a:cubicBezTo>
                    <a:pt x="19879" y="28516"/>
                    <a:pt x="24894" y="27786"/>
                    <a:pt x="28542" y="27634"/>
                  </a:cubicBezTo>
                  <a:cubicBezTo>
                    <a:pt x="29089" y="27543"/>
                    <a:pt x="29180" y="27239"/>
                    <a:pt x="29119" y="26084"/>
                  </a:cubicBezTo>
                  <a:cubicBezTo>
                    <a:pt x="29058" y="25050"/>
                    <a:pt x="28238" y="24199"/>
                    <a:pt x="27235" y="24108"/>
                  </a:cubicBezTo>
                  <a:cubicBezTo>
                    <a:pt x="23678" y="23774"/>
                    <a:pt x="20122" y="23348"/>
                    <a:pt x="16535" y="22923"/>
                  </a:cubicBezTo>
                  <a:cubicBezTo>
                    <a:pt x="14773" y="22680"/>
                    <a:pt x="12979" y="22467"/>
                    <a:pt x="11216" y="22224"/>
                  </a:cubicBezTo>
                  <a:cubicBezTo>
                    <a:pt x="10178" y="22083"/>
                    <a:pt x="9150" y="21942"/>
                    <a:pt x="8126" y="21801"/>
                  </a:cubicBezTo>
                  <a:lnTo>
                    <a:pt x="8126" y="21801"/>
                  </a:lnTo>
                  <a:cubicBezTo>
                    <a:pt x="7854" y="21013"/>
                    <a:pt x="7650" y="20175"/>
                    <a:pt x="7508" y="19306"/>
                  </a:cubicBezTo>
                  <a:cubicBezTo>
                    <a:pt x="7265" y="17816"/>
                    <a:pt x="7234" y="16236"/>
                    <a:pt x="7356" y="14625"/>
                  </a:cubicBezTo>
                  <a:cubicBezTo>
                    <a:pt x="7478" y="13014"/>
                    <a:pt x="7751" y="11372"/>
                    <a:pt x="8146" y="9761"/>
                  </a:cubicBezTo>
                  <a:cubicBezTo>
                    <a:pt x="8329" y="8941"/>
                    <a:pt x="8572" y="8120"/>
                    <a:pt x="8815" y="7330"/>
                  </a:cubicBezTo>
                  <a:cubicBezTo>
                    <a:pt x="8937" y="6935"/>
                    <a:pt x="9089" y="6540"/>
                    <a:pt x="9210" y="6144"/>
                  </a:cubicBezTo>
                  <a:cubicBezTo>
                    <a:pt x="9271" y="5962"/>
                    <a:pt x="9362" y="5780"/>
                    <a:pt x="9423" y="5597"/>
                  </a:cubicBezTo>
                  <a:lnTo>
                    <a:pt x="9544" y="5324"/>
                  </a:lnTo>
                  <a:lnTo>
                    <a:pt x="9636" y="5081"/>
                  </a:lnTo>
                  <a:lnTo>
                    <a:pt x="9666" y="4959"/>
                  </a:lnTo>
                  <a:cubicBezTo>
                    <a:pt x="10426" y="3135"/>
                    <a:pt x="9544" y="1008"/>
                    <a:pt x="7690" y="278"/>
                  </a:cubicBezTo>
                  <a:cubicBezTo>
                    <a:pt x="7238" y="90"/>
                    <a:pt x="6769" y="0"/>
                    <a:pt x="6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2032100" y="4324750"/>
              <a:ext cx="1006875" cy="124650"/>
            </a:xfrm>
            <a:custGeom>
              <a:avLst/>
              <a:gdLst/>
              <a:ahLst/>
              <a:cxnLst/>
              <a:rect l="l" t="t" r="r" b="b"/>
              <a:pathLst>
                <a:path w="40275" h="4986" extrusionOk="0">
                  <a:moveTo>
                    <a:pt x="20153" y="0"/>
                  </a:moveTo>
                  <a:cubicBezTo>
                    <a:pt x="9028" y="0"/>
                    <a:pt x="1" y="1095"/>
                    <a:pt x="1" y="2493"/>
                  </a:cubicBezTo>
                  <a:cubicBezTo>
                    <a:pt x="1" y="3861"/>
                    <a:pt x="9028" y="4985"/>
                    <a:pt x="20153" y="4985"/>
                  </a:cubicBezTo>
                  <a:cubicBezTo>
                    <a:pt x="31247" y="4985"/>
                    <a:pt x="40275" y="3861"/>
                    <a:pt x="40275" y="2493"/>
                  </a:cubicBezTo>
                  <a:cubicBezTo>
                    <a:pt x="40275" y="1095"/>
                    <a:pt x="31247" y="0"/>
                    <a:pt x="20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3265400" y="1546575"/>
              <a:ext cx="173300" cy="220025"/>
            </a:xfrm>
            <a:custGeom>
              <a:avLst/>
              <a:gdLst/>
              <a:ahLst/>
              <a:cxnLst/>
              <a:rect l="l" t="t" r="r" b="b"/>
              <a:pathLst>
                <a:path w="6932" h="8801" extrusionOk="0">
                  <a:moveTo>
                    <a:pt x="5609" y="0"/>
                  </a:moveTo>
                  <a:cubicBezTo>
                    <a:pt x="5604" y="0"/>
                    <a:pt x="5599" y="1"/>
                    <a:pt x="5594" y="1"/>
                  </a:cubicBezTo>
                  <a:cubicBezTo>
                    <a:pt x="5138" y="32"/>
                    <a:pt x="3192" y="2433"/>
                    <a:pt x="2615" y="3132"/>
                  </a:cubicBezTo>
                  <a:cubicBezTo>
                    <a:pt x="2524" y="3254"/>
                    <a:pt x="2463" y="3345"/>
                    <a:pt x="2463" y="3345"/>
                  </a:cubicBezTo>
                  <a:cubicBezTo>
                    <a:pt x="2463" y="3345"/>
                    <a:pt x="2402" y="3193"/>
                    <a:pt x="2250" y="3071"/>
                  </a:cubicBezTo>
                  <a:cubicBezTo>
                    <a:pt x="2162" y="2997"/>
                    <a:pt x="2030" y="2938"/>
                    <a:pt x="1849" y="2938"/>
                  </a:cubicBezTo>
                  <a:cubicBezTo>
                    <a:pt x="1657" y="2938"/>
                    <a:pt x="1408" y="3005"/>
                    <a:pt x="1095" y="3193"/>
                  </a:cubicBezTo>
                  <a:cubicBezTo>
                    <a:pt x="1" y="3831"/>
                    <a:pt x="305" y="6506"/>
                    <a:pt x="305" y="6506"/>
                  </a:cubicBezTo>
                  <a:cubicBezTo>
                    <a:pt x="305" y="6506"/>
                    <a:pt x="761" y="7691"/>
                    <a:pt x="1916" y="8421"/>
                  </a:cubicBezTo>
                  <a:cubicBezTo>
                    <a:pt x="2007" y="8482"/>
                    <a:pt x="2098" y="8512"/>
                    <a:pt x="2220" y="8573"/>
                  </a:cubicBezTo>
                  <a:cubicBezTo>
                    <a:pt x="2311" y="8634"/>
                    <a:pt x="2402" y="8664"/>
                    <a:pt x="2493" y="8694"/>
                  </a:cubicBezTo>
                  <a:cubicBezTo>
                    <a:pt x="2679" y="8768"/>
                    <a:pt x="2860" y="8800"/>
                    <a:pt x="3035" y="8800"/>
                  </a:cubicBezTo>
                  <a:cubicBezTo>
                    <a:pt x="4096" y="8800"/>
                    <a:pt x="4942" y="7618"/>
                    <a:pt x="5229" y="7175"/>
                  </a:cubicBezTo>
                  <a:cubicBezTo>
                    <a:pt x="5320" y="7053"/>
                    <a:pt x="5351" y="6992"/>
                    <a:pt x="5351" y="6992"/>
                  </a:cubicBezTo>
                  <a:lnTo>
                    <a:pt x="5442" y="6962"/>
                  </a:lnTo>
                  <a:cubicBezTo>
                    <a:pt x="6931" y="6567"/>
                    <a:pt x="6566" y="5077"/>
                    <a:pt x="5624" y="4135"/>
                  </a:cubicBezTo>
                  <a:cubicBezTo>
                    <a:pt x="4883" y="3394"/>
                    <a:pt x="4424" y="3306"/>
                    <a:pt x="4248" y="3306"/>
                  </a:cubicBezTo>
                  <a:cubicBezTo>
                    <a:pt x="4193" y="3306"/>
                    <a:pt x="4165" y="3314"/>
                    <a:pt x="4165" y="3314"/>
                  </a:cubicBezTo>
                  <a:cubicBezTo>
                    <a:pt x="4165" y="3314"/>
                    <a:pt x="6136" y="0"/>
                    <a:pt x="560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3357350" y="1658000"/>
              <a:ext cx="29675" cy="27675"/>
            </a:xfrm>
            <a:custGeom>
              <a:avLst/>
              <a:gdLst/>
              <a:ahLst/>
              <a:cxnLst/>
              <a:rect l="l" t="t" r="r" b="b"/>
              <a:pathLst>
                <a:path w="1187" h="1107" extrusionOk="0">
                  <a:moveTo>
                    <a:pt x="1058" y="0"/>
                  </a:moveTo>
                  <a:cubicBezTo>
                    <a:pt x="1002" y="0"/>
                    <a:pt x="957" y="29"/>
                    <a:pt x="913" y="73"/>
                  </a:cubicBezTo>
                  <a:cubicBezTo>
                    <a:pt x="518" y="742"/>
                    <a:pt x="153" y="833"/>
                    <a:pt x="122" y="833"/>
                  </a:cubicBezTo>
                  <a:cubicBezTo>
                    <a:pt x="62" y="863"/>
                    <a:pt x="1" y="924"/>
                    <a:pt x="1" y="985"/>
                  </a:cubicBezTo>
                  <a:cubicBezTo>
                    <a:pt x="31" y="1076"/>
                    <a:pt x="92" y="1107"/>
                    <a:pt x="153" y="1107"/>
                  </a:cubicBezTo>
                  <a:lnTo>
                    <a:pt x="183" y="1107"/>
                  </a:lnTo>
                  <a:cubicBezTo>
                    <a:pt x="183" y="1107"/>
                    <a:pt x="700" y="1015"/>
                    <a:pt x="1156" y="225"/>
                  </a:cubicBezTo>
                  <a:cubicBezTo>
                    <a:pt x="1186" y="134"/>
                    <a:pt x="1186" y="73"/>
                    <a:pt x="1125" y="12"/>
                  </a:cubicBezTo>
                  <a:cubicBezTo>
                    <a:pt x="1101" y="4"/>
                    <a:pt x="1079" y="0"/>
                    <a:pt x="1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3372550" y="1679275"/>
              <a:ext cx="34225" cy="29200"/>
            </a:xfrm>
            <a:custGeom>
              <a:avLst/>
              <a:gdLst/>
              <a:ahLst/>
              <a:cxnLst/>
              <a:rect l="l" t="t" r="r" b="b"/>
              <a:pathLst>
                <a:path w="1369" h="1168" extrusionOk="0">
                  <a:moveTo>
                    <a:pt x="1193" y="1"/>
                  </a:moveTo>
                  <a:cubicBezTo>
                    <a:pt x="1142" y="1"/>
                    <a:pt x="1087" y="29"/>
                    <a:pt x="1065" y="73"/>
                  </a:cubicBezTo>
                  <a:cubicBezTo>
                    <a:pt x="791" y="712"/>
                    <a:pt x="122" y="894"/>
                    <a:pt x="122" y="894"/>
                  </a:cubicBezTo>
                  <a:cubicBezTo>
                    <a:pt x="31" y="924"/>
                    <a:pt x="1" y="985"/>
                    <a:pt x="1" y="1076"/>
                  </a:cubicBezTo>
                  <a:cubicBezTo>
                    <a:pt x="31" y="1137"/>
                    <a:pt x="92" y="1168"/>
                    <a:pt x="153" y="1168"/>
                  </a:cubicBezTo>
                  <a:lnTo>
                    <a:pt x="183" y="1168"/>
                  </a:lnTo>
                  <a:cubicBezTo>
                    <a:pt x="213" y="1168"/>
                    <a:pt x="1004" y="924"/>
                    <a:pt x="1338" y="195"/>
                  </a:cubicBezTo>
                  <a:cubicBezTo>
                    <a:pt x="1368" y="104"/>
                    <a:pt x="1338" y="43"/>
                    <a:pt x="1247" y="12"/>
                  </a:cubicBezTo>
                  <a:cubicBezTo>
                    <a:pt x="1231" y="4"/>
                    <a:pt x="1212" y="1"/>
                    <a:pt x="1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3284400" y="1623350"/>
              <a:ext cx="66900" cy="46375"/>
            </a:xfrm>
            <a:custGeom>
              <a:avLst/>
              <a:gdLst/>
              <a:ahLst/>
              <a:cxnLst/>
              <a:rect l="l" t="t" r="r" b="b"/>
              <a:pathLst>
                <a:path w="2676" h="1855" extrusionOk="0">
                  <a:moveTo>
                    <a:pt x="1490" y="0"/>
                  </a:moveTo>
                  <a:lnTo>
                    <a:pt x="2068" y="942"/>
                  </a:lnTo>
                  <a:cubicBezTo>
                    <a:pt x="2220" y="1186"/>
                    <a:pt x="2280" y="1398"/>
                    <a:pt x="2220" y="1490"/>
                  </a:cubicBezTo>
                  <a:cubicBezTo>
                    <a:pt x="2162" y="1556"/>
                    <a:pt x="2038" y="1584"/>
                    <a:pt x="1875" y="1584"/>
                  </a:cubicBezTo>
                  <a:cubicBezTo>
                    <a:pt x="1440" y="1584"/>
                    <a:pt x="722" y="1385"/>
                    <a:pt x="214" y="1186"/>
                  </a:cubicBezTo>
                  <a:cubicBezTo>
                    <a:pt x="197" y="1180"/>
                    <a:pt x="181" y="1178"/>
                    <a:pt x="166" y="1178"/>
                  </a:cubicBezTo>
                  <a:cubicBezTo>
                    <a:pt x="101" y="1178"/>
                    <a:pt x="56" y="1227"/>
                    <a:pt x="31" y="1277"/>
                  </a:cubicBezTo>
                  <a:cubicBezTo>
                    <a:pt x="1" y="1338"/>
                    <a:pt x="31" y="1429"/>
                    <a:pt x="122" y="1459"/>
                  </a:cubicBezTo>
                  <a:cubicBezTo>
                    <a:pt x="335" y="1550"/>
                    <a:pt x="1217" y="1854"/>
                    <a:pt x="1825" y="1854"/>
                  </a:cubicBezTo>
                  <a:cubicBezTo>
                    <a:pt x="2098" y="1854"/>
                    <a:pt x="2311" y="1794"/>
                    <a:pt x="2432" y="1642"/>
                  </a:cubicBezTo>
                  <a:cubicBezTo>
                    <a:pt x="2676" y="1368"/>
                    <a:pt x="2372" y="942"/>
                    <a:pt x="2280" y="791"/>
                  </a:cubicBezTo>
                  <a:lnTo>
                    <a:pt x="1855" y="61"/>
                  </a:lnTo>
                  <a:cubicBezTo>
                    <a:pt x="1733" y="183"/>
                    <a:pt x="1703" y="243"/>
                    <a:pt x="1703" y="243"/>
                  </a:cubicBezTo>
                  <a:cubicBezTo>
                    <a:pt x="1703" y="243"/>
                    <a:pt x="1642" y="122"/>
                    <a:pt x="1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3339125" y="1641275"/>
              <a:ext cx="62325" cy="84675"/>
            </a:xfrm>
            <a:custGeom>
              <a:avLst/>
              <a:gdLst/>
              <a:ahLst/>
              <a:cxnLst/>
              <a:rect l="l" t="t" r="r" b="b"/>
              <a:pathLst>
                <a:path w="2493" h="3387" extrusionOk="0">
                  <a:moveTo>
                    <a:pt x="737" y="1"/>
                  </a:moveTo>
                  <a:cubicBezTo>
                    <a:pt x="687" y="1"/>
                    <a:pt x="639" y="29"/>
                    <a:pt x="639" y="74"/>
                  </a:cubicBezTo>
                  <a:cubicBezTo>
                    <a:pt x="608" y="104"/>
                    <a:pt x="0" y="2049"/>
                    <a:pt x="2280" y="3387"/>
                  </a:cubicBezTo>
                  <a:cubicBezTo>
                    <a:pt x="2371" y="3265"/>
                    <a:pt x="2402" y="3204"/>
                    <a:pt x="2402" y="3204"/>
                  </a:cubicBezTo>
                  <a:lnTo>
                    <a:pt x="2493" y="3174"/>
                  </a:lnTo>
                  <a:cubicBezTo>
                    <a:pt x="335" y="1958"/>
                    <a:pt x="851" y="256"/>
                    <a:pt x="882" y="165"/>
                  </a:cubicBezTo>
                  <a:cubicBezTo>
                    <a:pt x="912" y="104"/>
                    <a:pt x="882" y="13"/>
                    <a:pt x="791" y="13"/>
                  </a:cubicBezTo>
                  <a:cubicBezTo>
                    <a:pt x="774" y="5"/>
                    <a:pt x="756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2495650" y="4160625"/>
              <a:ext cx="113225" cy="131800"/>
            </a:xfrm>
            <a:custGeom>
              <a:avLst/>
              <a:gdLst/>
              <a:ahLst/>
              <a:cxnLst/>
              <a:rect l="l" t="t" r="r" b="b"/>
              <a:pathLst>
                <a:path w="4529" h="5272" extrusionOk="0">
                  <a:moveTo>
                    <a:pt x="4529" y="0"/>
                  </a:moveTo>
                  <a:lnTo>
                    <a:pt x="365" y="334"/>
                  </a:lnTo>
                  <a:lnTo>
                    <a:pt x="0" y="4711"/>
                  </a:lnTo>
                  <a:cubicBezTo>
                    <a:pt x="0" y="4711"/>
                    <a:pt x="1001" y="5272"/>
                    <a:pt x="2613" y="5272"/>
                  </a:cubicBezTo>
                  <a:cubicBezTo>
                    <a:pt x="2987" y="5272"/>
                    <a:pt x="3395" y="5242"/>
                    <a:pt x="3830" y="5167"/>
                  </a:cubicBezTo>
                  <a:lnTo>
                    <a:pt x="4529" y="0"/>
                  </a:ln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2477400" y="4140850"/>
              <a:ext cx="165675" cy="72225"/>
            </a:xfrm>
            <a:custGeom>
              <a:avLst/>
              <a:gdLst/>
              <a:ahLst/>
              <a:cxnLst/>
              <a:rect l="l" t="t" r="r" b="b"/>
              <a:pathLst>
                <a:path w="6627" h="2889" extrusionOk="0">
                  <a:moveTo>
                    <a:pt x="153" y="1"/>
                  </a:moveTo>
                  <a:cubicBezTo>
                    <a:pt x="1" y="852"/>
                    <a:pt x="1" y="1733"/>
                    <a:pt x="213" y="2615"/>
                  </a:cubicBezTo>
                  <a:lnTo>
                    <a:pt x="6171" y="2888"/>
                  </a:lnTo>
                  <a:cubicBezTo>
                    <a:pt x="6475" y="2007"/>
                    <a:pt x="6627" y="1125"/>
                    <a:pt x="6384" y="214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2475875" y="4231225"/>
              <a:ext cx="390625" cy="178875"/>
            </a:xfrm>
            <a:custGeom>
              <a:avLst/>
              <a:gdLst/>
              <a:ahLst/>
              <a:cxnLst/>
              <a:rect l="l" t="t" r="r" b="b"/>
              <a:pathLst>
                <a:path w="15625" h="7155" extrusionOk="0">
                  <a:moveTo>
                    <a:pt x="5877" y="1"/>
                  </a:moveTo>
                  <a:cubicBezTo>
                    <a:pt x="5217" y="1"/>
                    <a:pt x="4408" y="1127"/>
                    <a:pt x="4408" y="1127"/>
                  </a:cubicBezTo>
                  <a:cubicBezTo>
                    <a:pt x="4254" y="1164"/>
                    <a:pt x="4092" y="1179"/>
                    <a:pt x="3925" y="1179"/>
                  </a:cubicBezTo>
                  <a:cubicBezTo>
                    <a:pt x="3047" y="1179"/>
                    <a:pt x="2039" y="755"/>
                    <a:pt x="1321" y="755"/>
                  </a:cubicBezTo>
                  <a:cubicBezTo>
                    <a:pt x="916" y="755"/>
                    <a:pt x="603" y="890"/>
                    <a:pt x="457" y="1310"/>
                  </a:cubicBezTo>
                  <a:cubicBezTo>
                    <a:pt x="1" y="2586"/>
                    <a:pt x="457" y="6811"/>
                    <a:pt x="457" y="6811"/>
                  </a:cubicBezTo>
                  <a:cubicBezTo>
                    <a:pt x="457" y="6811"/>
                    <a:pt x="7131" y="7154"/>
                    <a:pt x="11434" y="7154"/>
                  </a:cubicBezTo>
                  <a:cubicBezTo>
                    <a:pt x="13407" y="7154"/>
                    <a:pt x="14881" y="7082"/>
                    <a:pt x="14986" y="6872"/>
                  </a:cubicBezTo>
                  <a:cubicBezTo>
                    <a:pt x="15290" y="6173"/>
                    <a:pt x="15624" y="4836"/>
                    <a:pt x="13800" y="4501"/>
                  </a:cubicBezTo>
                  <a:cubicBezTo>
                    <a:pt x="13132" y="4380"/>
                    <a:pt x="11946" y="3741"/>
                    <a:pt x="10700" y="2951"/>
                  </a:cubicBezTo>
                  <a:cubicBezTo>
                    <a:pt x="10518" y="2830"/>
                    <a:pt x="10305" y="2708"/>
                    <a:pt x="10092" y="2556"/>
                  </a:cubicBezTo>
                  <a:cubicBezTo>
                    <a:pt x="10001" y="2495"/>
                    <a:pt x="9910" y="2465"/>
                    <a:pt x="9849" y="2404"/>
                  </a:cubicBezTo>
                  <a:cubicBezTo>
                    <a:pt x="9606" y="2252"/>
                    <a:pt x="9393" y="2100"/>
                    <a:pt x="9150" y="1948"/>
                  </a:cubicBezTo>
                  <a:cubicBezTo>
                    <a:pt x="9028" y="1857"/>
                    <a:pt x="8876" y="1766"/>
                    <a:pt x="8755" y="1705"/>
                  </a:cubicBezTo>
                  <a:cubicBezTo>
                    <a:pt x="8572" y="1553"/>
                    <a:pt x="8390" y="1431"/>
                    <a:pt x="8208" y="1310"/>
                  </a:cubicBezTo>
                  <a:cubicBezTo>
                    <a:pt x="7083" y="580"/>
                    <a:pt x="6201" y="3"/>
                    <a:pt x="5928" y="3"/>
                  </a:cubicBezTo>
                  <a:cubicBezTo>
                    <a:pt x="5911" y="1"/>
                    <a:pt x="5894" y="1"/>
                    <a:pt x="5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2662050" y="4279925"/>
              <a:ext cx="60050" cy="48200"/>
            </a:xfrm>
            <a:custGeom>
              <a:avLst/>
              <a:gdLst/>
              <a:ahLst/>
              <a:cxnLst/>
              <a:rect l="l" t="t" r="r" b="b"/>
              <a:pathLst>
                <a:path w="2402" h="1928" extrusionOk="0">
                  <a:moveTo>
                    <a:pt x="1703" y="0"/>
                  </a:moveTo>
                  <a:cubicBezTo>
                    <a:pt x="1612" y="31"/>
                    <a:pt x="1490" y="91"/>
                    <a:pt x="1369" y="152"/>
                  </a:cubicBezTo>
                  <a:cubicBezTo>
                    <a:pt x="639" y="547"/>
                    <a:pt x="92" y="1520"/>
                    <a:pt x="61" y="1550"/>
                  </a:cubicBezTo>
                  <a:cubicBezTo>
                    <a:pt x="1" y="1672"/>
                    <a:pt x="31" y="1824"/>
                    <a:pt x="153" y="1885"/>
                  </a:cubicBezTo>
                  <a:cubicBezTo>
                    <a:pt x="196" y="1906"/>
                    <a:pt x="254" y="1928"/>
                    <a:pt x="306" y="1928"/>
                  </a:cubicBezTo>
                  <a:cubicBezTo>
                    <a:pt x="327" y="1928"/>
                    <a:pt x="348" y="1924"/>
                    <a:pt x="365" y="1915"/>
                  </a:cubicBezTo>
                  <a:cubicBezTo>
                    <a:pt x="426" y="1885"/>
                    <a:pt x="487" y="1854"/>
                    <a:pt x="517" y="1793"/>
                  </a:cubicBezTo>
                  <a:cubicBezTo>
                    <a:pt x="517" y="1793"/>
                    <a:pt x="1004" y="912"/>
                    <a:pt x="1612" y="608"/>
                  </a:cubicBezTo>
                  <a:cubicBezTo>
                    <a:pt x="1847" y="490"/>
                    <a:pt x="2046" y="445"/>
                    <a:pt x="2223" y="445"/>
                  </a:cubicBezTo>
                  <a:cubicBezTo>
                    <a:pt x="2274" y="445"/>
                    <a:pt x="2324" y="449"/>
                    <a:pt x="2372" y="456"/>
                  </a:cubicBezTo>
                  <a:cubicBezTo>
                    <a:pt x="2402" y="122"/>
                    <a:pt x="2098" y="31"/>
                    <a:pt x="1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2687900" y="4294975"/>
              <a:ext cx="56150" cy="47275"/>
            </a:xfrm>
            <a:custGeom>
              <a:avLst/>
              <a:gdLst/>
              <a:ahLst/>
              <a:cxnLst/>
              <a:rect l="l" t="t" r="r" b="b"/>
              <a:pathLst>
                <a:path w="2246" h="1891" extrusionOk="0">
                  <a:moveTo>
                    <a:pt x="1745" y="1"/>
                  </a:moveTo>
                  <a:cubicBezTo>
                    <a:pt x="1702" y="1"/>
                    <a:pt x="1658" y="2"/>
                    <a:pt x="1611" y="6"/>
                  </a:cubicBezTo>
                  <a:cubicBezTo>
                    <a:pt x="1520" y="36"/>
                    <a:pt x="1459" y="67"/>
                    <a:pt x="1368" y="128"/>
                  </a:cubicBezTo>
                  <a:cubicBezTo>
                    <a:pt x="638" y="492"/>
                    <a:pt x="91" y="1465"/>
                    <a:pt x="61" y="1526"/>
                  </a:cubicBezTo>
                  <a:cubicBezTo>
                    <a:pt x="0" y="1647"/>
                    <a:pt x="61" y="1799"/>
                    <a:pt x="183" y="1860"/>
                  </a:cubicBezTo>
                  <a:cubicBezTo>
                    <a:pt x="243" y="1891"/>
                    <a:pt x="304" y="1891"/>
                    <a:pt x="365" y="1891"/>
                  </a:cubicBezTo>
                  <a:cubicBezTo>
                    <a:pt x="426" y="1860"/>
                    <a:pt x="486" y="1830"/>
                    <a:pt x="517" y="1769"/>
                  </a:cubicBezTo>
                  <a:cubicBezTo>
                    <a:pt x="517" y="1739"/>
                    <a:pt x="1003" y="888"/>
                    <a:pt x="1611" y="553"/>
                  </a:cubicBezTo>
                  <a:cubicBezTo>
                    <a:pt x="1824" y="432"/>
                    <a:pt x="2037" y="401"/>
                    <a:pt x="2219" y="401"/>
                  </a:cubicBezTo>
                  <a:cubicBezTo>
                    <a:pt x="2246" y="106"/>
                    <a:pt x="2060" y="1"/>
                    <a:pt x="1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2223108" y="2770529"/>
              <a:ext cx="215075" cy="1426350"/>
            </a:xfrm>
            <a:custGeom>
              <a:avLst/>
              <a:gdLst/>
              <a:ahLst/>
              <a:cxnLst/>
              <a:rect l="l" t="t" r="r" b="b"/>
              <a:pathLst>
                <a:path w="8603" h="57054" extrusionOk="0">
                  <a:moveTo>
                    <a:pt x="6384" y="1"/>
                  </a:moveTo>
                  <a:lnTo>
                    <a:pt x="8025" y="27813"/>
                  </a:lnTo>
                  <a:cubicBezTo>
                    <a:pt x="7751" y="28481"/>
                    <a:pt x="5320" y="34165"/>
                    <a:pt x="4347" y="37083"/>
                  </a:cubicBezTo>
                  <a:cubicBezTo>
                    <a:pt x="2736" y="41795"/>
                    <a:pt x="31" y="56567"/>
                    <a:pt x="31" y="56719"/>
                  </a:cubicBezTo>
                  <a:cubicBezTo>
                    <a:pt x="1" y="56871"/>
                    <a:pt x="92" y="57023"/>
                    <a:pt x="244" y="57053"/>
                  </a:cubicBezTo>
                  <a:lnTo>
                    <a:pt x="304" y="57053"/>
                  </a:lnTo>
                  <a:cubicBezTo>
                    <a:pt x="426" y="57053"/>
                    <a:pt x="548" y="56962"/>
                    <a:pt x="578" y="56810"/>
                  </a:cubicBezTo>
                  <a:cubicBezTo>
                    <a:pt x="608" y="56688"/>
                    <a:pt x="3283" y="41947"/>
                    <a:pt x="4864" y="37266"/>
                  </a:cubicBezTo>
                  <a:cubicBezTo>
                    <a:pt x="5928" y="34196"/>
                    <a:pt x="8542" y="28056"/>
                    <a:pt x="8572" y="27995"/>
                  </a:cubicBezTo>
                  <a:cubicBezTo>
                    <a:pt x="8603" y="27965"/>
                    <a:pt x="8603" y="27904"/>
                    <a:pt x="8603" y="27873"/>
                  </a:cubicBezTo>
                  <a:lnTo>
                    <a:pt x="6992" y="92"/>
                  </a:lnTo>
                  <a:lnTo>
                    <a:pt x="6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198525" y="4159850"/>
              <a:ext cx="126925" cy="132525"/>
            </a:xfrm>
            <a:custGeom>
              <a:avLst/>
              <a:gdLst/>
              <a:ahLst/>
              <a:cxnLst/>
              <a:rect l="l" t="t" r="r" b="b"/>
              <a:pathLst>
                <a:path w="5077" h="5301" extrusionOk="0">
                  <a:moveTo>
                    <a:pt x="5076" y="1"/>
                  </a:moveTo>
                  <a:lnTo>
                    <a:pt x="1277" y="305"/>
                  </a:lnTo>
                  <a:lnTo>
                    <a:pt x="0" y="4712"/>
                  </a:lnTo>
                  <a:cubicBezTo>
                    <a:pt x="0" y="4712"/>
                    <a:pt x="1015" y="5300"/>
                    <a:pt x="2629" y="5300"/>
                  </a:cubicBezTo>
                  <a:cubicBezTo>
                    <a:pt x="2990" y="5300"/>
                    <a:pt x="3382" y="5271"/>
                    <a:pt x="3800" y="5198"/>
                  </a:cubicBezTo>
                  <a:lnTo>
                    <a:pt x="5076" y="1"/>
                  </a:ln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178775" y="4145425"/>
              <a:ext cx="182400" cy="72200"/>
            </a:xfrm>
            <a:custGeom>
              <a:avLst/>
              <a:gdLst/>
              <a:ahLst/>
              <a:cxnLst/>
              <a:rect l="l" t="t" r="r" b="b"/>
              <a:pathLst>
                <a:path w="7296" h="2888" extrusionOk="0">
                  <a:moveTo>
                    <a:pt x="426" y="0"/>
                  </a:moveTo>
                  <a:cubicBezTo>
                    <a:pt x="91" y="821"/>
                    <a:pt x="0" y="1672"/>
                    <a:pt x="213" y="2523"/>
                  </a:cubicBezTo>
                  <a:lnTo>
                    <a:pt x="6444" y="2888"/>
                  </a:lnTo>
                  <a:cubicBezTo>
                    <a:pt x="7234" y="2249"/>
                    <a:pt x="7295" y="1459"/>
                    <a:pt x="7082" y="395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171925" y="4231225"/>
              <a:ext cx="390600" cy="178875"/>
            </a:xfrm>
            <a:custGeom>
              <a:avLst/>
              <a:gdLst/>
              <a:ahLst/>
              <a:cxnLst/>
              <a:rect l="l" t="t" r="r" b="b"/>
              <a:pathLst>
                <a:path w="15624" h="7155" extrusionOk="0">
                  <a:moveTo>
                    <a:pt x="5875" y="1"/>
                  </a:moveTo>
                  <a:cubicBezTo>
                    <a:pt x="5187" y="1"/>
                    <a:pt x="4377" y="1127"/>
                    <a:pt x="4377" y="1127"/>
                  </a:cubicBezTo>
                  <a:cubicBezTo>
                    <a:pt x="4226" y="1164"/>
                    <a:pt x="4067" y="1179"/>
                    <a:pt x="3904" y="1179"/>
                  </a:cubicBezTo>
                  <a:cubicBezTo>
                    <a:pt x="3039" y="1179"/>
                    <a:pt x="2036" y="755"/>
                    <a:pt x="1320" y="755"/>
                  </a:cubicBezTo>
                  <a:cubicBezTo>
                    <a:pt x="916" y="755"/>
                    <a:pt x="603" y="890"/>
                    <a:pt x="456" y="1310"/>
                  </a:cubicBezTo>
                  <a:cubicBezTo>
                    <a:pt x="0" y="2586"/>
                    <a:pt x="456" y="6811"/>
                    <a:pt x="456" y="6811"/>
                  </a:cubicBezTo>
                  <a:cubicBezTo>
                    <a:pt x="456" y="6811"/>
                    <a:pt x="7131" y="7154"/>
                    <a:pt x="11424" y="7154"/>
                  </a:cubicBezTo>
                  <a:cubicBezTo>
                    <a:pt x="13392" y="7154"/>
                    <a:pt x="14860" y="7082"/>
                    <a:pt x="14955" y="6872"/>
                  </a:cubicBezTo>
                  <a:cubicBezTo>
                    <a:pt x="15290" y="6173"/>
                    <a:pt x="15624" y="4836"/>
                    <a:pt x="13800" y="4501"/>
                  </a:cubicBezTo>
                  <a:cubicBezTo>
                    <a:pt x="13131" y="4380"/>
                    <a:pt x="11946" y="3741"/>
                    <a:pt x="10700" y="2951"/>
                  </a:cubicBezTo>
                  <a:cubicBezTo>
                    <a:pt x="10487" y="2830"/>
                    <a:pt x="10274" y="2708"/>
                    <a:pt x="10092" y="2556"/>
                  </a:cubicBezTo>
                  <a:cubicBezTo>
                    <a:pt x="10001" y="2495"/>
                    <a:pt x="9909" y="2465"/>
                    <a:pt x="9818" y="2404"/>
                  </a:cubicBezTo>
                  <a:cubicBezTo>
                    <a:pt x="9606" y="2252"/>
                    <a:pt x="9362" y="2100"/>
                    <a:pt x="9150" y="1948"/>
                  </a:cubicBezTo>
                  <a:cubicBezTo>
                    <a:pt x="9028" y="1857"/>
                    <a:pt x="8876" y="1766"/>
                    <a:pt x="8754" y="1705"/>
                  </a:cubicBezTo>
                  <a:cubicBezTo>
                    <a:pt x="8572" y="1553"/>
                    <a:pt x="8359" y="1431"/>
                    <a:pt x="8177" y="1310"/>
                  </a:cubicBezTo>
                  <a:cubicBezTo>
                    <a:pt x="7052" y="580"/>
                    <a:pt x="6171" y="3"/>
                    <a:pt x="5928" y="3"/>
                  </a:cubicBezTo>
                  <a:cubicBezTo>
                    <a:pt x="5910" y="1"/>
                    <a:pt x="5893" y="1"/>
                    <a:pt x="5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2357350" y="4279925"/>
              <a:ext cx="60050" cy="48200"/>
            </a:xfrm>
            <a:custGeom>
              <a:avLst/>
              <a:gdLst/>
              <a:ahLst/>
              <a:cxnLst/>
              <a:rect l="l" t="t" r="r" b="b"/>
              <a:pathLst>
                <a:path w="2402" h="1928" extrusionOk="0">
                  <a:moveTo>
                    <a:pt x="1733" y="0"/>
                  </a:moveTo>
                  <a:cubicBezTo>
                    <a:pt x="1611" y="31"/>
                    <a:pt x="1520" y="91"/>
                    <a:pt x="1398" y="152"/>
                  </a:cubicBezTo>
                  <a:cubicBezTo>
                    <a:pt x="638" y="547"/>
                    <a:pt x="91" y="1520"/>
                    <a:pt x="91" y="1550"/>
                  </a:cubicBezTo>
                  <a:cubicBezTo>
                    <a:pt x="0" y="1672"/>
                    <a:pt x="61" y="1824"/>
                    <a:pt x="182" y="1885"/>
                  </a:cubicBezTo>
                  <a:cubicBezTo>
                    <a:pt x="225" y="1906"/>
                    <a:pt x="268" y="1928"/>
                    <a:pt x="311" y="1928"/>
                  </a:cubicBezTo>
                  <a:cubicBezTo>
                    <a:pt x="329" y="1928"/>
                    <a:pt x="347" y="1924"/>
                    <a:pt x="365" y="1915"/>
                  </a:cubicBezTo>
                  <a:cubicBezTo>
                    <a:pt x="426" y="1885"/>
                    <a:pt x="486" y="1854"/>
                    <a:pt x="517" y="1793"/>
                  </a:cubicBezTo>
                  <a:cubicBezTo>
                    <a:pt x="517" y="1793"/>
                    <a:pt x="1003" y="912"/>
                    <a:pt x="1611" y="608"/>
                  </a:cubicBezTo>
                  <a:cubicBezTo>
                    <a:pt x="1847" y="490"/>
                    <a:pt x="2064" y="445"/>
                    <a:pt x="2249" y="445"/>
                  </a:cubicBezTo>
                  <a:cubicBezTo>
                    <a:pt x="2303" y="445"/>
                    <a:pt x="2353" y="449"/>
                    <a:pt x="2401" y="456"/>
                  </a:cubicBezTo>
                  <a:cubicBezTo>
                    <a:pt x="2401" y="122"/>
                    <a:pt x="2097" y="31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338350" y="4263950"/>
              <a:ext cx="52450" cy="46375"/>
            </a:xfrm>
            <a:custGeom>
              <a:avLst/>
              <a:gdLst/>
              <a:ahLst/>
              <a:cxnLst/>
              <a:rect l="l" t="t" r="r" b="b"/>
              <a:pathLst>
                <a:path w="2098" h="1855" extrusionOk="0">
                  <a:moveTo>
                    <a:pt x="1520" y="1"/>
                  </a:moveTo>
                  <a:cubicBezTo>
                    <a:pt x="1490" y="31"/>
                    <a:pt x="1429" y="62"/>
                    <a:pt x="1398" y="92"/>
                  </a:cubicBezTo>
                  <a:cubicBezTo>
                    <a:pt x="638" y="457"/>
                    <a:pt x="91" y="1429"/>
                    <a:pt x="91" y="1490"/>
                  </a:cubicBezTo>
                  <a:cubicBezTo>
                    <a:pt x="0" y="1612"/>
                    <a:pt x="61" y="1764"/>
                    <a:pt x="183" y="1825"/>
                  </a:cubicBezTo>
                  <a:cubicBezTo>
                    <a:pt x="243" y="1855"/>
                    <a:pt x="304" y="1855"/>
                    <a:pt x="365" y="1855"/>
                  </a:cubicBezTo>
                  <a:cubicBezTo>
                    <a:pt x="426" y="1825"/>
                    <a:pt x="486" y="1794"/>
                    <a:pt x="517" y="1733"/>
                  </a:cubicBezTo>
                  <a:cubicBezTo>
                    <a:pt x="517" y="1703"/>
                    <a:pt x="1003" y="852"/>
                    <a:pt x="1611" y="518"/>
                  </a:cubicBezTo>
                  <a:cubicBezTo>
                    <a:pt x="1793" y="457"/>
                    <a:pt x="1945" y="396"/>
                    <a:pt x="2097" y="366"/>
                  </a:cubicBezTo>
                  <a:cubicBezTo>
                    <a:pt x="2037" y="31"/>
                    <a:pt x="1763" y="3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383925" y="4294975"/>
              <a:ext cx="56175" cy="47275"/>
            </a:xfrm>
            <a:custGeom>
              <a:avLst/>
              <a:gdLst/>
              <a:ahLst/>
              <a:cxnLst/>
              <a:rect l="l" t="t" r="r" b="b"/>
              <a:pathLst>
                <a:path w="2247" h="1891" extrusionOk="0">
                  <a:moveTo>
                    <a:pt x="1745" y="1"/>
                  </a:moveTo>
                  <a:cubicBezTo>
                    <a:pt x="1703" y="1"/>
                    <a:pt x="1658" y="2"/>
                    <a:pt x="1612" y="6"/>
                  </a:cubicBezTo>
                  <a:cubicBezTo>
                    <a:pt x="1521" y="36"/>
                    <a:pt x="1460" y="67"/>
                    <a:pt x="1369" y="128"/>
                  </a:cubicBezTo>
                  <a:cubicBezTo>
                    <a:pt x="639" y="492"/>
                    <a:pt x="92" y="1465"/>
                    <a:pt x="62" y="1526"/>
                  </a:cubicBezTo>
                  <a:cubicBezTo>
                    <a:pt x="1" y="1647"/>
                    <a:pt x="31" y="1799"/>
                    <a:pt x="153" y="1860"/>
                  </a:cubicBezTo>
                  <a:cubicBezTo>
                    <a:pt x="214" y="1891"/>
                    <a:pt x="305" y="1891"/>
                    <a:pt x="366" y="1891"/>
                  </a:cubicBezTo>
                  <a:cubicBezTo>
                    <a:pt x="426" y="1860"/>
                    <a:pt x="487" y="1830"/>
                    <a:pt x="518" y="1769"/>
                  </a:cubicBezTo>
                  <a:cubicBezTo>
                    <a:pt x="518" y="1739"/>
                    <a:pt x="1004" y="888"/>
                    <a:pt x="1612" y="553"/>
                  </a:cubicBezTo>
                  <a:cubicBezTo>
                    <a:pt x="1825" y="432"/>
                    <a:pt x="2037" y="401"/>
                    <a:pt x="2220" y="401"/>
                  </a:cubicBezTo>
                  <a:cubicBezTo>
                    <a:pt x="2247" y="106"/>
                    <a:pt x="2061" y="1"/>
                    <a:pt x="1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640775" y="1692650"/>
              <a:ext cx="154275" cy="126000"/>
            </a:xfrm>
            <a:custGeom>
              <a:avLst/>
              <a:gdLst/>
              <a:ahLst/>
              <a:cxnLst/>
              <a:rect l="l" t="t" r="r" b="b"/>
              <a:pathLst>
                <a:path w="6171" h="5040" extrusionOk="0">
                  <a:moveTo>
                    <a:pt x="5888" y="0"/>
                  </a:moveTo>
                  <a:cubicBezTo>
                    <a:pt x="5804" y="0"/>
                    <a:pt x="5728" y="50"/>
                    <a:pt x="5685" y="116"/>
                  </a:cubicBezTo>
                  <a:cubicBezTo>
                    <a:pt x="3861" y="3520"/>
                    <a:pt x="244" y="4554"/>
                    <a:pt x="213" y="4554"/>
                  </a:cubicBezTo>
                  <a:cubicBezTo>
                    <a:pt x="92" y="4614"/>
                    <a:pt x="1" y="4736"/>
                    <a:pt x="31" y="4858"/>
                  </a:cubicBezTo>
                  <a:cubicBezTo>
                    <a:pt x="61" y="4979"/>
                    <a:pt x="183" y="5040"/>
                    <a:pt x="274" y="5040"/>
                  </a:cubicBezTo>
                  <a:lnTo>
                    <a:pt x="335" y="5040"/>
                  </a:lnTo>
                  <a:cubicBezTo>
                    <a:pt x="487" y="4979"/>
                    <a:pt x="4195" y="3946"/>
                    <a:pt x="6110" y="359"/>
                  </a:cubicBezTo>
                  <a:cubicBezTo>
                    <a:pt x="6171" y="237"/>
                    <a:pt x="6110" y="85"/>
                    <a:pt x="5989" y="25"/>
                  </a:cubicBezTo>
                  <a:cubicBezTo>
                    <a:pt x="5955" y="8"/>
                    <a:pt x="5921" y="0"/>
                    <a:pt x="5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440925" y="1823475"/>
              <a:ext cx="94250" cy="394875"/>
            </a:xfrm>
            <a:custGeom>
              <a:avLst/>
              <a:gdLst/>
              <a:ahLst/>
              <a:cxnLst/>
              <a:rect l="l" t="t" r="r" b="b"/>
              <a:pathLst>
                <a:path w="3770" h="15795" extrusionOk="0">
                  <a:moveTo>
                    <a:pt x="3505" y="0"/>
                  </a:moveTo>
                  <a:cubicBezTo>
                    <a:pt x="3405" y="0"/>
                    <a:pt x="3307" y="77"/>
                    <a:pt x="3283" y="172"/>
                  </a:cubicBezTo>
                  <a:cubicBezTo>
                    <a:pt x="3162" y="567"/>
                    <a:pt x="1" y="10354"/>
                    <a:pt x="2280" y="15643"/>
                  </a:cubicBezTo>
                  <a:cubicBezTo>
                    <a:pt x="2341" y="15734"/>
                    <a:pt x="2432" y="15795"/>
                    <a:pt x="2523" y="15795"/>
                  </a:cubicBezTo>
                  <a:cubicBezTo>
                    <a:pt x="2554" y="15795"/>
                    <a:pt x="2584" y="15795"/>
                    <a:pt x="2615" y="15765"/>
                  </a:cubicBezTo>
                  <a:cubicBezTo>
                    <a:pt x="2736" y="15734"/>
                    <a:pt x="2797" y="15582"/>
                    <a:pt x="2736" y="15461"/>
                  </a:cubicBezTo>
                  <a:cubicBezTo>
                    <a:pt x="487" y="10324"/>
                    <a:pt x="3709" y="415"/>
                    <a:pt x="3739" y="324"/>
                  </a:cubicBezTo>
                  <a:cubicBezTo>
                    <a:pt x="3770" y="202"/>
                    <a:pt x="3709" y="50"/>
                    <a:pt x="3587" y="20"/>
                  </a:cubicBezTo>
                  <a:cubicBezTo>
                    <a:pt x="3561" y="6"/>
                    <a:pt x="3532" y="0"/>
                    <a:pt x="3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509325" y="1839150"/>
              <a:ext cx="57775" cy="40300"/>
            </a:xfrm>
            <a:custGeom>
              <a:avLst/>
              <a:gdLst/>
              <a:ahLst/>
              <a:cxnLst/>
              <a:rect l="l" t="t" r="r" b="b"/>
              <a:pathLst>
                <a:path w="2311" h="1612" extrusionOk="0">
                  <a:moveTo>
                    <a:pt x="2022" y="1"/>
                  </a:moveTo>
                  <a:cubicBezTo>
                    <a:pt x="1983" y="1"/>
                    <a:pt x="1945" y="11"/>
                    <a:pt x="1915" y="31"/>
                  </a:cubicBezTo>
                  <a:lnTo>
                    <a:pt x="122" y="1186"/>
                  </a:lnTo>
                  <a:cubicBezTo>
                    <a:pt x="31" y="1247"/>
                    <a:pt x="0" y="1399"/>
                    <a:pt x="61" y="1490"/>
                  </a:cubicBezTo>
                  <a:cubicBezTo>
                    <a:pt x="122" y="1581"/>
                    <a:pt x="183" y="1612"/>
                    <a:pt x="274" y="1612"/>
                  </a:cubicBezTo>
                  <a:cubicBezTo>
                    <a:pt x="304" y="1612"/>
                    <a:pt x="335" y="1612"/>
                    <a:pt x="395" y="1581"/>
                  </a:cubicBezTo>
                  <a:lnTo>
                    <a:pt x="2158" y="426"/>
                  </a:lnTo>
                  <a:cubicBezTo>
                    <a:pt x="2280" y="365"/>
                    <a:pt x="2310" y="213"/>
                    <a:pt x="2249" y="122"/>
                  </a:cubicBezTo>
                  <a:cubicBezTo>
                    <a:pt x="2189" y="41"/>
                    <a:pt x="2101" y="1"/>
                    <a:pt x="2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329225" y="2299650"/>
              <a:ext cx="539550" cy="109600"/>
            </a:xfrm>
            <a:custGeom>
              <a:avLst/>
              <a:gdLst/>
              <a:ahLst/>
              <a:cxnLst/>
              <a:rect l="l" t="t" r="r" b="b"/>
              <a:pathLst>
                <a:path w="21582" h="4384" extrusionOk="0">
                  <a:moveTo>
                    <a:pt x="31" y="0"/>
                  </a:moveTo>
                  <a:lnTo>
                    <a:pt x="0" y="1003"/>
                  </a:lnTo>
                  <a:cubicBezTo>
                    <a:pt x="639" y="2280"/>
                    <a:pt x="1307" y="3405"/>
                    <a:pt x="1824" y="3800"/>
                  </a:cubicBezTo>
                  <a:cubicBezTo>
                    <a:pt x="1946" y="3861"/>
                    <a:pt x="2158" y="4043"/>
                    <a:pt x="3678" y="4195"/>
                  </a:cubicBezTo>
                  <a:cubicBezTo>
                    <a:pt x="4893" y="4300"/>
                    <a:pt x="6932" y="4383"/>
                    <a:pt x="10395" y="4383"/>
                  </a:cubicBezTo>
                  <a:cubicBezTo>
                    <a:pt x="10919" y="4383"/>
                    <a:pt x="11476" y="4381"/>
                    <a:pt x="12067" y="4377"/>
                  </a:cubicBezTo>
                  <a:cubicBezTo>
                    <a:pt x="14925" y="4347"/>
                    <a:pt x="19636" y="4225"/>
                    <a:pt x="21581" y="4164"/>
                  </a:cubicBezTo>
                  <a:cubicBezTo>
                    <a:pt x="21581" y="4134"/>
                    <a:pt x="21581" y="4134"/>
                    <a:pt x="21581" y="4104"/>
                  </a:cubicBezTo>
                  <a:cubicBezTo>
                    <a:pt x="21581" y="3982"/>
                    <a:pt x="21551" y="3861"/>
                    <a:pt x="21551" y="3769"/>
                  </a:cubicBezTo>
                  <a:cubicBezTo>
                    <a:pt x="18659" y="3855"/>
                    <a:pt x="15059" y="3917"/>
                    <a:pt x="11742" y="3917"/>
                  </a:cubicBezTo>
                  <a:cubicBezTo>
                    <a:pt x="6867" y="3917"/>
                    <a:pt x="2604" y="3784"/>
                    <a:pt x="2098" y="3405"/>
                  </a:cubicBezTo>
                  <a:cubicBezTo>
                    <a:pt x="1581" y="3009"/>
                    <a:pt x="760" y="1550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2417375" y="2209725"/>
              <a:ext cx="119325" cy="49675"/>
            </a:xfrm>
            <a:custGeom>
              <a:avLst/>
              <a:gdLst/>
              <a:ahLst/>
              <a:cxnLst/>
              <a:rect l="l" t="t" r="r" b="b"/>
              <a:pathLst>
                <a:path w="4773" h="1987" extrusionOk="0">
                  <a:moveTo>
                    <a:pt x="3849" y="0"/>
                  </a:moveTo>
                  <a:cubicBezTo>
                    <a:pt x="1906" y="0"/>
                    <a:pt x="203" y="1510"/>
                    <a:pt x="122" y="1591"/>
                  </a:cubicBezTo>
                  <a:cubicBezTo>
                    <a:pt x="0" y="1652"/>
                    <a:pt x="0" y="1804"/>
                    <a:pt x="91" y="1926"/>
                  </a:cubicBezTo>
                  <a:cubicBezTo>
                    <a:pt x="122" y="1956"/>
                    <a:pt x="213" y="1986"/>
                    <a:pt x="274" y="1986"/>
                  </a:cubicBezTo>
                  <a:cubicBezTo>
                    <a:pt x="335" y="1986"/>
                    <a:pt x="365" y="1986"/>
                    <a:pt x="426" y="1926"/>
                  </a:cubicBezTo>
                  <a:cubicBezTo>
                    <a:pt x="453" y="1926"/>
                    <a:pt x="2108" y="470"/>
                    <a:pt x="3880" y="470"/>
                  </a:cubicBezTo>
                  <a:cubicBezTo>
                    <a:pt x="4076" y="470"/>
                    <a:pt x="4272" y="488"/>
                    <a:pt x="4468" y="527"/>
                  </a:cubicBezTo>
                  <a:cubicBezTo>
                    <a:pt x="4484" y="531"/>
                    <a:pt x="4500" y="533"/>
                    <a:pt x="4516" y="533"/>
                  </a:cubicBezTo>
                  <a:cubicBezTo>
                    <a:pt x="4620" y="533"/>
                    <a:pt x="4716" y="451"/>
                    <a:pt x="4742" y="345"/>
                  </a:cubicBezTo>
                  <a:cubicBezTo>
                    <a:pt x="4772" y="223"/>
                    <a:pt x="4681" y="102"/>
                    <a:pt x="4560" y="71"/>
                  </a:cubicBezTo>
                  <a:cubicBezTo>
                    <a:pt x="4321" y="22"/>
                    <a:pt x="4083" y="0"/>
                    <a:pt x="38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598225" y="1442500"/>
              <a:ext cx="191525" cy="212775"/>
            </a:xfrm>
            <a:custGeom>
              <a:avLst/>
              <a:gdLst/>
              <a:ahLst/>
              <a:cxnLst/>
              <a:rect l="l" t="t" r="r" b="b"/>
              <a:pathLst>
                <a:path w="7661" h="8511" extrusionOk="0">
                  <a:moveTo>
                    <a:pt x="2371" y="0"/>
                  </a:moveTo>
                  <a:cubicBezTo>
                    <a:pt x="2219" y="2097"/>
                    <a:pt x="730" y="4195"/>
                    <a:pt x="0" y="5137"/>
                  </a:cubicBezTo>
                  <a:cubicBezTo>
                    <a:pt x="304" y="5471"/>
                    <a:pt x="1004" y="6110"/>
                    <a:pt x="1004" y="6110"/>
                  </a:cubicBezTo>
                  <a:cubicBezTo>
                    <a:pt x="1004" y="6110"/>
                    <a:pt x="3314" y="7994"/>
                    <a:pt x="4499" y="8511"/>
                  </a:cubicBezTo>
                  <a:cubicBezTo>
                    <a:pt x="5046" y="7873"/>
                    <a:pt x="5593" y="7173"/>
                    <a:pt x="6049" y="6474"/>
                  </a:cubicBezTo>
                  <a:cubicBezTo>
                    <a:pt x="6140" y="6322"/>
                    <a:pt x="6232" y="6201"/>
                    <a:pt x="6323" y="6049"/>
                  </a:cubicBezTo>
                  <a:cubicBezTo>
                    <a:pt x="6444" y="5897"/>
                    <a:pt x="6536" y="5775"/>
                    <a:pt x="6627" y="5623"/>
                  </a:cubicBezTo>
                  <a:cubicBezTo>
                    <a:pt x="6870" y="5228"/>
                    <a:pt x="7083" y="4863"/>
                    <a:pt x="7235" y="4590"/>
                  </a:cubicBezTo>
                  <a:lnTo>
                    <a:pt x="7265" y="4590"/>
                  </a:lnTo>
                  <a:cubicBezTo>
                    <a:pt x="7265" y="4559"/>
                    <a:pt x="7295" y="4529"/>
                    <a:pt x="7295" y="4499"/>
                  </a:cubicBezTo>
                  <a:cubicBezTo>
                    <a:pt x="7539" y="4103"/>
                    <a:pt x="7660" y="3860"/>
                    <a:pt x="7660" y="3860"/>
                  </a:cubicBezTo>
                  <a:lnTo>
                    <a:pt x="2371" y="0"/>
                  </a:ln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2420400" y="2198450"/>
              <a:ext cx="69175" cy="28275"/>
            </a:xfrm>
            <a:custGeom>
              <a:avLst/>
              <a:gdLst/>
              <a:ahLst/>
              <a:cxnLst/>
              <a:rect l="l" t="t" r="r" b="b"/>
              <a:pathLst>
                <a:path w="2767" h="1131" extrusionOk="0">
                  <a:moveTo>
                    <a:pt x="228" y="1"/>
                  </a:moveTo>
                  <a:cubicBezTo>
                    <a:pt x="104" y="1"/>
                    <a:pt x="28" y="110"/>
                    <a:pt x="1" y="218"/>
                  </a:cubicBezTo>
                  <a:cubicBezTo>
                    <a:pt x="1" y="340"/>
                    <a:pt x="92" y="462"/>
                    <a:pt x="214" y="462"/>
                  </a:cubicBezTo>
                  <a:cubicBezTo>
                    <a:pt x="244" y="462"/>
                    <a:pt x="1673" y="583"/>
                    <a:pt x="2372" y="1100"/>
                  </a:cubicBezTo>
                  <a:cubicBezTo>
                    <a:pt x="2402" y="1130"/>
                    <a:pt x="2463" y="1130"/>
                    <a:pt x="2493" y="1130"/>
                  </a:cubicBezTo>
                  <a:cubicBezTo>
                    <a:pt x="2554" y="1130"/>
                    <a:pt x="2645" y="1100"/>
                    <a:pt x="2676" y="1039"/>
                  </a:cubicBezTo>
                  <a:cubicBezTo>
                    <a:pt x="2767" y="918"/>
                    <a:pt x="2736" y="766"/>
                    <a:pt x="2645" y="705"/>
                  </a:cubicBezTo>
                  <a:cubicBezTo>
                    <a:pt x="1855" y="127"/>
                    <a:pt x="335" y="6"/>
                    <a:pt x="274" y="6"/>
                  </a:cubicBezTo>
                  <a:cubicBezTo>
                    <a:pt x="258" y="2"/>
                    <a:pt x="243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734250" y="1529875"/>
              <a:ext cx="46375" cy="74500"/>
            </a:xfrm>
            <a:custGeom>
              <a:avLst/>
              <a:gdLst/>
              <a:ahLst/>
              <a:cxnLst/>
              <a:rect l="l" t="t" r="r" b="b"/>
              <a:pathLst>
                <a:path w="1855" h="2980" extrusionOk="0">
                  <a:moveTo>
                    <a:pt x="0" y="1"/>
                  </a:moveTo>
                  <a:cubicBezTo>
                    <a:pt x="0" y="31"/>
                    <a:pt x="91" y="1824"/>
                    <a:pt x="608" y="2979"/>
                  </a:cubicBezTo>
                  <a:cubicBezTo>
                    <a:pt x="699" y="2827"/>
                    <a:pt x="791" y="2706"/>
                    <a:pt x="882" y="2554"/>
                  </a:cubicBezTo>
                  <a:cubicBezTo>
                    <a:pt x="1003" y="2402"/>
                    <a:pt x="1095" y="2250"/>
                    <a:pt x="1186" y="2128"/>
                  </a:cubicBezTo>
                  <a:cubicBezTo>
                    <a:pt x="1429" y="1733"/>
                    <a:pt x="1642" y="1368"/>
                    <a:pt x="1794" y="1095"/>
                  </a:cubicBezTo>
                  <a:cubicBezTo>
                    <a:pt x="1794" y="1095"/>
                    <a:pt x="1794" y="1095"/>
                    <a:pt x="1824" y="1064"/>
                  </a:cubicBezTo>
                  <a:cubicBezTo>
                    <a:pt x="1824" y="1064"/>
                    <a:pt x="1854" y="1034"/>
                    <a:pt x="1854" y="100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2564800" y="1281900"/>
              <a:ext cx="351850" cy="312350"/>
            </a:xfrm>
            <a:custGeom>
              <a:avLst/>
              <a:gdLst/>
              <a:ahLst/>
              <a:cxnLst/>
              <a:rect l="l" t="t" r="r" b="b"/>
              <a:pathLst>
                <a:path w="14074" h="12494" extrusionOk="0">
                  <a:moveTo>
                    <a:pt x="4961" y="1"/>
                  </a:moveTo>
                  <a:cubicBezTo>
                    <a:pt x="4753" y="1"/>
                    <a:pt x="4557" y="14"/>
                    <a:pt x="4377" y="41"/>
                  </a:cubicBezTo>
                  <a:cubicBezTo>
                    <a:pt x="1824" y="436"/>
                    <a:pt x="0" y="4114"/>
                    <a:pt x="2067" y="6454"/>
                  </a:cubicBezTo>
                  <a:cubicBezTo>
                    <a:pt x="2553" y="7002"/>
                    <a:pt x="3283" y="7640"/>
                    <a:pt x="4073" y="8278"/>
                  </a:cubicBezTo>
                  <a:cubicBezTo>
                    <a:pt x="6566" y="10284"/>
                    <a:pt x="9970" y="12321"/>
                    <a:pt x="10943" y="12473"/>
                  </a:cubicBezTo>
                  <a:cubicBezTo>
                    <a:pt x="11025" y="12487"/>
                    <a:pt x="11105" y="12494"/>
                    <a:pt x="11182" y="12494"/>
                  </a:cubicBezTo>
                  <a:cubicBezTo>
                    <a:pt x="11787" y="12494"/>
                    <a:pt x="12227" y="12055"/>
                    <a:pt x="12523" y="10923"/>
                  </a:cubicBezTo>
                  <a:cubicBezTo>
                    <a:pt x="12584" y="10740"/>
                    <a:pt x="12614" y="10527"/>
                    <a:pt x="12675" y="10315"/>
                  </a:cubicBezTo>
                  <a:lnTo>
                    <a:pt x="12888" y="9008"/>
                  </a:lnTo>
                  <a:cubicBezTo>
                    <a:pt x="12918" y="8856"/>
                    <a:pt x="12949" y="8704"/>
                    <a:pt x="12949" y="8552"/>
                  </a:cubicBezTo>
                  <a:cubicBezTo>
                    <a:pt x="13313" y="8521"/>
                    <a:pt x="14073" y="8369"/>
                    <a:pt x="13982" y="8157"/>
                  </a:cubicBezTo>
                  <a:cubicBezTo>
                    <a:pt x="13830" y="7853"/>
                    <a:pt x="13131" y="6485"/>
                    <a:pt x="13101" y="6424"/>
                  </a:cubicBezTo>
                  <a:cubicBezTo>
                    <a:pt x="13131" y="5421"/>
                    <a:pt x="13070" y="4479"/>
                    <a:pt x="12888" y="3628"/>
                  </a:cubicBezTo>
                  <a:cubicBezTo>
                    <a:pt x="12827" y="3354"/>
                    <a:pt x="12736" y="3081"/>
                    <a:pt x="12584" y="2837"/>
                  </a:cubicBezTo>
                  <a:cubicBezTo>
                    <a:pt x="12280" y="2290"/>
                    <a:pt x="11824" y="1895"/>
                    <a:pt x="11246" y="1652"/>
                  </a:cubicBezTo>
                  <a:cubicBezTo>
                    <a:pt x="9661" y="1023"/>
                    <a:pt x="6821" y="1"/>
                    <a:pt x="4961" y="1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2796550" y="1458375"/>
              <a:ext cx="55500" cy="28275"/>
            </a:xfrm>
            <a:custGeom>
              <a:avLst/>
              <a:gdLst/>
              <a:ahLst/>
              <a:cxnLst/>
              <a:rect l="l" t="t" r="r" b="b"/>
              <a:pathLst>
                <a:path w="2220" h="1131" extrusionOk="0">
                  <a:moveTo>
                    <a:pt x="1011" y="0"/>
                  </a:moveTo>
                  <a:cubicBezTo>
                    <a:pt x="457" y="0"/>
                    <a:pt x="29" y="205"/>
                    <a:pt x="1" y="490"/>
                  </a:cubicBezTo>
                  <a:cubicBezTo>
                    <a:pt x="1" y="824"/>
                    <a:pt x="487" y="1098"/>
                    <a:pt x="1095" y="1128"/>
                  </a:cubicBezTo>
                  <a:cubicBezTo>
                    <a:pt x="1128" y="1130"/>
                    <a:pt x="1160" y="1131"/>
                    <a:pt x="1193" y="1131"/>
                  </a:cubicBezTo>
                  <a:cubicBezTo>
                    <a:pt x="1730" y="1131"/>
                    <a:pt x="2191" y="898"/>
                    <a:pt x="2220" y="611"/>
                  </a:cubicBezTo>
                  <a:cubicBezTo>
                    <a:pt x="2220" y="307"/>
                    <a:pt x="1733" y="34"/>
                    <a:pt x="1125" y="3"/>
                  </a:cubicBezTo>
                  <a:cubicBezTo>
                    <a:pt x="1087" y="1"/>
                    <a:pt x="1048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2739575" y="1404500"/>
              <a:ext cx="152000" cy="206275"/>
            </a:xfrm>
            <a:custGeom>
              <a:avLst/>
              <a:gdLst/>
              <a:ahLst/>
              <a:cxnLst/>
              <a:rect l="l" t="t" r="r" b="b"/>
              <a:pathLst>
                <a:path w="6080" h="8251" extrusionOk="0">
                  <a:moveTo>
                    <a:pt x="1915" y="0"/>
                  </a:moveTo>
                  <a:lnTo>
                    <a:pt x="1429" y="31"/>
                  </a:lnTo>
                  <a:cubicBezTo>
                    <a:pt x="1429" y="31"/>
                    <a:pt x="1550" y="2250"/>
                    <a:pt x="790" y="2797"/>
                  </a:cubicBezTo>
                  <a:cubicBezTo>
                    <a:pt x="0" y="3344"/>
                    <a:pt x="334" y="6353"/>
                    <a:pt x="1459" y="7143"/>
                  </a:cubicBezTo>
                  <a:cubicBezTo>
                    <a:pt x="2260" y="7728"/>
                    <a:pt x="3292" y="8251"/>
                    <a:pt x="4160" y="8251"/>
                  </a:cubicBezTo>
                  <a:cubicBezTo>
                    <a:pt x="4511" y="8251"/>
                    <a:pt x="4835" y="8165"/>
                    <a:pt x="5107" y="7964"/>
                  </a:cubicBezTo>
                  <a:cubicBezTo>
                    <a:pt x="6079" y="7265"/>
                    <a:pt x="5958" y="3648"/>
                    <a:pt x="5958" y="3648"/>
                  </a:cubicBezTo>
                  <a:cubicBezTo>
                    <a:pt x="5958" y="3648"/>
                    <a:pt x="5048" y="3249"/>
                    <a:pt x="4107" y="3249"/>
                  </a:cubicBezTo>
                  <a:cubicBezTo>
                    <a:pt x="3750" y="3249"/>
                    <a:pt x="3388" y="3306"/>
                    <a:pt x="3070" y="3465"/>
                  </a:cubicBezTo>
                  <a:cubicBezTo>
                    <a:pt x="2843" y="3585"/>
                    <a:pt x="2652" y="3636"/>
                    <a:pt x="2494" y="3636"/>
                  </a:cubicBezTo>
                  <a:cubicBezTo>
                    <a:pt x="1848" y="3636"/>
                    <a:pt x="1744" y="2781"/>
                    <a:pt x="1915" y="2219"/>
                  </a:cubicBezTo>
                  <a:cubicBezTo>
                    <a:pt x="2128" y="1550"/>
                    <a:pt x="1915" y="0"/>
                    <a:pt x="1915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2839100" y="1509050"/>
              <a:ext cx="33475" cy="23900"/>
            </a:xfrm>
            <a:custGeom>
              <a:avLst/>
              <a:gdLst/>
              <a:ahLst/>
              <a:cxnLst/>
              <a:rect l="l" t="t" r="r" b="b"/>
              <a:pathLst>
                <a:path w="1339" h="956" extrusionOk="0">
                  <a:moveTo>
                    <a:pt x="176" y="1"/>
                  </a:moveTo>
                  <a:cubicBezTo>
                    <a:pt x="157" y="1"/>
                    <a:pt x="139" y="5"/>
                    <a:pt x="122" y="13"/>
                  </a:cubicBezTo>
                  <a:cubicBezTo>
                    <a:pt x="31" y="43"/>
                    <a:pt x="1" y="134"/>
                    <a:pt x="31" y="195"/>
                  </a:cubicBezTo>
                  <a:cubicBezTo>
                    <a:pt x="62" y="226"/>
                    <a:pt x="396" y="925"/>
                    <a:pt x="1126" y="955"/>
                  </a:cubicBezTo>
                  <a:lnTo>
                    <a:pt x="1217" y="955"/>
                  </a:lnTo>
                  <a:cubicBezTo>
                    <a:pt x="1278" y="955"/>
                    <a:pt x="1338" y="894"/>
                    <a:pt x="1338" y="803"/>
                  </a:cubicBezTo>
                  <a:cubicBezTo>
                    <a:pt x="1338" y="751"/>
                    <a:pt x="1293" y="676"/>
                    <a:pt x="1222" y="676"/>
                  </a:cubicBezTo>
                  <a:cubicBezTo>
                    <a:pt x="1211" y="676"/>
                    <a:pt x="1199" y="677"/>
                    <a:pt x="1186" y="682"/>
                  </a:cubicBezTo>
                  <a:cubicBezTo>
                    <a:pt x="578" y="682"/>
                    <a:pt x="305" y="74"/>
                    <a:pt x="305" y="74"/>
                  </a:cubicBezTo>
                  <a:cubicBezTo>
                    <a:pt x="283" y="29"/>
                    <a:pt x="228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860375" y="1419700"/>
              <a:ext cx="12950" cy="22875"/>
            </a:xfrm>
            <a:custGeom>
              <a:avLst/>
              <a:gdLst/>
              <a:ahLst/>
              <a:cxnLst/>
              <a:rect l="l" t="t" r="r" b="b"/>
              <a:pathLst>
                <a:path w="518" h="915" extrusionOk="0">
                  <a:moveTo>
                    <a:pt x="214" y="0"/>
                  </a:moveTo>
                  <a:cubicBezTo>
                    <a:pt x="92" y="31"/>
                    <a:pt x="1" y="213"/>
                    <a:pt x="1" y="487"/>
                  </a:cubicBezTo>
                  <a:cubicBezTo>
                    <a:pt x="29" y="714"/>
                    <a:pt x="138" y="915"/>
                    <a:pt x="251" y="915"/>
                  </a:cubicBezTo>
                  <a:cubicBezTo>
                    <a:pt x="259" y="915"/>
                    <a:pt x="267" y="914"/>
                    <a:pt x="275" y="912"/>
                  </a:cubicBezTo>
                  <a:cubicBezTo>
                    <a:pt x="427" y="912"/>
                    <a:pt x="518" y="699"/>
                    <a:pt x="518" y="456"/>
                  </a:cubicBezTo>
                  <a:cubicBezTo>
                    <a:pt x="487" y="183"/>
                    <a:pt x="366" y="0"/>
                    <a:pt x="214" y="0"/>
                  </a:cubicBez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2833025" y="1391375"/>
              <a:ext cx="49425" cy="27575"/>
            </a:xfrm>
            <a:custGeom>
              <a:avLst/>
              <a:gdLst/>
              <a:ahLst/>
              <a:cxnLst/>
              <a:rect l="l" t="t" r="r" b="b"/>
              <a:pathLst>
                <a:path w="1977" h="1103" extrusionOk="0">
                  <a:moveTo>
                    <a:pt x="1356" y="1"/>
                  </a:moveTo>
                  <a:cubicBezTo>
                    <a:pt x="703" y="1"/>
                    <a:pt x="237" y="467"/>
                    <a:pt x="62" y="768"/>
                  </a:cubicBezTo>
                  <a:cubicBezTo>
                    <a:pt x="1" y="860"/>
                    <a:pt x="31" y="1012"/>
                    <a:pt x="122" y="1072"/>
                  </a:cubicBezTo>
                  <a:cubicBezTo>
                    <a:pt x="153" y="1072"/>
                    <a:pt x="183" y="1072"/>
                    <a:pt x="214" y="1103"/>
                  </a:cubicBezTo>
                  <a:cubicBezTo>
                    <a:pt x="305" y="1103"/>
                    <a:pt x="396" y="1042"/>
                    <a:pt x="426" y="981"/>
                  </a:cubicBezTo>
                  <a:cubicBezTo>
                    <a:pt x="426" y="956"/>
                    <a:pt x="750" y="434"/>
                    <a:pt x="1325" y="434"/>
                  </a:cubicBezTo>
                  <a:cubicBezTo>
                    <a:pt x="1432" y="434"/>
                    <a:pt x="1548" y="452"/>
                    <a:pt x="1673" y="495"/>
                  </a:cubicBezTo>
                  <a:cubicBezTo>
                    <a:pt x="1693" y="500"/>
                    <a:pt x="1714" y="503"/>
                    <a:pt x="1735" y="503"/>
                  </a:cubicBezTo>
                  <a:cubicBezTo>
                    <a:pt x="1833" y="503"/>
                    <a:pt x="1921" y="444"/>
                    <a:pt x="1946" y="343"/>
                  </a:cubicBezTo>
                  <a:cubicBezTo>
                    <a:pt x="1976" y="221"/>
                    <a:pt x="1916" y="100"/>
                    <a:pt x="1794" y="69"/>
                  </a:cubicBezTo>
                  <a:cubicBezTo>
                    <a:pt x="1640" y="22"/>
                    <a:pt x="1494" y="1"/>
                    <a:pt x="1356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2724375" y="1401725"/>
              <a:ext cx="31175" cy="50675"/>
            </a:xfrm>
            <a:custGeom>
              <a:avLst/>
              <a:gdLst/>
              <a:ahLst/>
              <a:cxnLst/>
              <a:rect l="l" t="t" r="r" b="b"/>
              <a:pathLst>
                <a:path w="1247" h="2027" extrusionOk="0">
                  <a:moveTo>
                    <a:pt x="187" y="0"/>
                  </a:moveTo>
                  <a:cubicBezTo>
                    <a:pt x="143" y="0"/>
                    <a:pt x="97" y="15"/>
                    <a:pt x="61" y="51"/>
                  </a:cubicBezTo>
                  <a:cubicBezTo>
                    <a:pt x="0" y="111"/>
                    <a:pt x="31" y="202"/>
                    <a:pt x="91" y="263"/>
                  </a:cubicBezTo>
                  <a:cubicBezTo>
                    <a:pt x="91" y="263"/>
                    <a:pt x="821" y="871"/>
                    <a:pt x="942" y="1874"/>
                  </a:cubicBezTo>
                  <a:cubicBezTo>
                    <a:pt x="942" y="1965"/>
                    <a:pt x="1003" y="2026"/>
                    <a:pt x="1064" y="2026"/>
                  </a:cubicBezTo>
                  <a:lnTo>
                    <a:pt x="1094" y="2026"/>
                  </a:lnTo>
                  <a:cubicBezTo>
                    <a:pt x="1186" y="2026"/>
                    <a:pt x="1246" y="1935"/>
                    <a:pt x="1216" y="1874"/>
                  </a:cubicBezTo>
                  <a:cubicBezTo>
                    <a:pt x="1125" y="689"/>
                    <a:pt x="304" y="51"/>
                    <a:pt x="274" y="20"/>
                  </a:cubicBezTo>
                  <a:cubicBezTo>
                    <a:pt x="249" y="8"/>
                    <a:pt x="218" y="0"/>
                    <a:pt x="1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719050" y="1420650"/>
              <a:ext cx="29650" cy="11225"/>
            </a:xfrm>
            <a:custGeom>
              <a:avLst/>
              <a:gdLst/>
              <a:ahLst/>
              <a:cxnLst/>
              <a:rect l="l" t="t" r="r" b="b"/>
              <a:pathLst>
                <a:path w="1186" h="449" extrusionOk="0">
                  <a:moveTo>
                    <a:pt x="819" y="0"/>
                  </a:moveTo>
                  <a:cubicBezTo>
                    <a:pt x="481" y="0"/>
                    <a:pt x="147" y="145"/>
                    <a:pt x="122" y="145"/>
                  </a:cubicBezTo>
                  <a:cubicBezTo>
                    <a:pt x="31" y="175"/>
                    <a:pt x="0" y="266"/>
                    <a:pt x="31" y="357"/>
                  </a:cubicBezTo>
                  <a:cubicBezTo>
                    <a:pt x="61" y="388"/>
                    <a:pt x="122" y="449"/>
                    <a:pt x="152" y="449"/>
                  </a:cubicBezTo>
                  <a:cubicBezTo>
                    <a:pt x="183" y="449"/>
                    <a:pt x="213" y="449"/>
                    <a:pt x="244" y="418"/>
                  </a:cubicBezTo>
                  <a:cubicBezTo>
                    <a:pt x="341" y="394"/>
                    <a:pt x="597" y="310"/>
                    <a:pt x="819" y="310"/>
                  </a:cubicBezTo>
                  <a:cubicBezTo>
                    <a:pt x="873" y="310"/>
                    <a:pt x="926" y="315"/>
                    <a:pt x="973" y="327"/>
                  </a:cubicBezTo>
                  <a:cubicBezTo>
                    <a:pt x="1034" y="327"/>
                    <a:pt x="1125" y="297"/>
                    <a:pt x="1155" y="205"/>
                  </a:cubicBezTo>
                  <a:cubicBezTo>
                    <a:pt x="1186" y="114"/>
                    <a:pt x="1125" y="53"/>
                    <a:pt x="1034" y="23"/>
                  </a:cubicBezTo>
                  <a:cubicBezTo>
                    <a:pt x="964" y="7"/>
                    <a:pt x="892" y="0"/>
                    <a:pt x="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5" name="Google Shape;615;p36"/>
            <p:cNvGrpSpPr/>
            <p:nvPr/>
          </p:nvGrpSpPr>
          <p:grpSpPr>
            <a:xfrm>
              <a:off x="2564800" y="1232200"/>
              <a:ext cx="368425" cy="266415"/>
              <a:chOff x="2564800" y="1232200"/>
              <a:chExt cx="368425" cy="266415"/>
            </a:xfrm>
          </p:grpSpPr>
          <p:sp>
            <p:nvSpPr>
              <p:cNvPr id="616" name="Google Shape;616;p36"/>
              <p:cNvSpPr/>
              <p:nvPr/>
            </p:nvSpPr>
            <p:spPr>
              <a:xfrm>
                <a:off x="2575425" y="1232200"/>
                <a:ext cx="357800" cy="172170"/>
              </a:xfrm>
              <a:custGeom>
                <a:avLst/>
                <a:gdLst/>
                <a:ahLst/>
                <a:cxnLst/>
                <a:rect l="l" t="t" r="r" b="b"/>
                <a:pathLst>
                  <a:path w="14312" h="7197" extrusionOk="0">
                    <a:moveTo>
                      <a:pt x="13256" y="1"/>
                    </a:moveTo>
                    <a:cubicBezTo>
                      <a:pt x="12334" y="1"/>
                      <a:pt x="10799" y="598"/>
                      <a:pt x="9403" y="598"/>
                    </a:cubicBezTo>
                    <a:cubicBezTo>
                      <a:pt x="9235" y="598"/>
                      <a:pt x="9069" y="589"/>
                      <a:pt x="8907" y="570"/>
                    </a:cubicBezTo>
                    <a:cubicBezTo>
                      <a:pt x="8347" y="503"/>
                      <a:pt x="7729" y="463"/>
                      <a:pt x="7092" y="463"/>
                    </a:cubicBezTo>
                    <a:cubicBezTo>
                      <a:pt x="4821" y="463"/>
                      <a:pt x="2305" y="975"/>
                      <a:pt x="1308" y="2637"/>
                    </a:cubicBezTo>
                    <a:cubicBezTo>
                      <a:pt x="1" y="4795"/>
                      <a:pt x="912" y="7196"/>
                      <a:pt x="912" y="7196"/>
                    </a:cubicBezTo>
                    <a:lnTo>
                      <a:pt x="11764" y="4278"/>
                    </a:lnTo>
                    <a:cubicBezTo>
                      <a:pt x="11764" y="4278"/>
                      <a:pt x="13223" y="4187"/>
                      <a:pt x="13952" y="1603"/>
                    </a:cubicBezTo>
                    <a:cubicBezTo>
                      <a:pt x="14311" y="354"/>
                      <a:pt x="13965" y="1"/>
                      <a:pt x="13256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6"/>
              <p:cNvSpPr/>
              <p:nvPr/>
            </p:nvSpPr>
            <p:spPr>
              <a:xfrm>
                <a:off x="2564800" y="1270625"/>
                <a:ext cx="304725" cy="227990"/>
              </a:xfrm>
              <a:custGeom>
                <a:avLst/>
                <a:gdLst/>
                <a:ahLst/>
                <a:cxnLst/>
                <a:rect l="l" t="t" r="r" b="b"/>
                <a:pathLst>
                  <a:path w="12189" h="8280" extrusionOk="0">
                    <a:moveTo>
                      <a:pt x="4961" y="1"/>
                    </a:moveTo>
                    <a:cubicBezTo>
                      <a:pt x="4753" y="1"/>
                      <a:pt x="4557" y="14"/>
                      <a:pt x="4377" y="41"/>
                    </a:cubicBezTo>
                    <a:cubicBezTo>
                      <a:pt x="1824" y="436"/>
                      <a:pt x="0" y="4114"/>
                      <a:pt x="2067" y="6424"/>
                    </a:cubicBezTo>
                    <a:cubicBezTo>
                      <a:pt x="2553" y="7002"/>
                      <a:pt x="3283" y="7640"/>
                      <a:pt x="4073" y="8278"/>
                    </a:cubicBezTo>
                    <a:cubicBezTo>
                      <a:pt x="4089" y="8279"/>
                      <a:pt x="4105" y="8279"/>
                      <a:pt x="4122" y="8279"/>
                    </a:cubicBezTo>
                    <a:cubicBezTo>
                      <a:pt x="4688" y="8279"/>
                      <a:pt x="5329" y="7765"/>
                      <a:pt x="5684" y="6819"/>
                    </a:cubicBezTo>
                    <a:cubicBezTo>
                      <a:pt x="5046" y="5968"/>
                      <a:pt x="4833" y="4752"/>
                      <a:pt x="5714" y="4114"/>
                    </a:cubicBezTo>
                    <a:cubicBezTo>
                      <a:pt x="6076" y="3862"/>
                      <a:pt x="6411" y="3764"/>
                      <a:pt x="6714" y="3764"/>
                    </a:cubicBezTo>
                    <a:cubicBezTo>
                      <a:pt x="7761" y="3764"/>
                      <a:pt x="8420" y="4935"/>
                      <a:pt x="8420" y="4935"/>
                    </a:cubicBezTo>
                    <a:cubicBezTo>
                      <a:pt x="8572" y="4935"/>
                      <a:pt x="8724" y="4935"/>
                      <a:pt x="8906" y="4904"/>
                    </a:cubicBezTo>
                    <a:cubicBezTo>
                      <a:pt x="8936" y="4205"/>
                      <a:pt x="9028" y="3597"/>
                      <a:pt x="9058" y="2929"/>
                    </a:cubicBezTo>
                    <a:cubicBezTo>
                      <a:pt x="9605" y="2929"/>
                      <a:pt x="10152" y="2442"/>
                      <a:pt x="10578" y="1895"/>
                    </a:cubicBezTo>
                    <a:cubicBezTo>
                      <a:pt x="11094" y="2047"/>
                      <a:pt x="11642" y="2260"/>
                      <a:pt x="12189" y="2290"/>
                    </a:cubicBezTo>
                    <a:cubicBezTo>
                      <a:pt x="11915" y="2017"/>
                      <a:pt x="11611" y="1804"/>
                      <a:pt x="11246" y="1652"/>
                    </a:cubicBezTo>
                    <a:cubicBezTo>
                      <a:pt x="9661" y="1023"/>
                      <a:pt x="6821" y="1"/>
                      <a:pt x="4961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8" name="Google Shape;618;p36"/>
            <p:cNvSpPr/>
            <p:nvPr/>
          </p:nvSpPr>
          <p:spPr>
            <a:xfrm>
              <a:off x="2844425" y="1378650"/>
              <a:ext cx="50175" cy="98850"/>
            </a:xfrm>
            <a:custGeom>
              <a:avLst/>
              <a:gdLst/>
              <a:ahLst/>
              <a:cxnLst/>
              <a:rect l="l" t="t" r="r" b="b"/>
              <a:pathLst>
                <a:path w="2007" h="3954" extrusionOk="0">
                  <a:moveTo>
                    <a:pt x="1175" y="210"/>
                  </a:moveTo>
                  <a:cubicBezTo>
                    <a:pt x="1189" y="210"/>
                    <a:pt x="1203" y="211"/>
                    <a:pt x="1217" y="214"/>
                  </a:cubicBezTo>
                  <a:cubicBezTo>
                    <a:pt x="1551" y="244"/>
                    <a:pt x="1824" y="974"/>
                    <a:pt x="1703" y="2007"/>
                  </a:cubicBezTo>
                  <a:cubicBezTo>
                    <a:pt x="1703" y="2007"/>
                    <a:pt x="1703" y="2037"/>
                    <a:pt x="1703" y="2037"/>
                  </a:cubicBezTo>
                  <a:cubicBezTo>
                    <a:pt x="1703" y="2129"/>
                    <a:pt x="1703" y="2189"/>
                    <a:pt x="1672" y="2220"/>
                  </a:cubicBezTo>
                  <a:cubicBezTo>
                    <a:pt x="1527" y="3148"/>
                    <a:pt x="1161" y="3744"/>
                    <a:pt x="864" y="3744"/>
                  </a:cubicBezTo>
                  <a:cubicBezTo>
                    <a:pt x="849" y="3744"/>
                    <a:pt x="835" y="3742"/>
                    <a:pt x="821" y="3740"/>
                  </a:cubicBezTo>
                  <a:cubicBezTo>
                    <a:pt x="487" y="3709"/>
                    <a:pt x="213" y="2949"/>
                    <a:pt x="305" y="1885"/>
                  </a:cubicBezTo>
                  <a:cubicBezTo>
                    <a:pt x="421" y="894"/>
                    <a:pt x="846" y="210"/>
                    <a:pt x="1175" y="210"/>
                  </a:cubicBezTo>
                  <a:close/>
                  <a:moveTo>
                    <a:pt x="1190" y="0"/>
                  </a:moveTo>
                  <a:cubicBezTo>
                    <a:pt x="713" y="0"/>
                    <a:pt x="242" y="811"/>
                    <a:pt x="122" y="1885"/>
                  </a:cubicBezTo>
                  <a:cubicBezTo>
                    <a:pt x="1" y="2980"/>
                    <a:pt x="305" y="3891"/>
                    <a:pt x="791" y="3952"/>
                  </a:cubicBezTo>
                  <a:cubicBezTo>
                    <a:pt x="800" y="3953"/>
                    <a:pt x="810" y="3953"/>
                    <a:pt x="819" y="3953"/>
                  </a:cubicBezTo>
                  <a:cubicBezTo>
                    <a:pt x="1295" y="3953"/>
                    <a:pt x="1736" y="3203"/>
                    <a:pt x="1885" y="2189"/>
                  </a:cubicBezTo>
                  <a:lnTo>
                    <a:pt x="1885" y="2068"/>
                  </a:lnTo>
                  <a:cubicBezTo>
                    <a:pt x="1885" y="2037"/>
                    <a:pt x="1885" y="2007"/>
                    <a:pt x="1885" y="1977"/>
                  </a:cubicBezTo>
                  <a:cubicBezTo>
                    <a:pt x="2007" y="913"/>
                    <a:pt x="1703" y="62"/>
                    <a:pt x="1217" y="1"/>
                  </a:cubicBezTo>
                  <a:cubicBezTo>
                    <a:pt x="1208" y="0"/>
                    <a:pt x="1199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2886225" y="1428050"/>
              <a:ext cx="11425" cy="7375"/>
            </a:xfrm>
            <a:custGeom>
              <a:avLst/>
              <a:gdLst/>
              <a:ahLst/>
              <a:cxnLst/>
              <a:rect l="l" t="t" r="r" b="b"/>
              <a:pathLst>
                <a:path w="457" h="295" extrusionOk="0">
                  <a:moveTo>
                    <a:pt x="183" y="1"/>
                  </a:moveTo>
                  <a:cubicBezTo>
                    <a:pt x="122" y="1"/>
                    <a:pt x="61" y="1"/>
                    <a:pt x="31" y="31"/>
                  </a:cubicBezTo>
                  <a:cubicBezTo>
                    <a:pt x="31" y="31"/>
                    <a:pt x="31" y="61"/>
                    <a:pt x="31" y="61"/>
                  </a:cubicBezTo>
                  <a:lnTo>
                    <a:pt x="0" y="244"/>
                  </a:lnTo>
                  <a:lnTo>
                    <a:pt x="61" y="244"/>
                  </a:lnTo>
                  <a:cubicBezTo>
                    <a:pt x="61" y="244"/>
                    <a:pt x="122" y="183"/>
                    <a:pt x="183" y="183"/>
                  </a:cubicBezTo>
                  <a:lnTo>
                    <a:pt x="213" y="183"/>
                  </a:lnTo>
                  <a:cubicBezTo>
                    <a:pt x="213" y="213"/>
                    <a:pt x="244" y="244"/>
                    <a:pt x="274" y="244"/>
                  </a:cubicBezTo>
                  <a:cubicBezTo>
                    <a:pt x="292" y="279"/>
                    <a:pt x="320" y="294"/>
                    <a:pt x="346" y="294"/>
                  </a:cubicBezTo>
                  <a:cubicBezTo>
                    <a:pt x="365" y="294"/>
                    <a:pt x="383" y="287"/>
                    <a:pt x="396" y="274"/>
                  </a:cubicBezTo>
                  <a:cubicBezTo>
                    <a:pt x="456" y="244"/>
                    <a:pt x="456" y="183"/>
                    <a:pt x="426" y="153"/>
                  </a:cubicBezTo>
                  <a:cubicBezTo>
                    <a:pt x="365" y="61"/>
                    <a:pt x="274" y="3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2788200" y="1409825"/>
              <a:ext cx="65375" cy="13700"/>
            </a:xfrm>
            <a:custGeom>
              <a:avLst/>
              <a:gdLst/>
              <a:ahLst/>
              <a:cxnLst/>
              <a:rect l="l" t="t" r="r" b="b"/>
              <a:pathLst>
                <a:path w="2615" h="548" extrusionOk="0">
                  <a:moveTo>
                    <a:pt x="0" y="0"/>
                  </a:moveTo>
                  <a:cubicBezTo>
                    <a:pt x="0" y="61"/>
                    <a:pt x="0" y="122"/>
                    <a:pt x="0" y="182"/>
                  </a:cubicBezTo>
                  <a:lnTo>
                    <a:pt x="2493" y="547"/>
                  </a:lnTo>
                  <a:cubicBezTo>
                    <a:pt x="2523" y="547"/>
                    <a:pt x="2584" y="517"/>
                    <a:pt x="2584" y="456"/>
                  </a:cubicBezTo>
                  <a:cubicBezTo>
                    <a:pt x="2614" y="395"/>
                    <a:pt x="2554" y="365"/>
                    <a:pt x="2523" y="3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2834550" y="2266200"/>
              <a:ext cx="490925" cy="43350"/>
            </a:xfrm>
            <a:custGeom>
              <a:avLst/>
              <a:gdLst/>
              <a:ahLst/>
              <a:cxnLst/>
              <a:rect l="l" t="t" r="r" b="b"/>
              <a:pathLst>
                <a:path w="19637" h="1734" extrusionOk="0">
                  <a:moveTo>
                    <a:pt x="1" y="1"/>
                  </a:moveTo>
                  <a:lnTo>
                    <a:pt x="1" y="1733"/>
                  </a:lnTo>
                  <a:lnTo>
                    <a:pt x="19636" y="1733"/>
                  </a:lnTo>
                  <a:lnTo>
                    <a:pt x="196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286675" y="1873350"/>
              <a:ext cx="206725" cy="436200"/>
            </a:xfrm>
            <a:custGeom>
              <a:avLst/>
              <a:gdLst/>
              <a:ahLst/>
              <a:cxnLst/>
              <a:rect l="l" t="t" r="r" b="b"/>
              <a:pathLst>
                <a:path w="8269" h="17448" extrusionOk="0">
                  <a:moveTo>
                    <a:pt x="6506" y="0"/>
                  </a:moveTo>
                  <a:lnTo>
                    <a:pt x="1" y="16840"/>
                  </a:lnTo>
                  <a:lnTo>
                    <a:pt x="1551" y="17447"/>
                  </a:lnTo>
                  <a:lnTo>
                    <a:pt x="8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2895350" y="2268175"/>
              <a:ext cx="231775" cy="98450"/>
            </a:xfrm>
            <a:custGeom>
              <a:avLst/>
              <a:gdLst/>
              <a:ahLst/>
              <a:cxnLst/>
              <a:rect l="l" t="t" r="r" b="b"/>
              <a:pathLst>
                <a:path w="9271" h="3938" extrusionOk="0">
                  <a:moveTo>
                    <a:pt x="1252" y="0"/>
                  </a:moveTo>
                  <a:cubicBezTo>
                    <a:pt x="1202" y="0"/>
                    <a:pt x="1140" y="14"/>
                    <a:pt x="1064" y="43"/>
                  </a:cubicBezTo>
                  <a:cubicBezTo>
                    <a:pt x="243" y="317"/>
                    <a:pt x="0" y="1654"/>
                    <a:pt x="0" y="1654"/>
                  </a:cubicBezTo>
                  <a:cubicBezTo>
                    <a:pt x="0" y="1654"/>
                    <a:pt x="1155" y="3296"/>
                    <a:pt x="3283" y="3782"/>
                  </a:cubicBezTo>
                  <a:cubicBezTo>
                    <a:pt x="3730" y="3891"/>
                    <a:pt x="4168" y="3938"/>
                    <a:pt x="4591" y="3938"/>
                  </a:cubicBezTo>
                  <a:cubicBezTo>
                    <a:pt x="6180" y="3938"/>
                    <a:pt x="7556" y="3277"/>
                    <a:pt x="8420" y="2749"/>
                  </a:cubicBezTo>
                  <a:cubicBezTo>
                    <a:pt x="8724" y="2566"/>
                    <a:pt x="8937" y="2414"/>
                    <a:pt x="9119" y="2262"/>
                  </a:cubicBezTo>
                  <a:cubicBezTo>
                    <a:pt x="9271" y="2141"/>
                    <a:pt x="9271" y="1928"/>
                    <a:pt x="9210" y="1776"/>
                  </a:cubicBezTo>
                  <a:cubicBezTo>
                    <a:pt x="9180" y="1715"/>
                    <a:pt x="9149" y="1654"/>
                    <a:pt x="9089" y="1594"/>
                  </a:cubicBezTo>
                  <a:cubicBezTo>
                    <a:pt x="9028" y="1563"/>
                    <a:pt x="8937" y="1533"/>
                    <a:pt x="8876" y="1533"/>
                  </a:cubicBezTo>
                  <a:cubicBezTo>
                    <a:pt x="8724" y="1502"/>
                    <a:pt x="8541" y="1502"/>
                    <a:pt x="8359" y="1502"/>
                  </a:cubicBezTo>
                  <a:cubicBezTo>
                    <a:pt x="8268" y="1502"/>
                    <a:pt x="8146" y="1502"/>
                    <a:pt x="8055" y="1472"/>
                  </a:cubicBezTo>
                  <a:cubicBezTo>
                    <a:pt x="7356" y="1472"/>
                    <a:pt x="6474" y="1472"/>
                    <a:pt x="5654" y="1533"/>
                  </a:cubicBezTo>
                  <a:cubicBezTo>
                    <a:pt x="5226" y="1576"/>
                    <a:pt x="4714" y="1598"/>
                    <a:pt x="4196" y="1598"/>
                  </a:cubicBezTo>
                  <a:cubicBezTo>
                    <a:pt x="2909" y="1598"/>
                    <a:pt x="1589" y="1467"/>
                    <a:pt x="1459" y="1229"/>
                  </a:cubicBezTo>
                  <a:cubicBezTo>
                    <a:pt x="1270" y="904"/>
                    <a:pt x="1659" y="0"/>
                    <a:pt x="1252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3066325" y="2308000"/>
              <a:ext cx="59300" cy="35750"/>
            </a:xfrm>
            <a:custGeom>
              <a:avLst/>
              <a:gdLst/>
              <a:ahLst/>
              <a:cxnLst/>
              <a:rect l="l" t="t" r="r" b="b"/>
              <a:pathLst>
                <a:path w="2372" h="1430" extrusionOk="0">
                  <a:moveTo>
                    <a:pt x="2250" y="1"/>
                  </a:moveTo>
                  <a:cubicBezTo>
                    <a:pt x="1976" y="274"/>
                    <a:pt x="1338" y="821"/>
                    <a:pt x="61" y="1216"/>
                  </a:cubicBezTo>
                  <a:cubicBezTo>
                    <a:pt x="31" y="1247"/>
                    <a:pt x="0" y="1308"/>
                    <a:pt x="0" y="1338"/>
                  </a:cubicBezTo>
                  <a:cubicBezTo>
                    <a:pt x="31" y="1399"/>
                    <a:pt x="61" y="1429"/>
                    <a:pt x="122" y="1429"/>
                  </a:cubicBezTo>
                  <a:lnTo>
                    <a:pt x="152" y="1429"/>
                  </a:lnTo>
                  <a:cubicBezTo>
                    <a:pt x="1398" y="1004"/>
                    <a:pt x="2067" y="457"/>
                    <a:pt x="2371" y="183"/>
                  </a:cubicBezTo>
                  <a:cubicBezTo>
                    <a:pt x="2341" y="122"/>
                    <a:pt x="2280" y="61"/>
                    <a:pt x="2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050350" y="2304975"/>
              <a:ext cx="53975" cy="27375"/>
            </a:xfrm>
            <a:custGeom>
              <a:avLst/>
              <a:gdLst/>
              <a:ahLst/>
              <a:cxnLst/>
              <a:rect l="l" t="t" r="r" b="b"/>
              <a:pathLst>
                <a:path w="2159" h="1095" extrusionOk="0">
                  <a:moveTo>
                    <a:pt x="1855" y="0"/>
                  </a:moveTo>
                  <a:cubicBezTo>
                    <a:pt x="1490" y="274"/>
                    <a:pt x="913" y="608"/>
                    <a:pt x="62" y="882"/>
                  </a:cubicBezTo>
                  <a:cubicBezTo>
                    <a:pt x="31" y="912"/>
                    <a:pt x="1" y="973"/>
                    <a:pt x="1" y="1003"/>
                  </a:cubicBezTo>
                  <a:cubicBezTo>
                    <a:pt x="31" y="1064"/>
                    <a:pt x="62" y="1094"/>
                    <a:pt x="92" y="1094"/>
                  </a:cubicBezTo>
                  <a:cubicBezTo>
                    <a:pt x="122" y="1094"/>
                    <a:pt x="122" y="1094"/>
                    <a:pt x="122" y="1064"/>
                  </a:cubicBezTo>
                  <a:cubicBezTo>
                    <a:pt x="1156" y="760"/>
                    <a:pt x="1794" y="334"/>
                    <a:pt x="2159" y="30"/>
                  </a:cubicBezTo>
                  <a:cubicBezTo>
                    <a:pt x="2068" y="30"/>
                    <a:pt x="1946" y="30"/>
                    <a:pt x="1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462200" y="2481400"/>
              <a:ext cx="353375" cy="131350"/>
            </a:xfrm>
            <a:custGeom>
              <a:avLst/>
              <a:gdLst/>
              <a:ahLst/>
              <a:cxnLst/>
              <a:rect l="l" t="t" r="r" b="b"/>
              <a:pathLst>
                <a:path w="14135" h="5254" extrusionOk="0">
                  <a:moveTo>
                    <a:pt x="289" y="1"/>
                  </a:moveTo>
                  <a:cubicBezTo>
                    <a:pt x="218" y="1"/>
                    <a:pt x="145" y="33"/>
                    <a:pt x="92" y="86"/>
                  </a:cubicBezTo>
                  <a:cubicBezTo>
                    <a:pt x="1" y="177"/>
                    <a:pt x="1" y="329"/>
                    <a:pt x="92" y="420"/>
                  </a:cubicBezTo>
                  <a:cubicBezTo>
                    <a:pt x="153" y="481"/>
                    <a:pt x="1672" y="1910"/>
                    <a:pt x="4134" y="3217"/>
                  </a:cubicBezTo>
                  <a:cubicBezTo>
                    <a:pt x="5989" y="4220"/>
                    <a:pt x="8663" y="5253"/>
                    <a:pt x="11703" y="5253"/>
                  </a:cubicBezTo>
                  <a:cubicBezTo>
                    <a:pt x="12432" y="5253"/>
                    <a:pt x="13162" y="5192"/>
                    <a:pt x="13922" y="5071"/>
                  </a:cubicBezTo>
                  <a:cubicBezTo>
                    <a:pt x="14043" y="5040"/>
                    <a:pt x="14135" y="4919"/>
                    <a:pt x="14104" y="4797"/>
                  </a:cubicBezTo>
                  <a:cubicBezTo>
                    <a:pt x="14074" y="4645"/>
                    <a:pt x="13952" y="4585"/>
                    <a:pt x="13831" y="4585"/>
                  </a:cubicBezTo>
                  <a:cubicBezTo>
                    <a:pt x="13093" y="4714"/>
                    <a:pt x="12370" y="4772"/>
                    <a:pt x="11667" y="4772"/>
                  </a:cubicBezTo>
                  <a:cubicBezTo>
                    <a:pt x="8744" y="4772"/>
                    <a:pt x="6166" y="3777"/>
                    <a:pt x="4378" y="2822"/>
                  </a:cubicBezTo>
                  <a:cubicBezTo>
                    <a:pt x="1946" y="1545"/>
                    <a:pt x="426" y="86"/>
                    <a:pt x="426" y="56"/>
                  </a:cubicBezTo>
                  <a:cubicBezTo>
                    <a:pt x="388" y="17"/>
                    <a:pt x="339" y="1"/>
                    <a:pt x="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08A8D8A-7CC2-52C6-6DD0-08A99B68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001" y="217945"/>
            <a:ext cx="4309225" cy="4764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F0C7F4-7E16-BE57-CC85-52701A433EA2}"/>
              </a:ext>
            </a:extLst>
          </p:cNvPr>
          <p:cNvSpPr txBox="1"/>
          <p:nvPr/>
        </p:nvSpPr>
        <p:spPr>
          <a:xfrm>
            <a:off x="735113" y="903338"/>
            <a:ext cx="27491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>
                <a:solidFill>
                  <a:schemeClr val="accent2"/>
                </a:solidFill>
                <a:latin typeface="Gill Sans MT"/>
              </a:rPr>
              <a:t>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22D01-E05F-F015-D54A-92900CB63D15}"/>
              </a:ext>
            </a:extLst>
          </p:cNvPr>
          <p:cNvSpPr txBox="1"/>
          <p:nvPr/>
        </p:nvSpPr>
        <p:spPr>
          <a:xfrm>
            <a:off x="1161435" y="1762893"/>
            <a:ext cx="17398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>
                <a:solidFill>
                  <a:schemeClr val="accent2"/>
                </a:solidFill>
                <a:latin typeface="Gill Sans MT"/>
              </a:rPr>
              <a:t>of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F27BD-F3BB-CF0E-D55E-23A26D18F459}"/>
              </a:ext>
            </a:extLst>
          </p:cNvPr>
          <p:cNvSpPr txBox="1"/>
          <p:nvPr/>
        </p:nvSpPr>
        <p:spPr>
          <a:xfrm>
            <a:off x="186690" y="2381650"/>
            <a:ext cx="68257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b="1">
                <a:solidFill>
                  <a:schemeClr val="accent2"/>
                </a:solidFill>
                <a:latin typeface="Gill Sans MT"/>
              </a:rPr>
              <a:t>Classes</a:t>
            </a:r>
            <a:endParaRPr lang="en-US">
              <a:latin typeface="Gill Sans M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A4C90-4F98-DD56-A766-1332BC7C9A4A}"/>
              </a:ext>
            </a:extLst>
          </p:cNvPr>
          <p:cNvSpPr/>
          <p:nvPr/>
        </p:nvSpPr>
        <p:spPr>
          <a:xfrm>
            <a:off x="6565992" y="3420656"/>
            <a:ext cx="1610211" cy="1610211"/>
          </a:xfrm>
          <a:prstGeom prst="rect">
            <a:avLst/>
          </a:prstGeom>
          <a:solidFill>
            <a:srgbClr val="FFFBF7"/>
          </a:solidFill>
          <a:ln>
            <a:solidFill>
              <a:srgbClr val="FFF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subTitle" idx="1"/>
          </p:nvPr>
        </p:nvSpPr>
        <p:spPr>
          <a:xfrm>
            <a:off x="529828" y="1409890"/>
            <a:ext cx="5134031" cy="2706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en" b="1"/>
              <a:t>Shared Memory</a:t>
            </a:r>
            <a:r>
              <a:rPr lang="en"/>
              <a:t> for communication of server/client processes on same devices.</a:t>
            </a:r>
          </a:p>
          <a:p>
            <a:r>
              <a:rPr lang="en" b="1"/>
              <a:t>Sockets</a:t>
            </a:r>
            <a:r>
              <a:rPr lang="en"/>
              <a:t> for communication of server/client processes on different devices.</a:t>
            </a:r>
          </a:p>
          <a:p>
            <a:r>
              <a:rPr lang="en" b="1"/>
              <a:t>Multiple threads</a:t>
            </a:r>
            <a:r>
              <a:rPr lang="en"/>
              <a:t> for handling different clients.</a:t>
            </a:r>
          </a:p>
          <a:p>
            <a:r>
              <a:rPr lang="en" b="1"/>
              <a:t>Semaphores/Mutex</a:t>
            </a:r>
            <a:r>
              <a:rPr lang="en"/>
              <a:t> for synchronization of shared resources.</a:t>
            </a:r>
          </a:p>
          <a:p>
            <a:r>
              <a:rPr lang="en" b="1"/>
              <a:t>File Sharing and Handling</a:t>
            </a:r>
            <a:r>
              <a:rPr lang="en"/>
              <a:t> for storage and inter-process 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communication.</a:t>
            </a:r>
          </a:p>
          <a:p>
            <a:r>
              <a:rPr lang="en" b="1">
                <a:solidFill>
                  <a:schemeClr val="bg1">
                    <a:lumMod val="10000"/>
                  </a:schemeClr>
                </a:solidFill>
              </a:rPr>
              <a:t>User authentication and authorization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 mechanisms to control access to exam.</a:t>
            </a:r>
          </a:p>
          <a:p>
            <a:endParaRPr lang="en">
              <a:solidFill>
                <a:srgbClr val="374151"/>
              </a:solidFill>
            </a:endParaRPr>
          </a:p>
          <a:p>
            <a:endParaRPr lang="en">
              <a:solidFill>
                <a:srgbClr val="191919"/>
              </a:solidFill>
            </a:endParaRPr>
          </a:p>
          <a:p>
            <a:pPr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57C845-B50E-5958-9758-A7CB0D97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92" y="307025"/>
            <a:ext cx="4165477" cy="1103980"/>
          </a:xfrm>
        </p:spPr>
        <p:txBody>
          <a:bodyPr/>
          <a:lstStyle/>
          <a:p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Operating System Features 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subTitle" idx="1"/>
          </p:nvPr>
        </p:nvSpPr>
        <p:spPr>
          <a:xfrm>
            <a:off x="522892" y="1335093"/>
            <a:ext cx="5830641" cy="3400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en-US" dirty="0">
                <a:solidFill>
                  <a:srgbClr val="000000"/>
                </a:solidFill>
              </a:rPr>
              <a:t>Enable user login from different terminals from different physical machines.</a:t>
            </a:r>
            <a:endParaRPr lang="en" dirty="0"/>
          </a:p>
          <a:p>
            <a:r>
              <a:rPr lang="en-US" dirty="0">
                <a:solidFill>
                  <a:srgbClr val="000000"/>
                </a:solidFill>
              </a:rPr>
              <a:t>Enable User registration and authentication (using some hash based password).</a:t>
            </a:r>
          </a:p>
          <a:p>
            <a:r>
              <a:rPr lang="en-US" dirty="0">
                <a:solidFill>
                  <a:srgbClr val="000000"/>
                </a:solidFill>
              </a:rPr>
              <a:t>A user-friendly text-based interface indicating remaining time to submission and requested information to a user.</a:t>
            </a:r>
            <a:endParaRPr lang="en-US" dirty="0">
              <a:solidFill>
                <a:srgbClr val="000000"/>
              </a:solidFill>
              <a:latin typeface="Asap" panose="020B0604020202020204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b="1" dirty="0">
                <a:solidFill>
                  <a:srgbClr val="000000"/>
                </a:solidFill>
              </a:rPr>
              <a:t>multithreaded platform</a:t>
            </a:r>
            <a:r>
              <a:rPr lang="en-US" dirty="0">
                <a:solidFill>
                  <a:srgbClr val="000000"/>
                </a:solidFill>
              </a:rPr>
              <a:t> to control multiple client interaction with the server.</a:t>
            </a:r>
          </a:p>
          <a:p>
            <a:r>
              <a:rPr lang="en-US" b="1" dirty="0">
                <a:solidFill>
                  <a:srgbClr val="000000"/>
                </a:solidFill>
              </a:rPr>
              <a:t>Random Question Generation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to allow the system to generate random sets of questions from the question bank to reduce question predictability and cheating.</a:t>
            </a:r>
          </a:p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Leaderboard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generation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 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to enable users to get rank and related data and asses relative performance.</a:t>
            </a:r>
          </a:p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Cheating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 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detection</a:t>
            </a:r>
            <a:r>
              <a:rPr lang="en-US" dirty="0">
                <a:solidFill>
                  <a:srgbClr val="374151"/>
                </a:solidFill>
              </a:rPr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facility available for teachers, using statistical methods to catch potential cheating attempts.</a:t>
            </a:r>
          </a:p>
          <a:p>
            <a:r>
              <a:rPr lang="en-US" dirty="0">
                <a:solidFill>
                  <a:srgbClr val="000000"/>
                </a:solidFill>
              </a:rPr>
              <a:t>Provide marks obtained just after the exam.</a:t>
            </a:r>
            <a:endParaRPr lang="en-US" dirty="0">
              <a:solidFill>
                <a:srgbClr val="000000"/>
              </a:solidFill>
              <a:latin typeface="Asap" panose="020B0604020202020204" charset="0"/>
            </a:endParaRPr>
          </a:p>
          <a:p>
            <a:endParaRPr lang="en-US">
              <a:solidFill>
                <a:srgbClr val="000000"/>
              </a:solidFill>
              <a:latin typeface="Asap" panose="020B0604020202020204" charset="0"/>
            </a:endParaRPr>
          </a:p>
          <a:p>
            <a:endParaRPr lang="en-US">
              <a:solidFill>
                <a:srgbClr val="000000"/>
              </a:solidFill>
              <a:latin typeface="Asap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57C845-B50E-5958-9758-A7CB0D97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63" y="689167"/>
            <a:ext cx="3566487" cy="829390"/>
          </a:xfrm>
        </p:spPr>
        <p:txBody>
          <a:bodyPr/>
          <a:lstStyle/>
          <a:p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Application Level Features</a:t>
            </a:r>
          </a:p>
        </p:txBody>
      </p:sp>
    </p:spTree>
    <p:extLst>
      <p:ext uri="{BB962C8B-B14F-4D97-AF65-F5344CB8AC3E}">
        <p14:creationId xmlns:p14="http://schemas.microsoft.com/office/powerpoint/2010/main" val="106718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87B2-1818-2DF8-0C56-C05FA8AF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66" y="1126796"/>
            <a:ext cx="7473508" cy="2232970"/>
          </a:xfrm>
        </p:spPr>
        <p:txBody>
          <a:bodyPr/>
          <a:lstStyle/>
          <a:p>
            <a:pPr algn="ctr"/>
            <a:r>
              <a:rPr lang="en-US" sz="8800">
                <a:solidFill>
                  <a:schemeClr val="accent2">
                    <a:lumMod val="60000"/>
                    <a:lumOff val="40000"/>
                  </a:schemeClr>
                </a:solidFill>
              </a:rPr>
              <a:t>Thank  You</a:t>
            </a:r>
          </a:p>
        </p:txBody>
      </p:sp>
    </p:spTree>
    <p:extLst>
      <p:ext uri="{BB962C8B-B14F-4D97-AF65-F5344CB8AC3E}">
        <p14:creationId xmlns:p14="http://schemas.microsoft.com/office/powerpoint/2010/main" val="188990296"/>
      </p:ext>
    </p:extLst>
  </p:cSld>
  <p:clrMapOvr>
    <a:masterClrMapping/>
  </p:clrMapOvr>
</p:sld>
</file>

<file path=ppt/theme/theme1.xml><?xml version="1.0" encoding="utf-8"?>
<a:theme xmlns:a="http://schemas.openxmlformats.org/drawingml/2006/main" name="Target Analysis Software Pitch Deck by Slidesgo">
  <a:themeElements>
    <a:clrScheme name="Simple Light">
      <a:dk1>
        <a:srgbClr val="191919"/>
      </a:dk1>
      <a:lt1>
        <a:srgbClr val="FFFBF9"/>
      </a:lt1>
      <a:dk2>
        <a:srgbClr val="002029"/>
      </a:dk2>
      <a:lt2>
        <a:srgbClr val="173953"/>
      </a:lt2>
      <a:accent1>
        <a:srgbClr val="8500FF"/>
      </a:accent1>
      <a:accent2>
        <a:srgbClr val="5D06B4"/>
      </a:accent2>
      <a:accent3>
        <a:srgbClr val="FD967D"/>
      </a:accent3>
      <a:accent4>
        <a:srgbClr val="E3D7D5"/>
      </a:accent4>
      <a:accent5>
        <a:srgbClr val="FFFFFF"/>
      </a:accent5>
      <a:accent6>
        <a:srgbClr val="CDBFB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Target Analysis Software Pitch Deck by Slidesgo</vt:lpstr>
      <vt:lpstr> Exam System   (simple platform for hosting online MCQ exams) </vt:lpstr>
      <vt:lpstr>Problem Description</vt:lpstr>
      <vt:lpstr>Schematic Overview of the System</vt:lpstr>
      <vt:lpstr>User Interface</vt:lpstr>
      <vt:lpstr>Design </vt:lpstr>
      <vt:lpstr>Operating System Features Used</vt:lpstr>
      <vt:lpstr>Application Level Features</vt:lpstr>
      <vt:lpstr>Thank  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Analysis Software Pitch Deck</dc:title>
  <cp:revision>35</cp:revision>
  <dcterms:modified xsi:type="dcterms:W3CDTF">2023-12-11T15:51:36Z</dcterms:modified>
</cp:coreProperties>
</file>