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3"/>
  </p:normalViewPr>
  <p:slideViewPr>
    <p:cSldViewPr snapToGrid="0">
      <p:cViewPr varScale="1">
        <p:scale>
          <a:sx n="121" d="100"/>
          <a:sy n="121" d="100"/>
        </p:scale>
        <p:origin x="2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hyperlink" Target="https://en.wikipedia.org/wiki/Angular_(application_platform)" TargetMode="External"/><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hyperlink" Target="https://en.wikipedia.org/wiki/Angular_(application_platform)" TargetMode="External"/><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4C93C-F6B5-4841-8F9A-705ED45C5F5E}"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11238D-8347-4AF7-BDE4-30909BBCB17B}">
      <dgm:prSet/>
      <dgm:spPr/>
      <dgm:t>
        <a:bodyPr/>
        <a:lstStyle/>
        <a:p>
          <a:r>
            <a:rPr lang="en-US"/>
            <a:t>NoSQL: Mongo DB</a:t>
          </a:r>
        </a:p>
      </dgm:t>
    </dgm:pt>
    <dgm:pt modelId="{EA8A7D30-0B4D-4B2B-81AC-F0E2504F425B}" type="parTrans" cxnId="{D3260F45-57F1-4A19-986B-A3E580BEA72F}">
      <dgm:prSet/>
      <dgm:spPr/>
      <dgm:t>
        <a:bodyPr/>
        <a:lstStyle/>
        <a:p>
          <a:endParaRPr lang="en-US"/>
        </a:p>
      </dgm:t>
    </dgm:pt>
    <dgm:pt modelId="{420C6106-9442-4A24-8153-262CA993BF5E}" type="sibTrans" cxnId="{D3260F45-57F1-4A19-986B-A3E580BEA72F}">
      <dgm:prSet/>
      <dgm:spPr/>
      <dgm:t>
        <a:bodyPr/>
        <a:lstStyle/>
        <a:p>
          <a:endParaRPr lang="en-US"/>
        </a:p>
      </dgm:t>
    </dgm:pt>
    <dgm:pt modelId="{57580AF5-1CDD-4EE4-94AA-4E83D538C781}">
      <dgm:prSet/>
      <dgm:spPr/>
      <dgm:t>
        <a:bodyPr/>
        <a:lstStyle/>
        <a:p>
          <a:r>
            <a:rPr lang="en-US"/>
            <a:t>Search System: Elastic Search</a:t>
          </a:r>
        </a:p>
      </dgm:t>
    </dgm:pt>
    <dgm:pt modelId="{B3659669-D0B6-4416-A1D1-BD0CC8982FFE}" type="parTrans" cxnId="{C2418CD5-24C1-429C-8052-C521A56BB3A4}">
      <dgm:prSet/>
      <dgm:spPr/>
      <dgm:t>
        <a:bodyPr/>
        <a:lstStyle/>
        <a:p>
          <a:endParaRPr lang="en-US"/>
        </a:p>
      </dgm:t>
    </dgm:pt>
    <dgm:pt modelId="{AA3C7C1B-E007-4A7E-9EF7-F9E6C5C7386F}" type="sibTrans" cxnId="{C2418CD5-24C1-429C-8052-C521A56BB3A4}">
      <dgm:prSet/>
      <dgm:spPr/>
      <dgm:t>
        <a:bodyPr/>
        <a:lstStyle/>
        <a:p>
          <a:endParaRPr lang="en-US"/>
        </a:p>
      </dgm:t>
    </dgm:pt>
    <dgm:pt modelId="{560D8F82-0668-4F3D-9AE2-3438DF723E5B}">
      <dgm:prSet/>
      <dgm:spPr/>
      <dgm:t>
        <a:bodyPr/>
        <a:lstStyle/>
        <a:p>
          <a:r>
            <a:rPr lang="en-US" dirty="0"/>
            <a:t>Cache: Redis</a:t>
          </a:r>
        </a:p>
      </dgm:t>
    </dgm:pt>
    <dgm:pt modelId="{AF36D41C-D346-4056-9265-6FE5780843B6}" type="parTrans" cxnId="{D02C8E81-20A6-4183-BE0C-51DA93E131F5}">
      <dgm:prSet/>
      <dgm:spPr/>
      <dgm:t>
        <a:bodyPr/>
        <a:lstStyle/>
        <a:p>
          <a:endParaRPr lang="en-US"/>
        </a:p>
      </dgm:t>
    </dgm:pt>
    <dgm:pt modelId="{19FD5CFD-BC9B-4882-9031-AB011A4143E9}" type="sibTrans" cxnId="{D02C8E81-20A6-4183-BE0C-51DA93E131F5}">
      <dgm:prSet/>
      <dgm:spPr/>
      <dgm:t>
        <a:bodyPr/>
        <a:lstStyle/>
        <a:p>
          <a:endParaRPr lang="en-US"/>
        </a:p>
      </dgm:t>
    </dgm:pt>
    <dgm:pt modelId="{13EAA4C7-2614-42E2-8857-41FCCC57CC23}">
      <dgm:prSet/>
      <dgm:spPr/>
      <dgm:t>
        <a:bodyPr/>
        <a:lstStyle/>
        <a:p>
          <a:r>
            <a:rPr lang="en-US"/>
            <a:t>CDN: Cloudinary</a:t>
          </a:r>
        </a:p>
      </dgm:t>
    </dgm:pt>
    <dgm:pt modelId="{03875B12-4E0A-4F23-86F1-6780CA0B4118}" type="parTrans" cxnId="{B0B292FC-5EBC-46BF-855A-8A9B77158DEB}">
      <dgm:prSet/>
      <dgm:spPr/>
      <dgm:t>
        <a:bodyPr/>
        <a:lstStyle/>
        <a:p>
          <a:endParaRPr lang="en-US"/>
        </a:p>
      </dgm:t>
    </dgm:pt>
    <dgm:pt modelId="{E4205F62-57DD-4151-82A8-821A54967642}" type="sibTrans" cxnId="{B0B292FC-5EBC-46BF-855A-8A9B77158DEB}">
      <dgm:prSet/>
      <dgm:spPr/>
      <dgm:t>
        <a:bodyPr/>
        <a:lstStyle/>
        <a:p>
          <a:endParaRPr lang="en-US"/>
        </a:p>
      </dgm:t>
    </dgm:pt>
    <dgm:pt modelId="{65A6A203-FFA6-41F8-8607-D4AC474B02F7}">
      <dgm:prSet/>
      <dgm:spPr/>
      <dgm:t>
        <a:bodyPr/>
        <a:lstStyle/>
        <a:p>
          <a:r>
            <a:rPr lang="en-US"/>
            <a:t>Application server: Nodejs</a:t>
          </a:r>
        </a:p>
      </dgm:t>
    </dgm:pt>
    <dgm:pt modelId="{6E771FB4-13DD-4734-8490-B94E834FA54B}" type="parTrans" cxnId="{7930718B-1029-452F-9B7D-5BFDB7D6D49E}">
      <dgm:prSet/>
      <dgm:spPr/>
      <dgm:t>
        <a:bodyPr/>
        <a:lstStyle/>
        <a:p>
          <a:endParaRPr lang="en-US"/>
        </a:p>
      </dgm:t>
    </dgm:pt>
    <dgm:pt modelId="{8B0B7E73-19E9-43F0-91DA-764AC83439A5}" type="sibTrans" cxnId="{7930718B-1029-452F-9B7D-5BFDB7D6D49E}">
      <dgm:prSet/>
      <dgm:spPr/>
      <dgm:t>
        <a:bodyPr/>
        <a:lstStyle/>
        <a:p>
          <a:endParaRPr lang="en-US"/>
        </a:p>
      </dgm:t>
    </dgm:pt>
    <dgm:pt modelId="{F9E8758A-24D0-49F5-9847-B43AE724CABD}">
      <dgm:prSet/>
      <dgm:spPr/>
      <dgm:t>
        <a:bodyPr/>
        <a:lstStyle/>
        <a:p>
          <a:r>
            <a:rPr lang="en-US"/>
            <a:t>Front End: Angular </a:t>
          </a:r>
        </a:p>
      </dgm:t>
    </dgm:pt>
    <dgm:pt modelId="{747A3519-6A98-45E5-91D9-4C5EFC2780BE}" type="parTrans" cxnId="{14CA4434-1645-4418-BBDB-1BAF1E42D547}">
      <dgm:prSet/>
      <dgm:spPr/>
      <dgm:t>
        <a:bodyPr/>
        <a:lstStyle/>
        <a:p>
          <a:endParaRPr lang="en-US"/>
        </a:p>
      </dgm:t>
    </dgm:pt>
    <dgm:pt modelId="{553A1630-3CAF-4D77-A615-2C57C4805179}" type="sibTrans" cxnId="{14CA4434-1645-4418-BBDB-1BAF1E42D547}">
      <dgm:prSet/>
      <dgm:spPr/>
      <dgm:t>
        <a:bodyPr/>
        <a:lstStyle/>
        <a:p>
          <a:endParaRPr lang="en-US"/>
        </a:p>
      </dgm:t>
    </dgm:pt>
    <dgm:pt modelId="{074FA72C-15D4-4730-8E2D-EC06F604563B}" type="pres">
      <dgm:prSet presAssocID="{7494C93C-F6B5-4841-8F9A-705ED45C5F5E}" presName="root" presStyleCnt="0">
        <dgm:presLayoutVars>
          <dgm:dir/>
          <dgm:resizeHandles val="exact"/>
        </dgm:presLayoutVars>
      </dgm:prSet>
      <dgm:spPr/>
    </dgm:pt>
    <dgm:pt modelId="{851FB895-06BC-48C2-BEE4-C862E09064BD}" type="pres">
      <dgm:prSet presAssocID="{B011238D-8347-4AF7-BDE4-30909BBCB17B}" presName="compNode" presStyleCnt="0"/>
      <dgm:spPr/>
    </dgm:pt>
    <dgm:pt modelId="{4B970761-9128-441C-98C8-C9F4D9E709AB}" type="pres">
      <dgm:prSet presAssocID="{B011238D-8347-4AF7-BDE4-30909BBCB1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E611051-472A-4DE4-B117-9B11AEAF439F}" type="pres">
      <dgm:prSet presAssocID="{B011238D-8347-4AF7-BDE4-30909BBCB17B}" presName="spaceRect" presStyleCnt="0"/>
      <dgm:spPr/>
    </dgm:pt>
    <dgm:pt modelId="{0569246A-479F-41FE-8753-70CFE07F1DB3}" type="pres">
      <dgm:prSet presAssocID="{B011238D-8347-4AF7-BDE4-30909BBCB17B}" presName="textRect" presStyleLbl="revTx" presStyleIdx="0" presStyleCnt="6">
        <dgm:presLayoutVars>
          <dgm:chMax val="1"/>
          <dgm:chPref val="1"/>
        </dgm:presLayoutVars>
      </dgm:prSet>
      <dgm:spPr/>
    </dgm:pt>
    <dgm:pt modelId="{D026740E-1944-4D26-820A-6143ED6F3B20}" type="pres">
      <dgm:prSet presAssocID="{420C6106-9442-4A24-8153-262CA993BF5E}" presName="sibTrans" presStyleCnt="0"/>
      <dgm:spPr/>
    </dgm:pt>
    <dgm:pt modelId="{E57DEFB5-1D23-444C-BE1E-355F6C1088AC}" type="pres">
      <dgm:prSet presAssocID="{57580AF5-1CDD-4EE4-94AA-4E83D538C781}" presName="compNode" presStyleCnt="0"/>
      <dgm:spPr/>
    </dgm:pt>
    <dgm:pt modelId="{1F4CB270-D6F5-40E5-AA5E-B41216C12671}" type="pres">
      <dgm:prSet presAssocID="{57580AF5-1CDD-4EE4-94AA-4E83D538C78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6354F9D-8B5A-4A1B-9373-B2C800E79FC5}" type="pres">
      <dgm:prSet presAssocID="{57580AF5-1CDD-4EE4-94AA-4E83D538C781}" presName="spaceRect" presStyleCnt="0"/>
      <dgm:spPr/>
    </dgm:pt>
    <dgm:pt modelId="{C267C0E8-67E7-4C38-BA39-8501893A072E}" type="pres">
      <dgm:prSet presAssocID="{57580AF5-1CDD-4EE4-94AA-4E83D538C781}" presName="textRect" presStyleLbl="revTx" presStyleIdx="1" presStyleCnt="6">
        <dgm:presLayoutVars>
          <dgm:chMax val="1"/>
          <dgm:chPref val="1"/>
        </dgm:presLayoutVars>
      </dgm:prSet>
      <dgm:spPr/>
    </dgm:pt>
    <dgm:pt modelId="{E538289B-0D8E-479F-87CC-F8629A66E283}" type="pres">
      <dgm:prSet presAssocID="{AA3C7C1B-E007-4A7E-9EF7-F9E6C5C7386F}" presName="sibTrans" presStyleCnt="0"/>
      <dgm:spPr/>
    </dgm:pt>
    <dgm:pt modelId="{36BCB930-7773-4112-AF99-797EDF9FC914}" type="pres">
      <dgm:prSet presAssocID="{560D8F82-0668-4F3D-9AE2-3438DF723E5B}" presName="compNode" presStyleCnt="0"/>
      <dgm:spPr/>
    </dgm:pt>
    <dgm:pt modelId="{CB918463-AA5F-469B-8F29-0B025116B221}" type="pres">
      <dgm:prSet presAssocID="{560D8F82-0668-4F3D-9AE2-3438DF723E5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0059768-B3E4-4DAC-9C1A-262023550ED4}" type="pres">
      <dgm:prSet presAssocID="{560D8F82-0668-4F3D-9AE2-3438DF723E5B}" presName="spaceRect" presStyleCnt="0"/>
      <dgm:spPr/>
    </dgm:pt>
    <dgm:pt modelId="{C6B305B3-7553-4BBD-A0F3-91F1383B4C18}" type="pres">
      <dgm:prSet presAssocID="{560D8F82-0668-4F3D-9AE2-3438DF723E5B}" presName="textRect" presStyleLbl="revTx" presStyleIdx="2" presStyleCnt="6">
        <dgm:presLayoutVars>
          <dgm:chMax val="1"/>
          <dgm:chPref val="1"/>
        </dgm:presLayoutVars>
      </dgm:prSet>
      <dgm:spPr/>
    </dgm:pt>
    <dgm:pt modelId="{BF477769-A4CF-4551-9C0D-CA074AEDB50F}" type="pres">
      <dgm:prSet presAssocID="{19FD5CFD-BC9B-4882-9031-AB011A4143E9}" presName="sibTrans" presStyleCnt="0"/>
      <dgm:spPr/>
    </dgm:pt>
    <dgm:pt modelId="{981348F0-8667-4CD3-9294-48743F8C62FE}" type="pres">
      <dgm:prSet presAssocID="{13EAA4C7-2614-42E2-8857-41FCCC57CC23}" presName="compNode" presStyleCnt="0"/>
      <dgm:spPr/>
    </dgm:pt>
    <dgm:pt modelId="{B47D1E9C-BE46-4640-A2D9-53FE50AA10F8}" type="pres">
      <dgm:prSet presAssocID="{13EAA4C7-2614-42E2-8857-41FCCC57CC2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E6E05CC1-FAFC-42ED-8034-EA5D6B086AA6}" type="pres">
      <dgm:prSet presAssocID="{13EAA4C7-2614-42E2-8857-41FCCC57CC23}" presName="spaceRect" presStyleCnt="0"/>
      <dgm:spPr/>
    </dgm:pt>
    <dgm:pt modelId="{2505376D-350D-4A1E-92D0-6B7BDB1F07D2}" type="pres">
      <dgm:prSet presAssocID="{13EAA4C7-2614-42E2-8857-41FCCC57CC23}" presName="textRect" presStyleLbl="revTx" presStyleIdx="3" presStyleCnt="6">
        <dgm:presLayoutVars>
          <dgm:chMax val="1"/>
          <dgm:chPref val="1"/>
        </dgm:presLayoutVars>
      </dgm:prSet>
      <dgm:spPr/>
    </dgm:pt>
    <dgm:pt modelId="{A86E3F38-B613-49EE-BBED-41AD8C82EAAC}" type="pres">
      <dgm:prSet presAssocID="{E4205F62-57DD-4151-82A8-821A54967642}" presName="sibTrans" presStyleCnt="0"/>
      <dgm:spPr/>
    </dgm:pt>
    <dgm:pt modelId="{7D791DFC-C35D-4A02-9D02-284B57591647}" type="pres">
      <dgm:prSet presAssocID="{65A6A203-FFA6-41F8-8607-D4AC474B02F7}" presName="compNode" presStyleCnt="0"/>
      <dgm:spPr/>
    </dgm:pt>
    <dgm:pt modelId="{2011CAAA-2C2E-40AB-83E0-C2EEAA061F3F}" type="pres">
      <dgm:prSet presAssocID="{65A6A203-FFA6-41F8-8607-D4AC474B02F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9F178633-1AF2-4711-B35D-5BD13FA7C72D}" type="pres">
      <dgm:prSet presAssocID="{65A6A203-FFA6-41F8-8607-D4AC474B02F7}" presName="spaceRect" presStyleCnt="0"/>
      <dgm:spPr/>
    </dgm:pt>
    <dgm:pt modelId="{287638B9-26CA-4413-A7A1-92CF543EFDD5}" type="pres">
      <dgm:prSet presAssocID="{65A6A203-FFA6-41F8-8607-D4AC474B02F7}" presName="textRect" presStyleLbl="revTx" presStyleIdx="4" presStyleCnt="6">
        <dgm:presLayoutVars>
          <dgm:chMax val="1"/>
          <dgm:chPref val="1"/>
        </dgm:presLayoutVars>
      </dgm:prSet>
      <dgm:spPr/>
    </dgm:pt>
    <dgm:pt modelId="{91E65E28-15BF-4E68-A455-4978534691D8}" type="pres">
      <dgm:prSet presAssocID="{8B0B7E73-19E9-43F0-91DA-764AC83439A5}" presName="sibTrans" presStyleCnt="0"/>
      <dgm:spPr/>
    </dgm:pt>
    <dgm:pt modelId="{D9B52317-62F7-409A-ADD4-81AB8488DEC4}" type="pres">
      <dgm:prSet presAssocID="{F9E8758A-24D0-49F5-9847-B43AE724CABD}" presName="compNode" presStyleCnt="0"/>
      <dgm:spPr/>
    </dgm:pt>
    <dgm:pt modelId="{02F07409-3444-4AEA-9E74-E17C69058CDE}" type="pres">
      <dgm:prSet presAssocID="{F9E8758A-24D0-49F5-9847-B43AE724CAB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a:stretch>
        </a:blipFill>
        <a:ln>
          <a:noFill/>
        </a:ln>
      </dgm:spPr>
      <dgm:extLst/>
    </dgm:pt>
    <dgm:pt modelId="{F2FE52E5-AE00-4A8A-ACC0-628CD1C34937}" type="pres">
      <dgm:prSet presAssocID="{F9E8758A-24D0-49F5-9847-B43AE724CABD}" presName="spaceRect" presStyleCnt="0"/>
      <dgm:spPr/>
    </dgm:pt>
    <dgm:pt modelId="{9AA0F10B-8DCD-445C-98F2-A8FC986DDDFF}" type="pres">
      <dgm:prSet presAssocID="{F9E8758A-24D0-49F5-9847-B43AE724CABD}" presName="textRect" presStyleLbl="revTx" presStyleIdx="5" presStyleCnt="6">
        <dgm:presLayoutVars>
          <dgm:chMax val="1"/>
          <dgm:chPref val="1"/>
        </dgm:presLayoutVars>
      </dgm:prSet>
      <dgm:spPr/>
    </dgm:pt>
  </dgm:ptLst>
  <dgm:cxnLst>
    <dgm:cxn modelId="{2E2B4F30-3E69-49ED-9A2A-184B0898730C}" type="presOf" srcId="{13EAA4C7-2614-42E2-8857-41FCCC57CC23}" destId="{2505376D-350D-4A1E-92D0-6B7BDB1F07D2}" srcOrd="0" destOrd="0" presId="urn:microsoft.com/office/officeart/2018/2/layout/IconLabelList"/>
    <dgm:cxn modelId="{14CA4434-1645-4418-BBDB-1BAF1E42D547}" srcId="{7494C93C-F6B5-4841-8F9A-705ED45C5F5E}" destId="{F9E8758A-24D0-49F5-9847-B43AE724CABD}" srcOrd="5" destOrd="0" parTransId="{747A3519-6A98-45E5-91D9-4C5EFC2780BE}" sibTransId="{553A1630-3CAF-4D77-A615-2C57C4805179}"/>
    <dgm:cxn modelId="{59732D40-4819-45DC-B801-D9D5019423CF}" type="presOf" srcId="{560D8F82-0668-4F3D-9AE2-3438DF723E5B}" destId="{C6B305B3-7553-4BBD-A0F3-91F1383B4C18}" srcOrd="0" destOrd="0" presId="urn:microsoft.com/office/officeart/2018/2/layout/IconLabelList"/>
    <dgm:cxn modelId="{D3260F45-57F1-4A19-986B-A3E580BEA72F}" srcId="{7494C93C-F6B5-4841-8F9A-705ED45C5F5E}" destId="{B011238D-8347-4AF7-BDE4-30909BBCB17B}" srcOrd="0" destOrd="0" parTransId="{EA8A7D30-0B4D-4B2B-81AC-F0E2504F425B}" sibTransId="{420C6106-9442-4A24-8153-262CA993BF5E}"/>
    <dgm:cxn modelId="{F8F95C54-4766-45B0-A1A7-C0734D63CE11}" type="presOf" srcId="{B011238D-8347-4AF7-BDE4-30909BBCB17B}" destId="{0569246A-479F-41FE-8753-70CFE07F1DB3}" srcOrd="0" destOrd="0" presId="urn:microsoft.com/office/officeart/2018/2/layout/IconLabelList"/>
    <dgm:cxn modelId="{012A135C-72C9-4E56-9B10-2B3719E7A56F}" type="presOf" srcId="{F9E8758A-24D0-49F5-9847-B43AE724CABD}" destId="{9AA0F10B-8DCD-445C-98F2-A8FC986DDDFF}" srcOrd="0" destOrd="0" presId="urn:microsoft.com/office/officeart/2018/2/layout/IconLabelList"/>
    <dgm:cxn modelId="{E3052973-EA55-4311-9526-EFD0EA83E82D}" type="presOf" srcId="{65A6A203-FFA6-41F8-8607-D4AC474B02F7}" destId="{287638B9-26CA-4413-A7A1-92CF543EFDD5}" srcOrd="0" destOrd="0" presId="urn:microsoft.com/office/officeart/2018/2/layout/IconLabelList"/>
    <dgm:cxn modelId="{D02C8E81-20A6-4183-BE0C-51DA93E131F5}" srcId="{7494C93C-F6B5-4841-8F9A-705ED45C5F5E}" destId="{560D8F82-0668-4F3D-9AE2-3438DF723E5B}" srcOrd="2" destOrd="0" parTransId="{AF36D41C-D346-4056-9265-6FE5780843B6}" sibTransId="{19FD5CFD-BC9B-4882-9031-AB011A4143E9}"/>
    <dgm:cxn modelId="{7930718B-1029-452F-9B7D-5BFDB7D6D49E}" srcId="{7494C93C-F6B5-4841-8F9A-705ED45C5F5E}" destId="{65A6A203-FFA6-41F8-8607-D4AC474B02F7}" srcOrd="4" destOrd="0" parTransId="{6E771FB4-13DD-4734-8490-B94E834FA54B}" sibTransId="{8B0B7E73-19E9-43F0-91DA-764AC83439A5}"/>
    <dgm:cxn modelId="{A1CFEF8F-6A70-4D80-872A-F5F20AAD86B2}" type="presOf" srcId="{7494C93C-F6B5-4841-8F9A-705ED45C5F5E}" destId="{074FA72C-15D4-4730-8E2D-EC06F604563B}" srcOrd="0" destOrd="0" presId="urn:microsoft.com/office/officeart/2018/2/layout/IconLabelList"/>
    <dgm:cxn modelId="{2A3225A1-94EC-4B3F-A7B2-A54B2B4FD968}" type="presOf" srcId="{57580AF5-1CDD-4EE4-94AA-4E83D538C781}" destId="{C267C0E8-67E7-4C38-BA39-8501893A072E}" srcOrd="0" destOrd="0" presId="urn:microsoft.com/office/officeart/2018/2/layout/IconLabelList"/>
    <dgm:cxn modelId="{C2418CD5-24C1-429C-8052-C521A56BB3A4}" srcId="{7494C93C-F6B5-4841-8F9A-705ED45C5F5E}" destId="{57580AF5-1CDD-4EE4-94AA-4E83D538C781}" srcOrd="1" destOrd="0" parTransId="{B3659669-D0B6-4416-A1D1-BD0CC8982FFE}" sibTransId="{AA3C7C1B-E007-4A7E-9EF7-F9E6C5C7386F}"/>
    <dgm:cxn modelId="{B0B292FC-5EBC-46BF-855A-8A9B77158DEB}" srcId="{7494C93C-F6B5-4841-8F9A-705ED45C5F5E}" destId="{13EAA4C7-2614-42E2-8857-41FCCC57CC23}" srcOrd="3" destOrd="0" parTransId="{03875B12-4E0A-4F23-86F1-6780CA0B4118}" sibTransId="{E4205F62-57DD-4151-82A8-821A54967642}"/>
    <dgm:cxn modelId="{8CD870F4-8D77-4FA8-A62B-F0271E2FD680}" type="presParOf" srcId="{074FA72C-15D4-4730-8E2D-EC06F604563B}" destId="{851FB895-06BC-48C2-BEE4-C862E09064BD}" srcOrd="0" destOrd="0" presId="urn:microsoft.com/office/officeart/2018/2/layout/IconLabelList"/>
    <dgm:cxn modelId="{A8DF942D-3FF3-400B-BFAD-4BC6A5C16087}" type="presParOf" srcId="{851FB895-06BC-48C2-BEE4-C862E09064BD}" destId="{4B970761-9128-441C-98C8-C9F4D9E709AB}" srcOrd="0" destOrd="0" presId="urn:microsoft.com/office/officeart/2018/2/layout/IconLabelList"/>
    <dgm:cxn modelId="{46BEE7D6-B842-4BFF-B87A-E6C10D5A8145}" type="presParOf" srcId="{851FB895-06BC-48C2-BEE4-C862E09064BD}" destId="{FE611051-472A-4DE4-B117-9B11AEAF439F}" srcOrd="1" destOrd="0" presId="urn:microsoft.com/office/officeart/2018/2/layout/IconLabelList"/>
    <dgm:cxn modelId="{54610B39-70DB-42E1-A1B3-DD77E14823F1}" type="presParOf" srcId="{851FB895-06BC-48C2-BEE4-C862E09064BD}" destId="{0569246A-479F-41FE-8753-70CFE07F1DB3}" srcOrd="2" destOrd="0" presId="urn:microsoft.com/office/officeart/2018/2/layout/IconLabelList"/>
    <dgm:cxn modelId="{5C912C51-51D4-456F-8B76-8F080427BE9E}" type="presParOf" srcId="{074FA72C-15D4-4730-8E2D-EC06F604563B}" destId="{D026740E-1944-4D26-820A-6143ED6F3B20}" srcOrd="1" destOrd="0" presId="urn:microsoft.com/office/officeart/2018/2/layout/IconLabelList"/>
    <dgm:cxn modelId="{74CD52E0-1287-47C9-B3A4-B10E8DF4FD76}" type="presParOf" srcId="{074FA72C-15D4-4730-8E2D-EC06F604563B}" destId="{E57DEFB5-1D23-444C-BE1E-355F6C1088AC}" srcOrd="2" destOrd="0" presId="urn:microsoft.com/office/officeart/2018/2/layout/IconLabelList"/>
    <dgm:cxn modelId="{288FA98B-D2C8-456D-AB19-6615211B18A5}" type="presParOf" srcId="{E57DEFB5-1D23-444C-BE1E-355F6C1088AC}" destId="{1F4CB270-D6F5-40E5-AA5E-B41216C12671}" srcOrd="0" destOrd="0" presId="urn:microsoft.com/office/officeart/2018/2/layout/IconLabelList"/>
    <dgm:cxn modelId="{D4582F5D-04A6-4D46-AE0D-5381D5F95283}" type="presParOf" srcId="{E57DEFB5-1D23-444C-BE1E-355F6C1088AC}" destId="{F6354F9D-8B5A-4A1B-9373-B2C800E79FC5}" srcOrd="1" destOrd="0" presId="urn:microsoft.com/office/officeart/2018/2/layout/IconLabelList"/>
    <dgm:cxn modelId="{B264B0A8-17C9-49EA-86A3-D840AC6E7F70}" type="presParOf" srcId="{E57DEFB5-1D23-444C-BE1E-355F6C1088AC}" destId="{C267C0E8-67E7-4C38-BA39-8501893A072E}" srcOrd="2" destOrd="0" presId="urn:microsoft.com/office/officeart/2018/2/layout/IconLabelList"/>
    <dgm:cxn modelId="{2503627C-8898-4DB1-B9F7-E4A8C2F48B96}" type="presParOf" srcId="{074FA72C-15D4-4730-8E2D-EC06F604563B}" destId="{E538289B-0D8E-479F-87CC-F8629A66E283}" srcOrd="3" destOrd="0" presId="urn:microsoft.com/office/officeart/2018/2/layout/IconLabelList"/>
    <dgm:cxn modelId="{C1BBF193-8D16-4084-B1E3-4EF2B92EF6E3}" type="presParOf" srcId="{074FA72C-15D4-4730-8E2D-EC06F604563B}" destId="{36BCB930-7773-4112-AF99-797EDF9FC914}" srcOrd="4" destOrd="0" presId="urn:microsoft.com/office/officeart/2018/2/layout/IconLabelList"/>
    <dgm:cxn modelId="{2C0D5765-8200-435D-884D-0662332EA7D5}" type="presParOf" srcId="{36BCB930-7773-4112-AF99-797EDF9FC914}" destId="{CB918463-AA5F-469B-8F29-0B025116B221}" srcOrd="0" destOrd="0" presId="urn:microsoft.com/office/officeart/2018/2/layout/IconLabelList"/>
    <dgm:cxn modelId="{209D3487-8BAF-4789-9075-BE8492B48D31}" type="presParOf" srcId="{36BCB930-7773-4112-AF99-797EDF9FC914}" destId="{C0059768-B3E4-4DAC-9C1A-262023550ED4}" srcOrd="1" destOrd="0" presId="urn:microsoft.com/office/officeart/2018/2/layout/IconLabelList"/>
    <dgm:cxn modelId="{65362ECC-374E-4088-9A2B-D88C0910B0DC}" type="presParOf" srcId="{36BCB930-7773-4112-AF99-797EDF9FC914}" destId="{C6B305B3-7553-4BBD-A0F3-91F1383B4C18}" srcOrd="2" destOrd="0" presId="urn:microsoft.com/office/officeart/2018/2/layout/IconLabelList"/>
    <dgm:cxn modelId="{5684C00E-00CC-4B6E-85C8-2C873F5ABBC4}" type="presParOf" srcId="{074FA72C-15D4-4730-8E2D-EC06F604563B}" destId="{BF477769-A4CF-4551-9C0D-CA074AEDB50F}" srcOrd="5" destOrd="0" presId="urn:microsoft.com/office/officeart/2018/2/layout/IconLabelList"/>
    <dgm:cxn modelId="{B4C4E5FB-B84A-43C8-B6D4-93BCB7C6AD10}" type="presParOf" srcId="{074FA72C-15D4-4730-8E2D-EC06F604563B}" destId="{981348F0-8667-4CD3-9294-48743F8C62FE}" srcOrd="6" destOrd="0" presId="urn:microsoft.com/office/officeart/2018/2/layout/IconLabelList"/>
    <dgm:cxn modelId="{4F065A71-0727-4158-9899-A407EBCC7607}" type="presParOf" srcId="{981348F0-8667-4CD3-9294-48743F8C62FE}" destId="{B47D1E9C-BE46-4640-A2D9-53FE50AA10F8}" srcOrd="0" destOrd="0" presId="urn:microsoft.com/office/officeart/2018/2/layout/IconLabelList"/>
    <dgm:cxn modelId="{C1EBA555-F212-4148-B855-266F9B2FBC1B}" type="presParOf" srcId="{981348F0-8667-4CD3-9294-48743F8C62FE}" destId="{E6E05CC1-FAFC-42ED-8034-EA5D6B086AA6}" srcOrd="1" destOrd="0" presId="urn:microsoft.com/office/officeart/2018/2/layout/IconLabelList"/>
    <dgm:cxn modelId="{D482FA62-1946-4783-A581-14268895396C}" type="presParOf" srcId="{981348F0-8667-4CD3-9294-48743F8C62FE}" destId="{2505376D-350D-4A1E-92D0-6B7BDB1F07D2}" srcOrd="2" destOrd="0" presId="urn:microsoft.com/office/officeart/2018/2/layout/IconLabelList"/>
    <dgm:cxn modelId="{56FC1573-80FE-4B67-9443-EEFD041BA61C}" type="presParOf" srcId="{074FA72C-15D4-4730-8E2D-EC06F604563B}" destId="{A86E3F38-B613-49EE-BBED-41AD8C82EAAC}" srcOrd="7" destOrd="0" presId="urn:microsoft.com/office/officeart/2018/2/layout/IconLabelList"/>
    <dgm:cxn modelId="{FD36F110-8195-4E1B-90BD-3D92565BE22E}" type="presParOf" srcId="{074FA72C-15D4-4730-8E2D-EC06F604563B}" destId="{7D791DFC-C35D-4A02-9D02-284B57591647}" srcOrd="8" destOrd="0" presId="urn:microsoft.com/office/officeart/2018/2/layout/IconLabelList"/>
    <dgm:cxn modelId="{5DCBC6BD-365A-47C1-AA3D-58ACF72C615A}" type="presParOf" srcId="{7D791DFC-C35D-4A02-9D02-284B57591647}" destId="{2011CAAA-2C2E-40AB-83E0-C2EEAA061F3F}" srcOrd="0" destOrd="0" presId="urn:microsoft.com/office/officeart/2018/2/layout/IconLabelList"/>
    <dgm:cxn modelId="{94715372-C0AB-4E57-82A3-6C53B55495CC}" type="presParOf" srcId="{7D791DFC-C35D-4A02-9D02-284B57591647}" destId="{9F178633-1AF2-4711-B35D-5BD13FA7C72D}" srcOrd="1" destOrd="0" presId="urn:microsoft.com/office/officeart/2018/2/layout/IconLabelList"/>
    <dgm:cxn modelId="{37B6AFC8-583A-4790-A157-CC5E9E245FA4}" type="presParOf" srcId="{7D791DFC-C35D-4A02-9D02-284B57591647}" destId="{287638B9-26CA-4413-A7A1-92CF543EFDD5}" srcOrd="2" destOrd="0" presId="urn:microsoft.com/office/officeart/2018/2/layout/IconLabelList"/>
    <dgm:cxn modelId="{A78909EB-4484-4E98-9DE9-AF70E21BCEF1}" type="presParOf" srcId="{074FA72C-15D4-4730-8E2D-EC06F604563B}" destId="{91E65E28-15BF-4E68-A455-4978534691D8}" srcOrd="9" destOrd="0" presId="urn:microsoft.com/office/officeart/2018/2/layout/IconLabelList"/>
    <dgm:cxn modelId="{35F76491-A2A9-42BA-9025-4076A077C00E}" type="presParOf" srcId="{074FA72C-15D4-4730-8E2D-EC06F604563B}" destId="{D9B52317-62F7-409A-ADD4-81AB8488DEC4}" srcOrd="10" destOrd="0" presId="urn:microsoft.com/office/officeart/2018/2/layout/IconLabelList"/>
    <dgm:cxn modelId="{998125D4-4A8F-48CF-864C-26D764D5E7A6}" type="presParOf" srcId="{D9B52317-62F7-409A-ADD4-81AB8488DEC4}" destId="{02F07409-3444-4AEA-9E74-E17C69058CDE}" srcOrd="0" destOrd="0" presId="urn:microsoft.com/office/officeart/2018/2/layout/IconLabelList"/>
    <dgm:cxn modelId="{378B336B-D3F4-48CC-A26E-7599642E19AD}" type="presParOf" srcId="{D9B52317-62F7-409A-ADD4-81AB8488DEC4}" destId="{F2FE52E5-AE00-4A8A-ACC0-628CD1C34937}" srcOrd="1" destOrd="0" presId="urn:microsoft.com/office/officeart/2018/2/layout/IconLabelList"/>
    <dgm:cxn modelId="{5E6B2A9E-6E69-4728-98C6-8B1EAC2F5C38}" type="presParOf" srcId="{D9B52317-62F7-409A-ADD4-81AB8488DEC4}" destId="{9AA0F10B-8DCD-445C-98F2-A8FC986DDDF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70761-9128-441C-98C8-C9F4D9E709AB}">
      <dsp:nvSpPr>
        <dsp:cNvPr id="0" name=""/>
        <dsp:cNvSpPr/>
      </dsp:nvSpPr>
      <dsp:spPr>
        <a:xfrm>
          <a:off x="418263" y="1268349"/>
          <a:ext cx="677109" cy="677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69246A-479F-41FE-8753-70CFE07F1DB3}">
      <dsp:nvSpPr>
        <dsp:cNvPr id="0" name=""/>
        <dsp:cNvSpPr/>
      </dsp:nvSpPr>
      <dsp:spPr>
        <a:xfrm>
          <a:off x="4474" y="218901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NoSQL: Mongo DB</a:t>
          </a:r>
        </a:p>
      </dsp:txBody>
      <dsp:txXfrm>
        <a:off x="4474" y="2189012"/>
        <a:ext cx="1504687" cy="601875"/>
      </dsp:txXfrm>
    </dsp:sp>
    <dsp:sp modelId="{1F4CB270-D6F5-40E5-AA5E-B41216C12671}">
      <dsp:nvSpPr>
        <dsp:cNvPr id="0" name=""/>
        <dsp:cNvSpPr/>
      </dsp:nvSpPr>
      <dsp:spPr>
        <a:xfrm>
          <a:off x="2186271" y="1268349"/>
          <a:ext cx="677109" cy="67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67C0E8-67E7-4C38-BA39-8501893A072E}">
      <dsp:nvSpPr>
        <dsp:cNvPr id="0" name=""/>
        <dsp:cNvSpPr/>
      </dsp:nvSpPr>
      <dsp:spPr>
        <a:xfrm>
          <a:off x="1772482" y="218901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Search System: Elastic Search</a:t>
          </a:r>
        </a:p>
      </dsp:txBody>
      <dsp:txXfrm>
        <a:off x="1772482" y="2189012"/>
        <a:ext cx="1504687" cy="601875"/>
      </dsp:txXfrm>
    </dsp:sp>
    <dsp:sp modelId="{CB918463-AA5F-469B-8F29-0B025116B221}">
      <dsp:nvSpPr>
        <dsp:cNvPr id="0" name=""/>
        <dsp:cNvSpPr/>
      </dsp:nvSpPr>
      <dsp:spPr>
        <a:xfrm>
          <a:off x="3954278" y="1268349"/>
          <a:ext cx="677109" cy="677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B305B3-7553-4BBD-A0F3-91F1383B4C18}">
      <dsp:nvSpPr>
        <dsp:cNvPr id="0" name=""/>
        <dsp:cNvSpPr/>
      </dsp:nvSpPr>
      <dsp:spPr>
        <a:xfrm>
          <a:off x="3540489" y="218901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Cache: Redis</a:t>
          </a:r>
        </a:p>
      </dsp:txBody>
      <dsp:txXfrm>
        <a:off x="3540489" y="2189012"/>
        <a:ext cx="1504687" cy="601875"/>
      </dsp:txXfrm>
    </dsp:sp>
    <dsp:sp modelId="{B47D1E9C-BE46-4640-A2D9-53FE50AA10F8}">
      <dsp:nvSpPr>
        <dsp:cNvPr id="0" name=""/>
        <dsp:cNvSpPr/>
      </dsp:nvSpPr>
      <dsp:spPr>
        <a:xfrm>
          <a:off x="5722286" y="1268349"/>
          <a:ext cx="677109" cy="677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05376D-350D-4A1E-92D0-6B7BDB1F07D2}">
      <dsp:nvSpPr>
        <dsp:cNvPr id="0" name=""/>
        <dsp:cNvSpPr/>
      </dsp:nvSpPr>
      <dsp:spPr>
        <a:xfrm>
          <a:off x="5308497" y="218901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CDN: Cloudinary</a:t>
          </a:r>
        </a:p>
      </dsp:txBody>
      <dsp:txXfrm>
        <a:off x="5308497" y="2189012"/>
        <a:ext cx="1504687" cy="601875"/>
      </dsp:txXfrm>
    </dsp:sp>
    <dsp:sp modelId="{2011CAAA-2C2E-40AB-83E0-C2EEAA061F3F}">
      <dsp:nvSpPr>
        <dsp:cNvPr id="0" name=""/>
        <dsp:cNvSpPr/>
      </dsp:nvSpPr>
      <dsp:spPr>
        <a:xfrm>
          <a:off x="7490294" y="1268349"/>
          <a:ext cx="677109" cy="67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7638B9-26CA-4413-A7A1-92CF543EFDD5}">
      <dsp:nvSpPr>
        <dsp:cNvPr id="0" name=""/>
        <dsp:cNvSpPr/>
      </dsp:nvSpPr>
      <dsp:spPr>
        <a:xfrm>
          <a:off x="7076505" y="218901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Application server: Nodejs</a:t>
          </a:r>
        </a:p>
      </dsp:txBody>
      <dsp:txXfrm>
        <a:off x="7076505" y="2189012"/>
        <a:ext cx="1504687" cy="601875"/>
      </dsp:txXfrm>
    </dsp:sp>
    <dsp:sp modelId="{02F07409-3444-4AEA-9E74-E17C69058CDE}">
      <dsp:nvSpPr>
        <dsp:cNvPr id="0" name=""/>
        <dsp:cNvSpPr/>
      </dsp:nvSpPr>
      <dsp:spPr>
        <a:xfrm>
          <a:off x="9258302" y="1268349"/>
          <a:ext cx="677109" cy="677109"/>
        </a:xfrm>
        <a:prstGeom prst="rect">
          <a:avLst/>
        </a:prstGeom>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A0F10B-8DCD-445C-98F2-A8FC986DDDFF}">
      <dsp:nvSpPr>
        <dsp:cNvPr id="0" name=""/>
        <dsp:cNvSpPr/>
      </dsp:nvSpPr>
      <dsp:spPr>
        <a:xfrm>
          <a:off x="8844513" y="2189012"/>
          <a:ext cx="1504687" cy="6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Front End: Angular </a:t>
          </a:r>
        </a:p>
      </dsp:txBody>
      <dsp:txXfrm>
        <a:off x="8844513" y="2189012"/>
        <a:ext cx="1504687" cy="6018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540E8-AC56-4E0B-A21F-FFD2927445FF}"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276882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5540E8-AC56-4E0B-A21F-FFD2927445FF}"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16387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5540E8-AC56-4E0B-A21F-FFD2927445FF}"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311032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5540E8-AC56-4E0B-A21F-FFD2927445FF}"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23AF3-8C2B-4681-B911-68F3731576C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859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5540E8-AC56-4E0B-A21F-FFD2927445FF}"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2122441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5540E8-AC56-4E0B-A21F-FFD2927445FF}" type="datetimeFigureOut">
              <a:rPr lang="en-US" smtClean="0"/>
              <a:t>11/30/18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2039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55540E8-AC56-4E0B-A21F-FFD2927445FF}" type="datetimeFigureOut">
              <a:rPr lang="en-US" smtClean="0"/>
              <a:t>11/30/18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305035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540E8-AC56-4E0B-A21F-FFD2927445FF}"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211324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540E8-AC56-4E0B-A21F-FFD2927445FF}"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111487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540E8-AC56-4E0B-A21F-FFD2927445FF}"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374334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5540E8-AC56-4E0B-A21F-FFD2927445FF}" type="datetimeFigureOut">
              <a:rPr lang="en-US" smtClean="0"/>
              <a:t>11/30/18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229544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5540E8-AC56-4E0B-A21F-FFD2927445FF}"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167965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540E8-AC56-4E0B-A21F-FFD2927445FF}" type="datetimeFigureOut">
              <a:rPr lang="en-US" smtClean="0"/>
              <a:t>11/30/18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273689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5540E8-AC56-4E0B-A21F-FFD2927445FF}" type="datetimeFigureOut">
              <a:rPr lang="en-US" smtClean="0"/>
              <a:t>11/30/18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389592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540E8-AC56-4E0B-A21F-FFD2927445FF}" type="datetimeFigureOut">
              <a:rPr lang="en-US" smtClean="0"/>
              <a:t>11/30/18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188921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5540E8-AC56-4E0B-A21F-FFD2927445FF}"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110202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5540E8-AC56-4E0B-A21F-FFD2927445FF}" type="datetimeFigureOut">
              <a:rPr lang="en-US" smtClean="0"/>
              <a:t>11/30/18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23AF3-8C2B-4681-B911-68F3731576C0}" type="slidenum">
              <a:rPr lang="en-US" smtClean="0"/>
              <a:t>‹#›</a:t>
            </a:fld>
            <a:endParaRPr lang="en-US"/>
          </a:p>
        </p:txBody>
      </p:sp>
    </p:spTree>
    <p:extLst>
      <p:ext uri="{BB962C8B-B14F-4D97-AF65-F5344CB8AC3E}">
        <p14:creationId xmlns:p14="http://schemas.microsoft.com/office/powerpoint/2010/main" val="36167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55540E8-AC56-4E0B-A21F-FFD2927445FF}" type="datetimeFigureOut">
              <a:rPr lang="en-US" smtClean="0"/>
              <a:t>11/30/18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723AF3-8C2B-4681-B911-68F3731576C0}" type="slidenum">
              <a:rPr lang="en-US" smtClean="0"/>
              <a:t>‹#›</a:t>
            </a:fld>
            <a:endParaRPr lang="en-US"/>
          </a:p>
        </p:txBody>
      </p:sp>
    </p:spTree>
    <p:extLst>
      <p:ext uri="{BB962C8B-B14F-4D97-AF65-F5344CB8AC3E}">
        <p14:creationId xmlns:p14="http://schemas.microsoft.com/office/powerpoint/2010/main" val="10613012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6B785-B88F-406F-AE71-C5934BD939FB}"/>
              </a:ext>
            </a:extLst>
          </p:cNvPr>
          <p:cNvSpPr>
            <a:spLocks noGrp="1"/>
          </p:cNvSpPr>
          <p:nvPr>
            <p:ph type="ctrTitle"/>
          </p:nvPr>
        </p:nvSpPr>
        <p:spPr>
          <a:xfrm>
            <a:off x="799164" y="1197428"/>
            <a:ext cx="5955127" cy="4463144"/>
          </a:xfrm>
        </p:spPr>
        <p:txBody>
          <a:bodyPr anchor="ctr">
            <a:normAutofit/>
          </a:bodyPr>
          <a:lstStyle/>
          <a:p>
            <a:r>
              <a:rPr lang="en-US" sz="4800"/>
              <a:t>Big Data Ecommerce Website	</a:t>
            </a:r>
            <a:endParaRPr lang="en-US" sz="4800" dirty="0"/>
          </a:p>
        </p:txBody>
      </p:sp>
      <p:sp>
        <p:nvSpPr>
          <p:cNvPr id="10" name="Rectangle 9">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3215640"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17EBCCD-0F76-4B7B-877F-3727D54ECFE6}"/>
              </a:ext>
            </a:extLst>
          </p:cNvPr>
          <p:cNvSpPr>
            <a:spLocks noGrp="1"/>
          </p:cNvSpPr>
          <p:nvPr>
            <p:ph type="subTitle" idx="1"/>
          </p:nvPr>
        </p:nvSpPr>
        <p:spPr>
          <a:xfrm>
            <a:off x="7875189" y="1197428"/>
            <a:ext cx="2747415" cy="4463143"/>
          </a:xfrm>
        </p:spPr>
        <p:txBody>
          <a:bodyPr anchor="ctr">
            <a:normAutofit/>
          </a:bodyPr>
          <a:lstStyle/>
          <a:p>
            <a:pPr algn="l"/>
            <a:r>
              <a:rPr lang="en-US" dirty="0"/>
              <a:t>Anoop Nagaraj</a:t>
            </a:r>
          </a:p>
          <a:p>
            <a:pPr algn="l"/>
            <a:r>
              <a:rPr lang="en-US" dirty="0"/>
              <a:t>Ansh </a:t>
            </a:r>
            <a:r>
              <a:rPr lang="en-US" dirty="0" err="1"/>
              <a:t>Soni</a:t>
            </a:r>
            <a:endParaRPr lang="en-US" dirty="0"/>
          </a:p>
          <a:p>
            <a:pPr algn="l"/>
            <a:r>
              <a:rPr lang="en-US" dirty="0"/>
              <a:t>Jaideep Sai </a:t>
            </a:r>
            <a:r>
              <a:rPr lang="en-US" dirty="0" err="1"/>
              <a:t>Kalapatapu</a:t>
            </a:r>
            <a:endParaRPr lang="en-US" dirty="0"/>
          </a:p>
          <a:p>
            <a:pPr algn="l"/>
            <a:r>
              <a:rPr lang="en-US" dirty="0"/>
              <a:t>Shashidhar </a:t>
            </a:r>
            <a:r>
              <a:rPr lang="en-US" dirty="0" err="1"/>
              <a:t>Channabasavaraj</a:t>
            </a:r>
            <a:endParaRPr lang="en-US" dirty="0"/>
          </a:p>
          <a:p>
            <a:pPr algn="l"/>
            <a:endParaRPr lang="en-US" dirty="0"/>
          </a:p>
        </p:txBody>
      </p:sp>
      <p:sp>
        <p:nvSpPr>
          <p:cNvPr id="12" name="Rectangle 11">
            <a:extLst>
              <a:ext uri="{FF2B5EF4-FFF2-40B4-BE49-F238E27FC236}">
                <a16:creationId xmlns:a16="http://schemas.microsoft.com/office/drawing/2014/main" id="{DE118816-C01D-462E-B0B0-777C21EF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accent1">
              <a:alpha val="9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72850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7054-709E-4C3B-A29C-50985E3F072C}"/>
              </a:ext>
            </a:extLst>
          </p:cNvPr>
          <p:cNvSpPr>
            <a:spLocks noGrp="1"/>
          </p:cNvSpPr>
          <p:nvPr>
            <p:ph type="title"/>
          </p:nvPr>
        </p:nvSpPr>
        <p:spPr>
          <a:xfrm>
            <a:off x="913795" y="609600"/>
            <a:ext cx="10353762" cy="970450"/>
          </a:xfrm>
        </p:spPr>
        <p:txBody>
          <a:bodyPr>
            <a:normAutofit/>
          </a:bodyPr>
          <a:lstStyle/>
          <a:p>
            <a:r>
              <a:rPr lang="en-US" dirty="0"/>
              <a:t>Components Used	</a:t>
            </a:r>
          </a:p>
        </p:txBody>
      </p:sp>
      <p:graphicFrame>
        <p:nvGraphicFramePr>
          <p:cNvPr id="7" name="Content Placeholder 2">
            <a:extLst>
              <a:ext uri="{FF2B5EF4-FFF2-40B4-BE49-F238E27FC236}">
                <a16:creationId xmlns:a16="http://schemas.microsoft.com/office/drawing/2014/main" id="{14101E65-BAD4-4E33-928F-2E2357DE0C0A}"/>
              </a:ext>
            </a:extLst>
          </p:cNvPr>
          <p:cNvGraphicFramePr>
            <a:graphicFrameLocks noGrp="1"/>
          </p:cNvGraphicFramePr>
          <p:nvPr>
            <p:ph idx="1"/>
            <p:extLst>
              <p:ext uri="{D42A27DB-BD31-4B8C-83A1-F6EECF244321}">
                <p14:modId xmlns:p14="http://schemas.microsoft.com/office/powerpoint/2010/main" val="310210728"/>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4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4084-58EA-4012-8102-633A60FE77FA}"/>
              </a:ext>
            </a:extLst>
          </p:cNvPr>
          <p:cNvSpPr>
            <a:spLocks noGrp="1"/>
          </p:cNvSpPr>
          <p:nvPr>
            <p:ph type="title"/>
          </p:nvPr>
        </p:nvSpPr>
        <p:spPr>
          <a:xfrm>
            <a:off x="495505" y="28222"/>
            <a:ext cx="10353762" cy="970450"/>
          </a:xfrm>
        </p:spPr>
        <p:txBody>
          <a:bodyPr/>
          <a:lstStyle/>
          <a:p>
            <a:r>
              <a:rPr lang="en-US" dirty="0"/>
              <a:t>Architecture</a:t>
            </a:r>
          </a:p>
        </p:txBody>
      </p:sp>
      <p:pic>
        <p:nvPicPr>
          <p:cNvPr id="1026" name="Picture 2" descr="Image result for angular">
            <a:extLst>
              <a:ext uri="{FF2B5EF4-FFF2-40B4-BE49-F238E27FC236}">
                <a16:creationId xmlns:a16="http://schemas.microsoft.com/office/drawing/2014/main" id="{6241BE28-8486-47E5-8A41-60DA8534EE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43" y="3843932"/>
            <a:ext cx="1495429" cy="14954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odejs">
            <a:extLst>
              <a:ext uri="{FF2B5EF4-FFF2-40B4-BE49-F238E27FC236}">
                <a16:creationId xmlns:a16="http://schemas.microsoft.com/office/drawing/2014/main" id="{2431BC69-0D9C-4F67-9768-D2F21A377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629" y="2773277"/>
            <a:ext cx="1911734" cy="11692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ongodb">
            <a:extLst>
              <a:ext uri="{FF2B5EF4-FFF2-40B4-BE49-F238E27FC236}">
                <a16:creationId xmlns:a16="http://schemas.microsoft.com/office/drawing/2014/main" id="{A8069353-2886-424B-94DA-DBBA994E8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859" y="876565"/>
            <a:ext cx="2606408" cy="7079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edis">
            <a:extLst>
              <a:ext uri="{FF2B5EF4-FFF2-40B4-BE49-F238E27FC236}">
                <a16:creationId xmlns:a16="http://schemas.microsoft.com/office/drawing/2014/main" id="{A25E809B-B614-49BE-9513-AACE889155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7651" y="1007207"/>
            <a:ext cx="902797" cy="7760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elasticsearch">
            <a:extLst>
              <a:ext uri="{FF2B5EF4-FFF2-40B4-BE49-F238E27FC236}">
                <a16:creationId xmlns:a16="http://schemas.microsoft.com/office/drawing/2014/main" id="{66F586F7-8483-4529-9FD6-2A29A675AB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9880" y="3961051"/>
            <a:ext cx="977522" cy="9775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cloudinary">
            <a:extLst>
              <a:ext uri="{FF2B5EF4-FFF2-40B4-BE49-F238E27FC236}">
                <a16:creationId xmlns:a16="http://schemas.microsoft.com/office/drawing/2014/main" id="{B68FBDF2-4E88-4713-92A8-20774DE51A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4759983"/>
            <a:ext cx="1701538" cy="17015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www.logolynx.com/images/logolynx/e1/e100b3fc2a67a1e91b72f50277746b97.jpeg">
            <a:extLst>
              <a:ext uri="{FF2B5EF4-FFF2-40B4-BE49-F238E27FC236}">
                <a16:creationId xmlns:a16="http://schemas.microsoft.com/office/drawing/2014/main" id="{E93ACDD4-6BC5-42C9-B8F4-B96C775C24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72" y="799573"/>
            <a:ext cx="1591085" cy="1272868"/>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C2C37729-3D34-469B-B5E8-2AA7F32A8ECB}"/>
              </a:ext>
            </a:extLst>
          </p:cNvPr>
          <p:cNvSpPr/>
          <p:nvPr/>
        </p:nvSpPr>
        <p:spPr>
          <a:xfrm rot="3430875">
            <a:off x="5036850" y="4316693"/>
            <a:ext cx="1424546" cy="702069"/>
          </a:xfrm>
          <a:prstGeom prst="leftArrow">
            <a:avLst>
              <a:gd name="adj1" fmla="val 3700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Left 17">
            <a:extLst>
              <a:ext uri="{FF2B5EF4-FFF2-40B4-BE49-F238E27FC236}">
                <a16:creationId xmlns:a16="http://schemas.microsoft.com/office/drawing/2014/main" id="{932DD012-95D9-44EE-8979-5F565CA641EA}"/>
              </a:ext>
            </a:extLst>
          </p:cNvPr>
          <p:cNvSpPr/>
          <p:nvPr/>
        </p:nvSpPr>
        <p:spPr>
          <a:xfrm rot="4391424">
            <a:off x="457673" y="2777077"/>
            <a:ext cx="1582788" cy="632815"/>
          </a:xfrm>
          <a:prstGeom prst="leftArrow">
            <a:avLst>
              <a:gd name="adj1" fmla="val 26443"/>
              <a:gd name="adj2" fmla="val 4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Right 4">
            <a:extLst>
              <a:ext uri="{FF2B5EF4-FFF2-40B4-BE49-F238E27FC236}">
                <a16:creationId xmlns:a16="http://schemas.microsoft.com/office/drawing/2014/main" id="{80D3917A-7F33-404E-A389-76253C6D3131}"/>
              </a:ext>
            </a:extLst>
          </p:cNvPr>
          <p:cNvSpPr/>
          <p:nvPr/>
        </p:nvSpPr>
        <p:spPr>
          <a:xfrm rot="6179365">
            <a:off x="5693294" y="2220655"/>
            <a:ext cx="1135133" cy="570180"/>
          </a:xfrm>
          <a:prstGeom prst="leftRightArrow">
            <a:avLst>
              <a:gd name="adj1" fmla="val 31763"/>
              <a:gd name="adj2" fmla="val 56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Right 30">
            <a:extLst>
              <a:ext uri="{FF2B5EF4-FFF2-40B4-BE49-F238E27FC236}">
                <a16:creationId xmlns:a16="http://schemas.microsoft.com/office/drawing/2014/main" id="{36929F3C-B965-4601-A6E3-A2B95E949E32}"/>
              </a:ext>
            </a:extLst>
          </p:cNvPr>
          <p:cNvSpPr/>
          <p:nvPr/>
        </p:nvSpPr>
        <p:spPr>
          <a:xfrm rot="8503289">
            <a:off x="7367978" y="1981632"/>
            <a:ext cx="1498683" cy="546679"/>
          </a:xfrm>
          <a:prstGeom prst="leftRightArrow">
            <a:avLst>
              <a:gd name="adj1" fmla="val 33467"/>
              <a:gd name="adj2" fmla="val 58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Right 32">
            <a:extLst>
              <a:ext uri="{FF2B5EF4-FFF2-40B4-BE49-F238E27FC236}">
                <a16:creationId xmlns:a16="http://schemas.microsoft.com/office/drawing/2014/main" id="{1F8E0E86-11B2-4B89-954B-46E9745F28B6}"/>
              </a:ext>
            </a:extLst>
          </p:cNvPr>
          <p:cNvSpPr/>
          <p:nvPr/>
        </p:nvSpPr>
        <p:spPr>
          <a:xfrm rot="781470">
            <a:off x="6335149" y="3802164"/>
            <a:ext cx="2950090" cy="570180"/>
          </a:xfrm>
          <a:prstGeom prst="leftRightArrow">
            <a:avLst>
              <a:gd name="adj1" fmla="val 31763"/>
              <a:gd name="adj2" fmla="val 56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Left-Right 33">
            <a:extLst>
              <a:ext uri="{FF2B5EF4-FFF2-40B4-BE49-F238E27FC236}">
                <a16:creationId xmlns:a16="http://schemas.microsoft.com/office/drawing/2014/main" id="{0A28E572-F4A2-4078-8428-9D6150F99C03}"/>
              </a:ext>
            </a:extLst>
          </p:cNvPr>
          <p:cNvSpPr/>
          <p:nvPr/>
        </p:nvSpPr>
        <p:spPr>
          <a:xfrm rot="5114836">
            <a:off x="8725659" y="2508611"/>
            <a:ext cx="2060302" cy="570180"/>
          </a:xfrm>
          <a:prstGeom prst="leftRightArrow">
            <a:avLst>
              <a:gd name="adj1" fmla="val 31763"/>
              <a:gd name="adj2" fmla="val 56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4D3BEBDE-DD55-4AC0-8232-B5F854D59B09}"/>
              </a:ext>
            </a:extLst>
          </p:cNvPr>
          <p:cNvSpPr/>
          <p:nvPr/>
        </p:nvSpPr>
        <p:spPr>
          <a:xfrm rot="20297001">
            <a:off x="3088907" y="3864284"/>
            <a:ext cx="1299689" cy="541063"/>
          </a:xfrm>
          <a:prstGeom prst="leftArrow">
            <a:avLst>
              <a:gd name="adj1" fmla="val 2557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6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76316-996F-444A-950D-2FECD2988A53}"/>
              </a:ext>
            </a:extLst>
          </p:cNvPr>
          <p:cNvSpPr>
            <a:spLocks noGrp="1"/>
          </p:cNvSpPr>
          <p:nvPr>
            <p:ph type="title"/>
          </p:nvPr>
        </p:nvSpPr>
        <p:spPr>
          <a:xfrm>
            <a:off x="913795" y="963506"/>
            <a:ext cx="3740815" cy="4827693"/>
          </a:xfrm>
        </p:spPr>
        <p:txBody>
          <a:bodyPr>
            <a:normAutofit/>
          </a:bodyPr>
          <a:lstStyle/>
          <a:p>
            <a:pPr algn="r"/>
            <a:r>
              <a:rPr lang="en-US" dirty="0"/>
              <a:t>Mongo DB for NoSQL	</a:t>
            </a:r>
          </a:p>
        </p:txBody>
      </p:sp>
      <p:cxnSp>
        <p:nvCxnSpPr>
          <p:cNvPr id="13" name="Straight Connector 9">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04FEE6-7E62-401A-A37D-99D5C2AB243C}"/>
              </a:ext>
            </a:extLst>
          </p:cNvPr>
          <p:cNvSpPr>
            <a:spLocks noGrp="1"/>
          </p:cNvSpPr>
          <p:nvPr>
            <p:ph idx="1"/>
          </p:nvPr>
        </p:nvSpPr>
        <p:spPr>
          <a:xfrm>
            <a:off x="5307765" y="963507"/>
            <a:ext cx="5959791" cy="4827694"/>
          </a:xfrm>
          <a:effectLst/>
        </p:spPr>
        <p:txBody>
          <a:bodyPr anchor="ctr">
            <a:normAutofit/>
          </a:bodyPr>
          <a:lstStyle/>
          <a:p>
            <a:r>
              <a:rPr lang="en-US" dirty="0">
                <a:solidFill>
                  <a:schemeClr val="tx1"/>
                </a:solidFill>
                <a:effectLst/>
              </a:rPr>
              <a:t>It is a schema-less database.</a:t>
            </a:r>
          </a:p>
          <a:p>
            <a:r>
              <a:rPr lang="en-US" dirty="0">
                <a:solidFill>
                  <a:schemeClr val="tx1"/>
                </a:solidFill>
                <a:effectLst/>
              </a:rPr>
              <a:t>Sharding is the process of storing the data in different machines and MongoDB's ability to process the data which results in the horizontal scaling.</a:t>
            </a:r>
          </a:p>
          <a:p>
            <a:r>
              <a:rPr lang="en-US" dirty="0">
                <a:solidFill>
                  <a:schemeClr val="tx1"/>
                </a:solidFill>
                <a:effectLst/>
              </a:rPr>
              <a:t>mLab used for fully managed cloud database service which hosted our MongoDB database.</a:t>
            </a:r>
          </a:p>
          <a:p>
            <a:r>
              <a:rPr lang="en-US" dirty="0">
                <a:solidFill>
                  <a:schemeClr val="tx1"/>
                </a:solidFill>
                <a:effectLst/>
              </a:rPr>
              <a:t>Ideal for pay per use service model because it </a:t>
            </a:r>
            <a:r>
              <a:rPr lang="en-US" dirty="0" err="1">
                <a:solidFill>
                  <a:schemeClr val="tx1"/>
                </a:solidFill>
                <a:effectLst/>
              </a:rPr>
              <a:t>gurantees</a:t>
            </a:r>
            <a:r>
              <a:rPr lang="en-US" dirty="0">
                <a:solidFill>
                  <a:schemeClr val="tx1"/>
                </a:solidFill>
                <a:effectLst/>
              </a:rPr>
              <a:t> high data and server availability. Also it takes responsibility of disaster recovery and your data.</a:t>
            </a:r>
            <a:endParaRPr lang="en-US" dirty="0">
              <a:solidFill>
                <a:schemeClr val="tx1"/>
              </a:solidFill>
            </a:endParaRPr>
          </a:p>
        </p:txBody>
      </p:sp>
    </p:spTree>
    <p:extLst>
      <p:ext uri="{BB962C8B-B14F-4D97-AF65-F5344CB8AC3E}">
        <p14:creationId xmlns:p14="http://schemas.microsoft.com/office/powerpoint/2010/main" val="3403761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183-6B87-40BF-8F0D-D335F43FC235}"/>
              </a:ext>
            </a:extLst>
          </p:cNvPr>
          <p:cNvSpPr>
            <a:spLocks noGrp="1"/>
          </p:cNvSpPr>
          <p:nvPr>
            <p:ph type="title"/>
          </p:nvPr>
        </p:nvSpPr>
        <p:spPr>
          <a:xfrm>
            <a:off x="633743" y="609599"/>
            <a:ext cx="3413156" cy="5273675"/>
          </a:xfrm>
        </p:spPr>
        <p:txBody>
          <a:bodyPr>
            <a:normAutofit/>
          </a:bodyPr>
          <a:lstStyle/>
          <a:p>
            <a:r>
              <a:rPr lang="en-US" dirty="0"/>
              <a:t>Redis Cache</a:t>
            </a:r>
          </a:p>
        </p:txBody>
      </p:sp>
      <p:sp>
        <p:nvSpPr>
          <p:cNvPr id="2055" name="Content Placeholder 2054">
            <a:extLst>
              <a:ext uri="{FF2B5EF4-FFF2-40B4-BE49-F238E27FC236}">
                <a16:creationId xmlns:a16="http://schemas.microsoft.com/office/drawing/2014/main" id="{0BF8CD0A-370C-48A0-A2DA-B41392614B9C}"/>
              </a:ext>
            </a:extLst>
          </p:cNvPr>
          <p:cNvSpPr>
            <a:spLocks noGrp="1"/>
          </p:cNvSpPr>
          <p:nvPr>
            <p:ph idx="1"/>
          </p:nvPr>
        </p:nvSpPr>
        <p:spPr>
          <a:xfrm>
            <a:off x="4680641" y="659342"/>
            <a:ext cx="6889687" cy="2950446"/>
          </a:xfrm>
        </p:spPr>
        <p:txBody>
          <a:bodyPr anchor="ctr">
            <a:normAutofit/>
          </a:bodyPr>
          <a:lstStyle/>
          <a:p>
            <a:pPr>
              <a:buClr>
                <a:srgbClr val="3694C8"/>
              </a:buClr>
            </a:pPr>
            <a:r>
              <a:rPr lang="en-US" dirty="0"/>
              <a:t>Suitable for scalable Big Data applications</a:t>
            </a:r>
          </a:p>
          <a:p>
            <a:pPr>
              <a:buClr>
                <a:srgbClr val="3694C8"/>
              </a:buClr>
            </a:pPr>
            <a:r>
              <a:rPr lang="en-US" dirty="0"/>
              <a:t>Deployed to Azure Redis cache for high throughput and consistent low latency data access.</a:t>
            </a:r>
          </a:p>
          <a:p>
            <a:pPr>
              <a:buClr>
                <a:srgbClr val="3694C8"/>
              </a:buClr>
            </a:pPr>
            <a:r>
              <a:rPr lang="en-US" dirty="0"/>
              <a:t>Things like Data import/export, setting max memory policy and usage metrics has to be done manually unless you use  Azure Redis-as-a-service. </a:t>
            </a:r>
          </a:p>
        </p:txBody>
      </p:sp>
      <p:pic>
        <p:nvPicPr>
          <p:cNvPr id="2053" name="Picture 2" descr="Image result for node js redis implementation">
            <a:extLst>
              <a:ext uri="{FF2B5EF4-FFF2-40B4-BE49-F238E27FC236}">
                <a16:creationId xmlns:a16="http://schemas.microsoft.com/office/drawing/2014/main" id="{142C28A6-8784-440D-97C2-F1D03EC36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486" y="3956424"/>
            <a:ext cx="6493510" cy="185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6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C8E05-45C5-43BA-B18B-EC692170418A}"/>
              </a:ext>
            </a:extLst>
          </p:cNvPr>
          <p:cNvSpPr>
            <a:spLocks noGrp="1"/>
          </p:cNvSpPr>
          <p:nvPr>
            <p:ph type="title"/>
          </p:nvPr>
        </p:nvSpPr>
        <p:spPr>
          <a:xfrm>
            <a:off x="913794" y="151692"/>
            <a:ext cx="3078749" cy="970450"/>
          </a:xfrm>
        </p:spPr>
        <p:txBody>
          <a:bodyPr anchor="b">
            <a:normAutofit/>
          </a:bodyPr>
          <a:lstStyle/>
          <a:p>
            <a:pPr algn="l"/>
            <a:r>
              <a:rPr lang="en-US" sz="2800" dirty="0">
                <a:ln>
                  <a:solidFill>
                    <a:srgbClr val="404040">
                      <a:alpha val="10000"/>
                    </a:srgbClr>
                  </a:solidFill>
                </a:ln>
                <a:solidFill>
                  <a:srgbClr val="DADADA"/>
                </a:solidFill>
              </a:rPr>
              <a:t>NodeJS </a:t>
            </a:r>
          </a:p>
        </p:txBody>
      </p:sp>
      <p:sp>
        <p:nvSpPr>
          <p:cNvPr id="3" name="Content Placeholder 2">
            <a:extLst>
              <a:ext uri="{FF2B5EF4-FFF2-40B4-BE49-F238E27FC236}">
                <a16:creationId xmlns:a16="http://schemas.microsoft.com/office/drawing/2014/main" id="{379C4A3A-B0BC-4C2F-9287-DA252F400129}"/>
              </a:ext>
            </a:extLst>
          </p:cNvPr>
          <p:cNvSpPr>
            <a:spLocks noGrp="1"/>
          </p:cNvSpPr>
          <p:nvPr>
            <p:ph idx="1"/>
          </p:nvPr>
        </p:nvSpPr>
        <p:spPr>
          <a:xfrm>
            <a:off x="532551" y="948830"/>
            <a:ext cx="9421677" cy="4482084"/>
          </a:xfrm>
        </p:spPr>
        <p:txBody>
          <a:bodyPr anchor="t">
            <a:normAutofit/>
          </a:bodyPr>
          <a:lstStyle/>
          <a:p>
            <a:pPr marL="36900" indent="0">
              <a:buClr>
                <a:srgbClr val="9EF834"/>
              </a:buClr>
              <a:buNone/>
            </a:pPr>
            <a:endParaRPr lang="en-US" sz="1600">
              <a:ln>
                <a:solidFill>
                  <a:srgbClr val="404040">
                    <a:alpha val="10000"/>
                  </a:srgbClr>
                </a:solidFill>
              </a:ln>
              <a:solidFill>
                <a:srgbClr val="DADADA"/>
              </a:solidFill>
            </a:endParaRPr>
          </a:p>
          <a:p>
            <a:pPr>
              <a:buClr>
                <a:srgbClr val="9EF834"/>
              </a:buClr>
            </a:pPr>
            <a:r>
              <a:rPr lang="en-US" sz="1600">
                <a:ln>
                  <a:solidFill>
                    <a:srgbClr val="404040">
                      <a:alpha val="10000"/>
                    </a:srgbClr>
                  </a:solidFill>
                </a:ln>
                <a:solidFill>
                  <a:srgbClr val="DADADA"/>
                </a:solidFill>
              </a:rPr>
              <a:t>Node.js rules the real time web application world by using push technology over web sockets for creating server side web applications with two way connections- both client and server can initiate communication.</a:t>
            </a:r>
          </a:p>
          <a:p>
            <a:pPr>
              <a:buClr>
                <a:srgbClr val="9EF834"/>
              </a:buClr>
            </a:pPr>
            <a:r>
              <a:rPr lang="en-US" sz="1600">
                <a:ln>
                  <a:solidFill>
                    <a:srgbClr val="404040">
                      <a:alpha val="10000"/>
                    </a:srgbClr>
                  </a:solidFill>
                </a:ln>
                <a:solidFill>
                  <a:srgbClr val="DADADA"/>
                </a:solidFill>
              </a:rPr>
              <a:t>Deployed the web application to Azure which makes it even more light and efficient.</a:t>
            </a:r>
          </a:p>
          <a:p>
            <a:pPr>
              <a:buClr>
                <a:srgbClr val="9EF834"/>
              </a:buClr>
            </a:pPr>
            <a:r>
              <a:rPr lang="en-US" sz="1600">
                <a:ln>
                  <a:solidFill>
                    <a:srgbClr val="404040">
                      <a:alpha val="10000"/>
                    </a:srgbClr>
                  </a:solidFill>
                </a:ln>
                <a:solidFill>
                  <a:srgbClr val="DADADA"/>
                </a:solidFill>
              </a:rPr>
              <a:t>We have created the web.config file to deploy in Azure which is an XML document that resides in the root directory of the site or application and contains data about how the web application will act.</a:t>
            </a:r>
            <a:endParaRPr lang="en-US" sz="1600" dirty="0">
              <a:ln>
                <a:solidFill>
                  <a:srgbClr val="404040">
                    <a:alpha val="10000"/>
                  </a:srgbClr>
                </a:solidFill>
              </a:ln>
              <a:solidFill>
                <a:srgbClr val="DADADA"/>
              </a:solidFill>
            </a:endParaRPr>
          </a:p>
        </p:txBody>
      </p:sp>
      <p:pic>
        <p:nvPicPr>
          <p:cNvPr id="11" name="Picture 10">
            <a:extLst>
              <a:ext uri="{FF2B5EF4-FFF2-40B4-BE49-F238E27FC236}">
                <a16:creationId xmlns:a16="http://schemas.microsoft.com/office/drawing/2014/main" id="{AEEA5AA0-72BB-4974-9F32-4EE32FA4A479}"/>
              </a:ext>
            </a:extLst>
          </p:cNvPr>
          <p:cNvPicPr>
            <a:picLocks noChangeAspect="1"/>
          </p:cNvPicPr>
          <p:nvPr/>
        </p:nvPicPr>
        <p:blipFill>
          <a:blip r:embed="rId2"/>
          <a:stretch>
            <a:fillRect/>
          </a:stretch>
        </p:blipFill>
        <p:spPr>
          <a:xfrm>
            <a:off x="1888063" y="3429000"/>
            <a:ext cx="7381875" cy="3067050"/>
          </a:xfrm>
          <a:prstGeom prst="rect">
            <a:avLst/>
          </a:prstGeom>
        </p:spPr>
      </p:pic>
    </p:spTree>
    <p:extLst>
      <p:ext uri="{BB962C8B-B14F-4D97-AF65-F5344CB8AC3E}">
        <p14:creationId xmlns:p14="http://schemas.microsoft.com/office/powerpoint/2010/main" val="7468480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227C-9DD1-4EDC-BA8C-5F963DB528F6}"/>
              </a:ext>
            </a:extLst>
          </p:cNvPr>
          <p:cNvSpPr>
            <a:spLocks noGrp="1"/>
          </p:cNvSpPr>
          <p:nvPr>
            <p:ph type="title"/>
          </p:nvPr>
        </p:nvSpPr>
        <p:spPr>
          <a:xfrm>
            <a:off x="-2442863" y="775937"/>
            <a:ext cx="10353762" cy="970450"/>
          </a:xfrm>
        </p:spPr>
        <p:txBody>
          <a:bodyPr/>
          <a:lstStyle/>
          <a:p>
            <a:r>
              <a:rPr lang="en-US" dirty="0"/>
              <a:t>Angular</a:t>
            </a:r>
          </a:p>
        </p:txBody>
      </p:sp>
      <p:pic>
        <p:nvPicPr>
          <p:cNvPr id="6" name="Content Placeholder 5">
            <a:extLst>
              <a:ext uri="{FF2B5EF4-FFF2-40B4-BE49-F238E27FC236}">
                <a16:creationId xmlns:a16="http://schemas.microsoft.com/office/drawing/2014/main" id="{1DCFEAE7-85F9-4DF5-AC1C-3C47105A6681}"/>
              </a:ext>
            </a:extLst>
          </p:cNvPr>
          <p:cNvPicPr>
            <a:picLocks noGrp="1" noChangeAspect="1"/>
          </p:cNvPicPr>
          <p:nvPr>
            <p:ph idx="1"/>
          </p:nvPr>
        </p:nvPicPr>
        <p:blipFill>
          <a:blip r:embed="rId2"/>
          <a:stretch>
            <a:fillRect/>
          </a:stretch>
        </p:blipFill>
        <p:spPr>
          <a:xfrm>
            <a:off x="630542" y="1973533"/>
            <a:ext cx="4733925" cy="3390900"/>
          </a:xfrm>
          <a:prstGeom prst="rect">
            <a:avLst/>
          </a:prstGeom>
        </p:spPr>
      </p:pic>
      <p:sp>
        <p:nvSpPr>
          <p:cNvPr id="8" name="Title 1">
            <a:extLst>
              <a:ext uri="{FF2B5EF4-FFF2-40B4-BE49-F238E27FC236}">
                <a16:creationId xmlns:a16="http://schemas.microsoft.com/office/drawing/2014/main" id="{525E0680-407A-4D49-8D86-10E7BC037A16}"/>
              </a:ext>
            </a:extLst>
          </p:cNvPr>
          <p:cNvSpPr txBox="1">
            <a:spLocks/>
          </p:cNvSpPr>
          <p:nvPr/>
        </p:nvSpPr>
        <p:spPr>
          <a:xfrm>
            <a:off x="3807733" y="775937"/>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Elastic Search	</a:t>
            </a:r>
          </a:p>
        </p:txBody>
      </p:sp>
      <p:pic>
        <p:nvPicPr>
          <p:cNvPr id="7" name="Picture 6">
            <a:extLst>
              <a:ext uri="{FF2B5EF4-FFF2-40B4-BE49-F238E27FC236}">
                <a16:creationId xmlns:a16="http://schemas.microsoft.com/office/drawing/2014/main" id="{2C7D947C-6CA5-4F4B-A777-6EF10808EB91}"/>
              </a:ext>
            </a:extLst>
          </p:cNvPr>
          <p:cNvPicPr>
            <a:picLocks noChangeAspect="1"/>
          </p:cNvPicPr>
          <p:nvPr/>
        </p:nvPicPr>
        <p:blipFill>
          <a:blip r:embed="rId3"/>
          <a:stretch>
            <a:fillRect/>
          </a:stretch>
        </p:blipFill>
        <p:spPr>
          <a:xfrm>
            <a:off x="6429314" y="2130695"/>
            <a:ext cx="4657725" cy="3076575"/>
          </a:xfrm>
          <a:prstGeom prst="rect">
            <a:avLst/>
          </a:prstGeom>
        </p:spPr>
      </p:pic>
    </p:spTree>
    <p:extLst>
      <p:ext uri="{BB962C8B-B14F-4D97-AF65-F5344CB8AC3E}">
        <p14:creationId xmlns:p14="http://schemas.microsoft.com/office/powerpoint/2010/main" val="3128526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76</TotalTime>
  <Words>256</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Calisto MT</vt:lpstr>
      <vt:lpstr>Wingdings 2</vt:lpstr>
      <vt:lpstr>Slate</vt:lpstr>
      <vt:lpstr>Big Data Ecommerce Website </vt:lpstr>
      <vt:lpstr>Components Used </vt:lpstr>
      <vt:lpstr>Architecture</vt:lpstr>
      <vt:lpstr>Mongo DB for NoSQL </vt:lpstr>
      <vt:lpstr>Redis Cache</vt:lpstr>
      <vt:lpstr>NodeJS </vt:lpstr>
      <vt:lpstr>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Ecommerce Website </dc:title>
  <dc:creator>Ansh</dc:creator>
  <cp:lastModifiedBy>Kalapatapu, Jaideep Sai</cp:lastModifiedBy>
  <cp:revision>8</cp:revision>
  <dcterms:created xsi:type="dcterms:W3CDTF">2018-11-30T19:18:47Z</dcterms:created>
  <dcterms:modified xsi:type="dcterms:W3CDTF">2018-11-30T20:54:40Z</dcterms:modified>
</cp:coreProperties>
</file>