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73" r:id="rId11"/>
    <p:sldId id="265" r:id="rId12"/>
    <p:sldId id="266" r:id="rId13"/>
    <p:sldId id="268" r:id="rId14"/>
    <p:sldId id="267" r:id="rId15"/>
    <p:sldId id="270" r:id="rId16"/>
    <p:sldId id="269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4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9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3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5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4595-1A2D-4BE7-8A6D-B063110E6FE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3ED2-9856-4684-A580-B3182B3B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73" y="200947"/>
            <a:ext cx="8691114" cy="1360434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Smart Budget Tracker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57" y="5202238"/>
            <a:ext cx="4543964" cy="1655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Developed By </a:t>
            </a:r>
          </a:p>
          <a:p>
            <a:r>
              <a:rPr lang="en-US" sz="3200" b="1" dirty="0" smtClean="0"/>
              <a:t>Team NAK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4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03389" cy="157863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Advantages of using AWS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Reusability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Supports multiple type of devices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Secure remote data storage.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33" y="331038"/>
            <a:ext cx="7771595" cy="82996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Sample PHP request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009"/>
            <a:ext cx="9144000" cy="51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40" y="114960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Authentication(Login </a:t>
            </a:r>
            <a:r>
              <a:rPr lang="en-US" smtClean="0">
                <a:solidFill>
                  <a:schemeClr val="bg1"/>
                </a:solidFill>
              </a:rPr>
              <a:t>and Register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37" y="2356922"/>
            <a:ext cx="2636949" cy="3638693"/>
          </a:xfr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92" y="2356922"/>
            <a:ext cx="2636948" cy="3638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9707" y="1714056"/>
            <a:ext cx="293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3" y="146650"/>
            <a:ext cx="5281575" cy="1269399"/>
          </a:xfrm>
        </p:spPr>
        <p:txBody>
          <a:bodyPr anchor="ctr"/>
          <a:lstStyle/>
          <a:p>
            <a:r>
              <a:rPr lang="en-US" sz="4400" dirty="0" smtClean="0">
                <a:solidFill>
                  <a:schemeClr val="bg1"/>
                </a:solidFill>
                <a:latin typeface="+mn-lt"/>
              </a:rPr>
              <a:t>Tab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988" y="1881875"/>
            <a:ext cx="7886700" cy="4225627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Home  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Categories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Expenses 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History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Goal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12" y="132212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Home Tab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99" y="2192826"/>
            <a:ext cx="2555651" cy="3902299"/>
          </a:xfrm>
        </p:spPr>
      </p:pic>
      <p:sp>
        <p:nvSpPr>
          <p:cNvPr id="5" name="TextBox 4"/>
          <p:cNvSpPr txBox="1"/>
          <p:nvPr/>
        </p:nvSpPr>
        <p:spPr>
          <a:xfrm>
            <a:off x="628650" y="2125266"/>
            <a:ext cx="43458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displays the current status of user’s spending in the form of pie chart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User can sign out coming back to home tab.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2" y="132213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Expense Tab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90" y="2338245"/>
            <a:ext cx="2459060" cy="3660820"/>
          </a:xfrm>
        </p:spPr>
      </p:pic>
      <p:sp>
        <p:nvSpPr>
          <p:cNvPr id="9" name="TextBox 8"/>
          <p:cNvSpPr txBox="1"/>
          <p:nvPr/>
        </p:nvSpPr>
        <p:spPr>
          <a:xfrm>
            <a:off x="388189" y="1968053"/>
            <a:ext cx="55467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tab shows the list of expenses that the user entered in that corresponding month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also provides the facility to add and delete expenses if </a:t>
            </a:r>
            <a:r>
              <a:rPr lang="en-US" sz="2800" dirty="0" smtClean="0">
                <a:solidFill>
                  <a:schemeClr val="bg1"/>
                </a:solidFill>
              </a:rPr>
              <a:t>needed which gets </a:t>
            </a:r>
            <a:r>
              <a:rPr lang="en-US" sz="2800" dirty="0">
                <a:solidFill>
                  <a:schemeClr val="bg1"/>
                </a:solidFill>
              </a:rPr>
              <a:t>automatically updated and displayed.</a:t>
            </a:r>
          </a:p>
        </p:txBody>
      </p:sp>
    </p:spTree>
    <p:extLst>
      <p:ext uri="{BB962C8B-B14F-4D97-AF65-F5344CB8AC3E}">
        <p14:creationId xmlns:p14="http://schemas.microsoft.com/office/powerpoint/2010/main" val="34469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8" y="106334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Categories Tab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12" y="2260076"/>
            <a:ext cx="2613607" cy="3718775"/>
          </a:xfrm>
        </p:spPr>
      </p:pic>
      <p:sp>
        <p:nvSpPr>
          <p:cNvPr id="5" name="TextBox 4"/>
          <p:cNvSpPr txBox="1"/>
          <p:nvPr/>
        </p:nvSpPr>
        <p:spPr>
          <a:xfrm>
            <a:off x="628650" y="1968053"/>
            <a:ext cx="4504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tab shows the list of categories that the user has currently added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also provides the facility to add and delete categories if needed which gets automatically updated and displayed.</a:t>
            </a:r>
          </a:p>
        </p:txBody>
      </p:sp>
    </p:spTree>
    <p:extLst>
      <p:ext uri="{BB962C8B-B14F-4D97-AF65-F5344CB8AC3E}">
        <p14:creationId xmlns:p14="http://schemas.microsoft.com/office/powerpoint/2010/main" val="9421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78" y="140839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Goal Tab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70" y="2107849"/>
            <a:ext cx="2623265" cy="3979571"/>
          </a:xfrm>
        </p:spPr>
      </p:pic>
      <p:sp>
        <p:nvSpPr>
          <p:cNvPr id="9" name="TextBox 8"/>
          <p:cNvSpPr txBox="1"/>
          <p:nvPr/>
        </p:nvSpPr>
        <p:spPr>
          <a:xfrm>
            <a:off x="143277" y="1630392"/>
            <a:ext cx="54897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This </a:t>
            </a:r>
            <a:r>
              <a:rPr lang="en-US" sz="2400" dirty="0">
                <a:solidFill>
                  <a:schemeClr val="bg1"/>
                </a:solidFill>
              </a:rPr>
              <a:t>tab shows the list of goals set on each category that the user has currently added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also provides the facility to add and delete goals if needed which gets automatically updated and displayed.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also shows the current status of each spending </a:t>
            </a:r>
          </a:p>
          <a:p>
            <a:pPr marL="714375" lvl="1" indent="-257175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If goal is exceeded it shows red alert across that category</a:t>
            </a:r>
          </a:p>
          <a:p>
            <a:pPr marL="714375" lvl="1" indent="-257175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If user is almost near 80% goal caution signal is shown</a:t>
            </a:r>
          </a:p>
          <a:p>
            <a:pPr marL="714375" lvl="1" indent="-257175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Else it will show a green signal </a:t>
            </a:r>
          </a:p>
        </p:txBody>
      </p:sp>
    </p:spTree>
    <p:extLst>
      <p:ext uri="{BB962C8B-B14F-4D97-AF65-F5344CB8AC3E}">
        <p14:creationId xmlns:p14="http://schemas.microsoft.com/office/powerpoint/2010/main" val="31518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65" y="140839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History Tab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60" y="2324883"/>
            <a:ext cx="2039690" cy="3263504"/>
          </a:xfrm>
        </p:spPr>
      </p:pic>
      <p:sp>
        <p:nvSpPr>
          <p:cNvPr id="5" name="TextBox 4"/>
          <p:cNvSpPr txBox="1"/>
          <p:nvPr/>
        </p:nvSpPr>
        <p:spPr>
          <a:xfrm>
            <a:off x="628650" y="1968054"/>
            <a:ext cx="53667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tab shows </a:t>
            </a:r>
            <a:r>
              <a:rPr lang="en-US" sz="2800" dirty="0" smtClean="0">
                <a:solidFill>
                  <a:schemeClr val="bg1"/>
                </a:solidFill>
              </a:rPr>
              <a:t>a bar </a:t>
            </a:r>
            <a:r>
              <a:rPr lang="en-US" sz="2800" dirty="0">
                <a:solidFill>
                  <a:schemeClr val="bg1"/>
                </a:solidFill>
              </a:rPr>
              <a:t>graph representing the spending history of </a:t>
            </a:r>
            <a:r>
              <a:rPr lang="en-US" sz="2800" dirty="0" smtClean="0">
                <a:solidFill>
                  <a:schemeClr val="bg1"/>
                </a:solidFill>
              </a:rPr>
              <a:t>user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Total spending of current year is shown.</a:t>
            </a:r>
          </a:p>
        </p:txBody>
      </p:sp>
    </p:spTree>
    <p:extLst>
      <p:ext uri="{BB962C8B-B14F-4D97-AF65-F5344CB8AC3E}">
        <p14:creationId xmlns:p14="http://schemas.microsoft.com/office/powerpoint/2010/main" val="39767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44" y="132213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Overview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Android </a:t>
            </a:r>
            <a:r>
              <a:rPr lang="en-US" dirty="0">
                <a:solidFill>
                  <a:schemeClr val="bg1"/>
                </a:solidFill>
              </a:rPr>
              <a:t>app which </a:t>
            </a:r>
            <a:r>
              <a:rPr lang="en-US" dirty="0" smtClean="0">
                <a:solidFill>
                  <a:schemeClr val="bg1"/>
                </a:solidFill>
              </a:rPr>
              <a:t>keeps track </a:t>
            </a:r>
            <a:r>
              <a:rPr lang="en-US" dirty="0">
                <a:solidFill>
                  <a:schemeClr val="bg1"/>
                </a:solidFill>
              </a:rPr>
              <a:t>of user's spending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Helps in </a:t>
            </a:r>
            <a:r>
              <a:rPr lang="en-US" dirty="0">
                <a:solidFill>
                  <a:schemeClr val="bg1"/>
                </a:solidFill>
              </a:rPr>
              <a:t>categorizing and analyzing </a:t>
            </a:r>
            <a:r>
              <a:rPr lang="en-US" dirty="0" smtClean="0">
                <a:solidFill>
                  <a:schemeClr val="bg1"/>
                </a:solidFill>
              </a:rPr>
              <a:t>user spending trend.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Alerts user when budget limit is near.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45" y="132213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What it does…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Authenticates </a:t>
            </a:r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Collects user data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Stores data in the server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is analyzed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Report Generated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995" y="397653"/>
            <a:ext cx="5872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Flow </a:t>
            </a:r>
            <a:r>
              <a:rPr lang="en-US" sz="44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06" y="1669368"/>
            <a:ext cx="3329189" cy="50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1" y="149466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System Modules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2544"/>
            <a:ext cx="7886700" cy="49876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Design and Development of Database schema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Authentication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Development  of Tab layout and  Tabs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Home tab with backend server 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Categories </a:t>
            </a:r>
            <a:r>
              <a:rPr lang="en-US" dirty="0">
                <a:solidFill>
                  <a:schemeClr val="bg1"/>
                </a:solidFill>
              </a:rPr>
              <a:t>tab with backend server coding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Expense tab with backend server coding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Goal tab with backend server coding.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History tab with its backend server coding.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65260"/>
            <a:ext cx="7772400" cy="1327480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Database Schema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71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8" y="287908"/>
            <a:ext cx="7886700" cy="99417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Database and Tables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" y="1687269"/>
            <a:ext cx="9142255" cy="51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2" y="132213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Continues..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6942"/>
          <a:stretch/>
        </p:blipFill>
        <p:spPr>
          <a:xfrm>
            <a:off x="0" y="1811546"/>
            <a:ext cx="9126747" cy="45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9" y="1613141"/>
            <a:ext cx="8006043" cy="5244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979" y="166591"/>
            <a:ext cx="60604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Remote Method Invocation</a:t>
            </a:r>
            <a:endParaRPr 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299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Smart Budget Tracker</vt:lpstr>
      <vt:lpstr>Overview</vt:lpstr>
      <vt:lpstr>What it does…</vt:lpstr>
      <vt:lpstr>PowerPoint Presentation</vt:lpstr>
      <vt:lpstr>System Modules</vt:lpstr>
      <vt:lpstr>Database Schema</vt:lpstr>
      <vt:lpstr>Database and Tables</vt:lpstr>
      <vt:lpstr>Continues..</vt:lpstr>
      <vt:lpstr>PowerPoint Presentation</vt:lpstr>
      <vt:lpstr>Advantages of using AWS</vt:lpstr>
      <vt:lpstr>Sample PHP request</vt:lpstr>
      <vt:lpstr>Authentication(Login and Register)</vt:lpstr>
      <vt:lpstr>Tab</vt:lpstr>
      <vt:lpstr>Home Tab</vt:lpstr>
      <vt:lpstr>Expense Tab</vt:lpstr>
      <vt:lpstr>Categories Tab</vt:lpstr>
      <vt:lpstr>Goal Tab</vt:lpstr>
      <vt:lpstr>History Tab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Budget Tracker</dc:title>
  <dc:creator>Nirmay</dc:creator>
  <cp:lastModifiedBy>Anoopa Jayasree</cp:lastModifiedBy>
  <cp:revision>60</cp:revision>
  <dcterms:created xsi:type="dcterms:W3CDTF">2016-05-04T15:12:47Z</dcterms:created>
  <dcterms:modified xsi:type="dcterms:W3CDTF">2016-05-05T18:38:28Z</dcterms:modified>
</cp:coreProperties>
</file>