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F3997-C730-43ED-8523-ED81C68EFC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07093-D0C6-473A-9C24-ABE2899563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50AF2-B837-4A02-96F1-055D03C921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81A492-54EF-40C2-AE00-5036A7D960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387D9-B5E4-4080-BA07-B94A12F934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042AF-C165-4977-9744-64789DA4E4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60010F-9EE3-4A76-A3AA-CA48C7985E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2E7133-0A33-4E06-88D8-F8147BC2AD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69BC5C-0341-4B02-A0D9-5F70C873BF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6C8DCB-5ABF-427D-9C1E-59A54FF67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DB6A53-2A8A-4967-9A42-3333BACF2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F4FDD-3C97-4522-ACE2-3046CB3FA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9CB985-B37D-43AA-AA39-E5BAABC19F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3312000" y="2967480"/>
            <a:ext cx="5566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APRIORI Algorithm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23760" y="0"/>
            <a:ext cx="121435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LibreOffice/7.3.7.2$Linux_X86_64 LibreOffice_project/30$Build-2</Application>
  <AppVersion>15.0000</AppVers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2022-01-29T16:14:47Z</dcterms:created>
  <dc:creator>Vignesh</dc:creator>
  <dc:description/>
  <dc:language>en-US</dc:language>
  <cp:lastModifiedBy/>
  <dcterms:modified xsi:type="dcterms:W3CDTF">2025-01-24T14:37:48Z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46</vt:i4>
  </property>
</Properties>
</file>