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85" r:id="rId5"/>
    <p:sldId id="279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25-01-2022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Decision Tree Classification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66167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0" b="1" dirty="0">
                <a:solidFill>
                  <a:srgbClr val="E7E6E6"/>
                </a:solidFill>
              </a:rPr>
              <a:t>Decision tree is a flowchart like tree structure, where each internal node denotes a test on an attribute, each branch represents an outcome of the test, and each leaf node( terminal node ) holds a class label.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132C4-175A-409F-BB87-86247540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6" y="2672689"/>
            <a:ext cx="5029869" cy="3459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59CB54-D4FF-4F36-A0F7-997EB066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47" y="2672689"/>
            <a:ext cx="4864741" cy="34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27738-7194-4459-B49D-51BE857E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950"/>
            <a:ext cx="10515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9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8BBAA-EA71-4714-8F42-1E5542848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" b="1"/>
          <a:stretch/>
        </p:blipFill>
        <p:spPr>
          <a:xfrm>
            <a:off x="1365844" y="732493"/>
            <a:ext cx="9448800" cy="5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2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55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E7E6E6"/>
                </a:solidFill>
              </a:rPr>
              <a:t>Applications of Decision trees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11017" y="655815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278344" y="793718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2" name="Group 7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74" name="Chevron 7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8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vron 10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hevron 10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hevron 10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Biomedical Engineering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13868" y="1922188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41" name="Group 40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43" name="Chevron 42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Medicine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86959" y="3120348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4" name="Chevron 5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Astronomy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86959" y="4298856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5" name="Chevron 6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hevron 74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Financial analysis 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271011" y="5472507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9" name="Group 78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81" name="Chevron 80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vron 81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evron 82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vron 83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vron 84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vron 90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Chevron 91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Manufacturing and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4291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Decision Tree Classification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76538" y="655815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340430" y="1499656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556674" y="1854264"/>
                <a:ext cx="4913781" cy="413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sklearn.tree</a:t>
                </a:r>
                <a:r>
                  <a:rPr lang="en-IN" sz="1900" dirty="0"/>
                  <a:t> import </a:t>
                </a:r>
                <a:r>
                  <a:rPr lang="en-IN" sz="1900" dirty="0" err="1"/>
                  <a:t>DecisionTreeClassifier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599884"/>
            <a:ext cx="7511140" cy="837847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65094" y="2776490"/>
                <a:ext cx="6358587" cy="76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/>
                  <a:t>classifier = </a:t>
                </a:r>
                <a:r>
                  <a:rPr lang="en-IN" sz="2000" dirty="0" err="1"/>
                  <a:t>DecisionTreeClassifier</a:t>
                </a:r>
                <a:r>
                  <a:rPr lang="en-IN" sz="2000" dirty="0"/>
                  <a:t>(criterion = 'entropy', </a:t>
                </a:r>
                <a:r>
                  <a:rPr lang="en-IN" sz="2000" dirty="0" err="1"/>
                  <a:t>random_state</a:t>
                </a:r>
                <a:r>
                  <a:rPr lang="en-IN" sz="2000" dirty="0"/>
                  <a:t> = 0)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16377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9450" y="4065315"/>
                <a:ext cx="3169971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classifier.fit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</a:t>
                </a:r>
                <a:r>
                  <a:rPr lang="en-IN" sz="2000" dirty="0"/>
                  <a:t>, </a:t>
                </a:r>
                <a:r>
                  <a:rPr lang="en-IN" sz="2000" dirty="0" err="1"/>
                  <a:t>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16605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84" y="5175241"/>
                <a:ext cx="3723969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classifier.predict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8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115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sk</cp:lastModifiedBy>
  <cp:revision>135</cp:revision>
  <dcterms:created xsi:type="dcterms:W3CDTF">2020-08-25T14:04:51Z</dcterms:created>
  <dcterms:modified xsi:type="dcterms:W3CDTF">2022-01-25T06:49:27Z</dcterms:modified>
</cp:coreProperties>
</file>