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0.jpeg" ContentType="image/jpeg"/>
  <Override PartName="/ppt/media/image5.png" ContentType="image/png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jpeg" ContentType="image/jpe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0104100" cy="113093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005120" y="451080"/>
            <a:ext cx="18093240" cy="87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32A7C3-2EF6-4C88-9A61-97B2746A09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7FE856-D624-4323-AA72-EA500D67A4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047A32-6EB1-4463-9735-273537C7B7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AF8CE7-1A9A-4929-A602-619634FB4E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A905F2-20A4-424A-8BFB-325D306A63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1005120" y="451080"/>
            <a:ext cx="18093240" cy="87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CDCEDF-D387-4BE5-B441-BBA07B6275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B4EE46-5F84-4EC7-93A7-1A49DB3EFF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4BFD6F-F24E-4BB3-8E92-03C6AE3E07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0130DC-971B-4B88-8FA5-050514EEEB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5790F0-FE1D-4EEB-88A0-42E95E07BE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D6CC08-85E8-461A-B102-967F652C30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6AB901-F988-4111-B57E-7FE87CAA74B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2D2470-9757-44DD-B09B-9AD0ADDEDA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036B5A-7218-4C93-9CCB-EAFBDB54D0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EA741F-D44F-4963-86C5-C260994456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075669-DC82-4297-ABBB-D4B97D2D9E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ECC901-4DE9-4C1C-BB9F-5CBB9C45B5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1005120" y="451080"/>
            <a:ext cx="18093240" cy="87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72E61F-DD56-4FD8-8BA0-C920E59161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B4DB17-6A9A-4383-9EFF-6F4ABEF296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3BD91F-BAD3-4E96-9E45-FB17A6810E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6B2BAF-0AC6-4362-95DB-1BB0B5FF57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1B7031-5892-4D43-87AD-D57632CD75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8DC4BB-82CB-42A2-BA43-FFA3E4F7F3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708639-4DC0-4E15-B42F-29A0CB7E59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1005120" y="451080"/>
            <a:ext cx="18093240" cy="87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005120" y="451080"/>
            <a:ext cx="18093240" cy="87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1005120" y="451080"/>
            <a:ext cx="18093240" cy="87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0"/>
            <a:ext cx="20103480" cy="11307960"/>
          </a:xfrm>
          <a:custGeom>
            <a:avLst/>
            <a:gdLst/>
            <a:ah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478160" y="959760"/>
            <a:ext cx="10433880" cy="12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g object 16"/>
          <p:cNvSpPr/>
          <p:nvPr/>
        </p:nvSpPr>
        <p:spPr>
          <a:xfrm>
            <a:off x="0" y="0"/>
            <a:ext cx="20103480" cy="11307960"/>
          </a:xfrm>
          <a:custGeom>
            <a:avLst/>
            <a:gdLst/>
            <a:ah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bg object 16"/>
          <p:cNvSpPr/>
          <p:nvPr/>
        </p:nvSpPr>
        <p:spPr>
          <a:xfrm>
            <a:off x="0" y="0"/>
            <a:ext cx="20103480" cy="11307960"/>
          </a:xfrm>
          <a:custGeom>
            <a:avLst/>
            <a:gdLst/>
            <a:ah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1"/>
          <p:cNvSpPr>
            <a:spLocks noGrp="1"/>
          </p:cNvSpPr>
          <p:nvPr>
            <p:ph type="ftr" idx="1"/>
          </p:nvPr>
        </p:nvSpPr>
        <p:spPr>
          <a:xfrm>
            <a:off x="6835320" y="10517760"/>
            <a:ext cx="6432480" cy="56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"/>
          </p:nvPr>
        </p:nvSpPr>
        <p:spPr>
          <a:xfrm>
            <a:off x="14474880" y="10517760"/>
            <a:ext cx="4623120" cy="56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3C4AF5-6BAA-42F9-9C22-42B367D84BF3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3"/>
          </p:nvPr>
        </p:nvSpPr>
        <p:spPr>
          <a:xfrm>
            <a:off x="1005120" y="10517760"/>
            <a:ext cx="4623120" cy="56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g object 16"/>
          <p:cNvSpPr/>
          <p:nvPr/>
        </p:nvSpPr>
        <p:spPr>
          <a:xfrm>
            <a:off x="0" y="0"/>
            <a:ext cx="20103480" cy="11307960"/>
          </a:xfrm>
          <a:custGeom>
            <a:avLst/>
            <a:gdLst/>
            <a:ah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1"/>
          <p:cNvSpPr>
            <a:spLocks noGrp="1"/>
          </p:cNvSpPr>
          <p:nvPr>
            <p:ph type="ftr" idx="4"/>
          </p:nvPr>
        </p:nvSpPr>
        <p:spPr>
          <a:xfrm>
            <a:off x="6835320" y="10517760"/>
            <a:ext cx="6432480" cy="56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Num" idx="5"/>
          </p:nvPr>
        </p:nvSpPr>
        <p:spPr>
          <a:xfrm>
            <a:off x="14474880" y="10517760"/>
            <a:ext cx="4623120" cy="56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2CE2F8-C360-4939-89E6-BE4A1FC9A3AC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 idx="6"/>
          </p:nvPr>
        </p:nvSpPr>
        <p:spPr>
          <a:xfrm>
            <a:off x="1005120" y="10517760"/>
            <a:ext cx="4623120" cy="56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43;p7"/>
          <p:cNvGrpSpPr/>
          <p:nvPr/>
        </p:nvGrpSpPr>
        <p:grpSpPr>
          <a:xfrm>
            <a:off x="-448560" y="-1860480"/>
            <a:ext cx="13345200" cy="13814280"/>
            <a:chOff x="-448560" y="-1860480"/>
            <a:chExt cx="13345200" cy="13814280"/>
          </a:xfrm>
        </p:grpSpPr>
        <p:sp>
          <p:nvSpPr>
            <p:cNvPr id="163" name="Google Shape;44;p7"/>
            <p:cNvSpPr/>
            <p:nvPr/>
          </p:nvSpPr>
          <p:spPr>
            <a:xfrm>
              <a:off x="-448560" y="-1860480"/>
              <a:ext cx="13345200" cy="13814280"/>
            </a:xfrm>
            <a:custGeom>
              <a:avLst/>
              <a:gdLst/>
              <a:ahLst/>
              <a:rect l="l" t="t" r="r" b="b"/>
              <a:pathLst>
                <a:path w="202404" h="209505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Google Shape;45;p7"/>
            <p:cNvSpPr/>
            <p:nvPr/>
          </p:nvSpPr>
          <p:spPr>
            <a:xfrm>
              <a:off x="3966120" y="2225160"/>
              <a:ext cx="5798880" cy="2715840"/>
            </a:xfrm>
            <a:custGeom>
              <a:avLst/>
              <a:gdLst/>
              <a:ahLst/>
              <a:rect l="l" t="t" r="r" b="b"/>
              <a:pathLst>
                <a:path w="87956" h="41199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Google Shape;46;p7"/>
            <p:cNvSpPr/>
            <p:nvPr/>
          </p:nvSpPr>
          <p:spPr>
            <a:xfrm>
              <a:off x="981000" y="2755800"/>
              <a:ext cx="5555160" cy="4101120"/>
            </a:xfrm>
            <a:custGeom>
              <a:avLst/>
              <a:gdLst/>
              <a:ahLst/>
              <a:rect l="l" t="t" r="r" b="b"/>
              <a:pathLst>
                <a:path w="84260" h="62204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Google Shape;47;p7"/>
            <p:cNvSpPr/>
            <p:nvPr/>
          </p:nvSpPr>
          <p:spPr>
            <a:xfrm>
              <a:off x="2733840" y="-105840"/>
              <a:ext cx="3659400" cy="2021040"/>
            </a:xfrm>
            <a:custGeom>
              <a:avLst/>
              <a:gdLst/>
              <a:ahLst/>
              <a:rect l="l" t="t" r="r" b="b"/>
              <a:pathLst>
                <a:path w="55510" h="30661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Google Shape;48;p7"/>
            <p:cNvSpPr/>
            <p:nvPr/>
          </p:nvSpPr>
          <p:spPr>
            <a:xfrm>
              <a:off x="2940840" y="-339480"/>
              <a:ext cx="7511760" cy="3268440"/>
            </a:xfrm>
            <a:custGeom>
              <a:avLst/>
              <a:gdLst/>
              <a:ahLst/>
              <a:rect l="l" t="t" r="r" b="b"/>
              <a:pathLst>
                <a:path w="113934" h="49576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</a:t>
            </a:r>
            <a:r>
              <a:rPr b="0" lang="en-US" sz="4400" spc="-1" strike="noStrike">
                <a:latin typeface="Arial"/>
              </a:rPr>
              <a:t>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75;p11"/>
          <p:cNvGrpSpPr/>
          <p:nvPr/>
        </p:nvGrpSpPr>
        <p:grpSpPr>
          <a:xfrm>
            <a:off x="-1806120" y="-1901520"/>
            <a:ext cx="13345200" cy="13814280"/>
            <a:chOff x="-1806120" y="-1901520"/>
            <a:chExt cx="13345200" cy="13814280"/>
          </a:xfrm>
        </p:grpSpPr>
        <p:sp>
          <p:nvSpPr>
            <p:cNvPr id="207" name="Google Shape;76;p11"/>
            <p:cNvSpPr/>
            <p:nvPr/>
          </p:nvSpPr>
          <p:spPr>
            <a:xfrm>
              <a:off x="-1806120" y="-1901520"/>
              <a:ext cx="13345200" cy="13814280"/>
            </a:xfrm>
            <a:custGeom>
              <a:avLst/>
              <a:gdLst/>
              <a:ahLst/>
              <a:rect l="l" t="t" r="r" b="b"/>
              <a:pathLst>
                <a:path w="202404" h="209505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Google Shape;77;p11"/>
            <p:cNvSpPr/>
            <p:nvPr/>
          </p:nvSpPr>
          <p:spPr>
            <a:xfrm>
              <a:off x="2608560" y="2184120"/>
              <a:ext cx="5798880" cy="2715840"/>
            </a:xfrm>
            <a:custGeom>
              <a:avLst/>
              <a:gdLst/>
              <a:ahLst/>
              <a:rect l="l" t="t" r="r" b="b"/>
              <a:pathLst>
                <a:path w="87956" h="41199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Google Shape;78;p11"/>
            <p:cNvSpPr/>
            <p:nvPr/>
          </p:nvSpPr>
          <p:spPr>
            <a:xfrm>
              <a:off x="-376560" y="2714760"/>
              <a:ext cx="5555160" cy="4101120"/>
            </a:xfrm>
            <a:custGeom>
              <a:avLst/>
              <a:gdLst/>
              <a:ahLst/>
              <a:rect l="l" t="t" r="r" b="b"/>
              <a:pathLst>
                <a:path w="84260" h="62204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Google Shape;79;p11"/>
            <p:cNvSpPr/>
            <p:nvPr/>
          </p:nvSpPr>
          <p:spPr>
            <a:xfrm>
              <a:off x="1376280" y="-146880"/>
              <a:ext cx="3659400" cy="2021040"/>
            </a:xfrm>
            <a:custGeom>
              <a:avLst/>
              <a:gdLst/>
              <a:ahLst/>
              <a:rect l="l" t="t" r="r" b="b"/>
              <a:pathLst>
                <a:path w="55510" h="30661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Google Shape;80;p11"/>
            <p:cNvSpPr/>
            <p:nvPr/>
          </p:nvSpPr>
          <p:spPr>
            <a:xfrm>
              <a:off x="1583280" y="-380160"/>
              <a:ext cx="7511760" cy="3268440"/>
            </a:xfrm>
            <a:custGeom>
              <a:avLst/>
              <a:gdLst/>
              <a:ahLst/>
              <a:rect l="l" t="t" r="r" b="b"/>
              <a:pathLst>
                <a:path w="113934" h="49576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2" name="Google Shape;81;p11"/>
          <p:cNvGrpSpPr/>
          <p:nvPr/>
        </p:nvGrpSpPr>
        <p:grpSpPr>
          <a:xfrm>
            <a:off x="8205120" y="-951840"/>
            <a:ext cx="13741200" cy="14224320"/>
            <a:chOff x="8205120" y="-951840"/>
            <a:chExt cx="13741200" cy="14224320"/>
          </a:xfrm>
        </p:grpSpPr>
        <p:sp>
          <p:nvSpPr>
            <p:cNvPr id="213" name="Google Shape;82;p11"/>
            <p:cNvSpPr/>
            <p:nvPr/>
          </p:nvSpPr>
          <p:spPr>
            <a:xfrm rot="10800000">
              <a:off x="8205120" y="-951840"/>
              <a:ext cx="13741200" cy="14224320"/>
            </a:xfrm>
            <a:custGeom>
              <a:avLst/>
              <a:gdLst/>
              <a:ahLst/>
              <a:rect l="l" t="t" r="r" b="b"/>
              <a:pathLst>
                <a:path w="202404" h="209505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Google Shape;83;p11"/>
            <p:cNvSpPr/>
            <p:nvPr/>
          </p:nvSpPr>
          <p:spPr>
            <a:xfrm rot="10800000">
              <a:off x="11429640" y="6269400"/>
              <a:ext cx="5970960" cy="2796480"/>
            </a:xfrm>
            <a:custGeom>
              <a:avLst/>
              <a:gdLst/>
              <a:ahLst/>
              <a:rect l="l" t="t" r="r" b="b"/>
              <a:pathLst>
                <a:path w="87956" h="41199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Google Shape;84;p11"/>
            <p:cNvSpPr/>
            <p:nvPr/>
          </p:nvSpPr>
          <p:spPr>
            <a:xfrm rot="10800000">
              <a:off x="14754240" y="4295880"/>
              <a:ext cx="5720040" cy="4222800"/>
            </a:xfrm>
            <a:custGeom>
              <a:avLst/>
              <a:gdLst/>
              <a:ahLst/>
              <a:rect l="l" t="t" r="r" b="b"/>
              <a:pathLst>
                <a:path w="84260" h="62204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Google Shape;85;p11"/>
            <p:cNvSpPr/>
            <p:nvPr/>
          </p:nvSpPr>
          <p:spPr>
            <a:xfrm rot="10800000">
              <a:off x="14901480" y="9384840"/>
              <a:ext cx="3768120" cy="2081160"/>
            </a:xfrm>
            <a:custGeom>
              <a:avLst/>
              <a:gdLst/>
              <a:ahLst/>
              <a:rect l="l" t="t" r="r" b="b"/>
              <a:pathLst>
                <a:path w="55510" h="30661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Google Shape;86;p11"/>
            <p:cNvSpPr/>
            <p:nvPr/>
          </p:nvSpPr>
          <p:spPr>
            <a:xfrm rot="10800000">
              <a:off x="10721520" y="8340840"/>
              <a:ext cx="7734600" cy="3365280"/>
            </a:xfrm>
            <a:custGeom>
              <a:avLst/>
              <a:gdLst/>
              <a:ahLst/>
              <a:rect l="l" t="t" r="r" b="b"/>
              <a:pathLst>
                <a:path w="113934" h="49576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</a:t>
            </a:r>
            <a:r>
              <a:rPr b="0" lang="en-US" sz="4400" spc="-1" strike="noStrike">
                <a:latin typeface="Arial"/>
              </a:rPr>
              <a:t>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jpeg"/><Relationship Id="rId5" Type="http://schemas.openxmlformats.org/officeDocument/2006/relationships/hyperlink" Target="mailto:daniel@mrdbourke.com" TargetMode="External"/><Relationship Id="rId6" Type="http://schemas.openxmlformats.org/officeDocument/2006/relationships/hyperlink" Target="mailto:daniel@mrdbourke.com" TargetMode="External"/><Relationship Id="rId7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e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3144960" y="3912120"/>
            <a:ext cx="13813560" cy="3063600"/>
          </a:xfrm>
          <a:prstGeom prst="rect">
            <a:avLst/>
          </a:prstGeom>
          <a:noFill/>
          <a:ln w="0">
            <a:noFill/>
          </a:ln>
        </p:spPr>
        <p:txBody>
          <a:bodyPr lIns="200880" rIns="200880" tIns="200880" bIns="20088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8800" spc="-1" strike="noStrike">
                <a:solidFill>
                  <a:srgbClr val="4f81bd"/>
                </a:solidFill>
                <a:latin typeface="Barlow"/>
              </a:rPr>
              <a:t>Introd</a:t>
            </a:r>
            <a:r>
              <a:rPr b="1" lang="en" sz="8800" spc="-1" strike="noStrike">
                <a:solidFill>
                  <a:srgbClr val="4f81bd"/>
                </a:solidFill>
                <a:latin typeface="Barlow"/>
              </a:rPr>
              <a:t>uction </a:t>
            </a:r>
            <a:r>
              <a:rPr b="1" lang="en" sz="8800" spc="-1" strike="noStrike">
                <a:solidFill>
                  <a:srgbClr val="4f81bd"/>
                </a:solidFill>
                <a:latin typeface="Barlow"/>
              </a:rPr>
              <a:t>to </a:t>
            </a:r>
            <a:r>
              <a:rPr b="1" lang="en" sz="8800" spc="-1" strike="noStrike">
                <a:solidFill>
                  <a:srgbClr val="4f81bd"/>
                </a:solidFill>
                <a:latin typeface="Barlow"/>
              </a:rPr>
              <a:t>Deep </a:t>
            </a:r>
            <a:r>
              <a:rPr b="1" lang="en" sz="8800" spc="-1" strike="noStrike">
                <a:solidFill>
                  <a:srgbClr val="4f81bd"/>
                </a:solidFill>
                <a:latin typeface="Barlow"/>
              </a:rPr>
              <a:t>Learni</a:t>
            </a:r>
            <a:r>
              <a:rPr b="1" lang="en" sz="8800" spc="-1" strike="noStrike">
                <a:solidFill>
                  <a:srgbClr val="4f81bd"/>
                </a:solidFill>
                <a:latin typeface="Barlow"/>
              </a:rPr>
              <a:t>ng &amp; </a:t>
            </a:r>
            <a:r>
              <a:rPr b="1" lang="en" sz="8800" spc="-1" strike="noStrike">
                <a:solidFill>
                  <a:srgbClr val="4f81bd"/>
                </a:solidFill>
                <a:latin typeface="Barlow"/>
              </a:rPr>
              <a:t>its </a:t>
            </a:r>
            <a:r>
              <a:rPr b="1" lang="en" sz="8800" spc="-1" strike="noStrike">
                <a:solidFill>
                  <a:srgbClr val="4f81bd"/>
                </a:solidFill>
                <a:latin typeface="Barlow"/>
              </a:rPr>
              <a:t>Librari</a:t>
            </a:r>
            <a:r>
              <a:rPr b="1" lang="en" sz="8800" spc="-1" strike="noStrike">
                <a:solidFill>
                  <a:srgbClr val="4f81bd"/>
                </a:solidFill>
                <a:latin typeface="Barlow"/>
              </a:rPr>
              <a:t>es</a:t>
            </a:r>
            <a:endParaRPr b="0" lang="en-US" sz="8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object 2"/>
          <p:cNvSpPr/>
          <p:nvPr/>
        </p:nvSpPr>
        <p:spPr>
          <a:xfrm>
            <a:off x="788760" y="7282800"/>
            <a:ext cx="14053680" cy="3785760"/>
          </a:xfrm>
          <a:custGeom>
            <a:avLst/>
            <a:gdLst/>
            <a:ahLst/>
            <a:rect l="l" t="t" r="r" b="b"/>
            <a:pathLst>
              <a:path w="14054455" h="3786504">
                <a:moveTo>
                  <a:pt x="13241197" y="0"/>
                </a:moveTo>
                <a:lnTo>
                  <a:pt x="813136" y="0"/>
                </a:lnTo>
                <a:lnTo>
                  <a:pt x="622858" y="1076"/>
                </a:lnTo>
                <a:lnTo>
                  <a:pt x="569549" y="2550"/>
                </a:lnTo>
                <a:lnTo>
                  <a:pt x="520822" y="4981"/>
                </a:lnTo>
                <a:lnTo>
                  <a:pt x="476389" y="8608"/>
                </a:lnTo>
                <a:lnTo>
                  <a:pt x="435965" y="13669"/>
                </a:lnTo>
                <a:lnTo>
                  <a:pt x="365999" y="29052"/>
                </a:lnTo>
                <a:lnTo>
                  <a:pt x="291139" y="58666"/>
                </a:lnTo>
                <a:lnTo>
                  <a:pt x="248798" y="81559"/>
                </a:lnTo>
                <a:lnTo>
                  <a:pt x="209098" y="108293"/>
                </a:lnTo>
                <a:lnTo>
                  <a:pt x="172281" y="138628"/>
                </a:lnTo>
                <a:lnTo>
                  <a:pt x="138586" y="172324"/>
                </a:lnTo>
                <a:lnTo>
                  <a:pt x="108251" y="209141"/>
                </a:lnTo>
                <a:lnTo>
                  <a:pt x="81517" y="248840"/>
                </a:lnTo>
                <a:lnTo>
                  <a:pt x="58624" y="291182"/>
                </a:lnTo>
                <a:lnTo>
                  <a:pt x="39810" y="335926"/>
                </a:lnTo>
                <a:lnTo>
                  <a:pt x="20363" y="399307"/>
                </a:lnTo>
                <a:lnTo>
                  <a:pt x="8567" y="476432"/>
                </a:lnTo>
                <a:lnTo>
                  <a:pt x="4941" y="520865"/>
                </a:lnTo>
                <a:lnTo>
                  <a:pt x="2510" y="569592"/>
                </a:lnTo>
                <a:lnTo>
                  <a:pt x="1036" y="622901"/>
                </a:lnTo>
                <a:lnTo>
                  <a:pt x="278" y="681078"/>
                </a:lnTo>
                <a:lnTo>
                  <a:pt x="0" y="744408"/>
                </a:lnTo>
                <a:lnTo>
                  <a:pt x="0" y="3041770"/>
                </a:lnTo>
                <a:lnTo>
                  <a:pt x="278" y="3105101"/>
                </a:lnTo>
                <a:lnTo>
                  <a:pt x="1036" y="3163278"/>
                </a:lnTo>
                <a:lnTo>
                  <a:pt x="2510" y="3216587"/>
                </a:lnTo>
                <a:lnTo>
                  <a:pt x="4941" y="3265315"/>
                </a:lnTo>
                <a:lnTo>
                  <a:pt x="8567" y="3309747"/>
                </a:lnTo>
                <a:lnTo>
                  <a:pt x="13628" y="3350170"/>
                </a:lnTo>
                <a:lnTo>
                  <a:pt x="29010" y="3420136"/>
                </a:lnTo>
                <a:lnTo>
                  <a:pt x="58624" y="3494996"/>
                </a:lnTo>
                <a:lnTo>
                  <a:pt x="81517" y="3537338"/>
                </a:lnTo>
                <a:lnTo>
                  <a:pt x="108251" y="3577038"/>
                </a:lnTo>
                <a:lnTo>
                  <a:pt x="138586" y="3613855"/>
                </a:lnTo>
                <a:lnTo>
                  <a:pt x="172281" y="3647551"/>
                </a:lnTo>
                <a:lnTo>
                  <a:pt x="209098" y="3677886"/>
                </a:lnTo>
                <a:lnTo>
                  <a:pt x="248798" y="3704620"/>
                </a:lnTo>
                <a:lnTo>
                  <a:pt x="291139" y="3727514"/>
                </a:lnTo>
                <a:lnTo>
                  <a:pt x="335883" y="3746328"/>
                </a:lnTo>
                <a:lnTo>
                  <a:pt x="399264" y="3765775"/>
                </a:lnTo>
                <a:lnTo>
                  <a:pt x="476389" y="3777570"/>
                </a:lnTo>
                <a:lnTo>
                  <a:pt x="520822" y="3781196"/>
                </a:lnTo>
                <a:lnTo>
                  <a:pt x="569549" y="3783627"/>
                </a:lnTo>
                <a:lnTo>
                  <a:pt x="622858" y="3785101"/>
                </a:lnTo>
                <a:lnTo>
                  <a:pt x="681035" y="3785859"/>
                </a:lnTo>
                <a:lnTo>
                  <a:pt x="813136" y="3786177"/>
                </a:lnTo>
                <a:lnTo>
                  <a:pt x="13241197" y="3786177"/>
                </a:lnTo>
                <a:lnTo>
                  <a:pt x="13309970" y="3786138"/>
                </a:lnTo>
                <a:lnTo>
                  <a:pt x="13431474" y="3785101"/>
                </a:lnTo>
                <a:lnTo>
                  <a:pt x="13484780" y="3783627"/>
                </a:lnTo>
                <a:lnTo>
                  <a:pt x="13533505" y="3781196"/>
                </a:lnTo>
                <a:lnTo>
                  <a:pt x="13577936" y="3777570"/>
                </a:lnTo>
                <a:lnTo>
                  <a:pt x="13618360" y="3772509"/>
                </a:lnTo>
                <a:lnTo>
                  <a:pt x="13688335" y="3757127"/>
                </a:lnTo>
                <a:lnTo>
                  <a:pt x="13763201" y="3727514"/>
                </a:lnTo>
                <a:lnTo>
                  <a:pt x="13805538" y="3704620"/>
                </a:lnTo>
                <a:lnTo>
                  <a:pt x="13845232" y="3677886"/>
                </a:lnTo>
                <a:lnTo>
                  <a:pt x="13882043" y="3647551"/>
                </a:lnTo>
                <a:lnTo>
                  <a:pt x="13915732" y="3613855"/>
                </a:lnTo>
                <a:lnTo>
                  <a:pt x="13946059" y="3577038"/>
                </a:lnTo>
                <a:lnTo>
                  <a:pt x="13972784" y="3537338"/>
                </a:lnTo>
                <a:lnTo>
                  <a:pt x="13995668" y="3494996"/>
                </a:lnTo>
                <a:lnTo>
                  <a:pt x="14014472" y="3450250"/>
                </a:lnTo>
                <a:lnTo>
                  <a:pt x="14033941" y="3386871"/>
                </a:lnTo>
                <a:lnTo>
                  <a:pt x="14045749" y="3309747"/>
                </a:lnTo>
                <a:lnTo>
                  <a:pt x="14049380" y="3265315"/>
                </a:lnTo>
                <a:lnTo>
                  <a:pt x="14051813" y="3216587"/>
                </a:lnTo>
                <a:lnTo>
                  <a:pt x="14053289" y="3163278"/>
                </a:lnTo>
                <a:lnTo>
                  <a:pt x="14054047" y="3105101"/>
                </a:lnTo>
                <a:lnTo>
                  <a:pt x="14054326" y="3041770"/>
                </a:lnTo>
                <a:lnTo>
                  <a:pt x="14054326" y="744408"/>
                </a:lnTo>
                <a:lnTo>
                  <a:pt x="14054047" y="681078"/>
                </a:lnTo>
                <a:lnTo>
                  <a:pt x="14053289" y="622901"/>
                </a:lnTo>
                <a:lnTo>
                  <a:pt x="14051813" y="569592"/>
                </a:lnTo>
                <a:lnTo>
                  <a:pt x="14049380" y="520865"/>
                </a:lnTo>
                <a:lnTo>
                  <a:pt x="14045749" y="476432"/>
                </a:lnTo>
                <a:lnTo>
                  <a:pt x="14040683" y="436008"/>
                </a:lnTo>
                <a:lnTo>
                  <a:pt x="14025283" y="366042"/>
                </a:lnTo>
                <a:lnTo>
                  <a:pt x="13995668" y="291182"/>
                </a:lnTo>
                <a:lnTo>
                  <a:pt x="13972784" y="248840"/>
                </a:lnTo>
                <a:lnTo>
                  <a:pt x="13946059" y="209141"/>
                </a:lnTo>
                <a:lnTo>
                  <a:pt x="13915732" y="172324"/>
                </a:lnTo>
                <a:lnTo>
                  <a:pt x="13882043" y="138628"/>
                </a:lnTo>
                <a:lnTo>
                  <a:pt x="13845232" y="108293"/>
                </a:lnTo>
                <a:lnTo>
                  <a:pt x="13805538" y="81559"/>
                </a:lnTo>
                <a:lnTo>
                  <a:pt x="13763201" y="58666"/>
                </a:lnTo>
                <a:lnTo>
                  <a:pt x="13718460" y="39852"/>
                </a:lnTo>
                <a:lnTo>
                  <a:pt x="13655064" y="20404"/>
                </a:lnTo>
                <a:lnTo>
                  <a:pt x="13577936" y="8608"/>
                </a:lnTo>
                <a:lnTo>
                  <a:pt x="13533505" y="4981"/>
                </a:lnTo>
                <a:lnTo>
                  <a:pt x="13484780" y="2550"/>
                </a:lnTo>
                <a:lnTo>
                  <a:pt x="13431474" y="1076"/>
                </a:lnTo>
                <a:lnTo>
                  <a:pt x="13373300" y="318"/>
                </a:lnTo>
                <a:lnTo>
                  <a:pt x="13309970" y="39"/>
                </a:lnTo>
                <a:lnTo>
                  <a:pt x="13241197" y="0"/>
                </a:lnTo>
                <a:close/>
              </a:path>
            </a:pathLst>
          </a:custGeom>
          <a:solidFill>
            <a:srgbClr val="00a2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object 3"/>
          <p:cNvSpPr/>
          <p:nvPr/>
        </p:nvSpPr>
        <p:spPr>
          <a:xfrm>
            <a:off x="7811640" y="1847520"/>
            <a:ext cx="11539800" cy="5223600"/>
          </a:xfrm>
          <a:custGeom>
            <a:avLst/>
            <a:gdLst/>
            <a:ahLst/>
            <a:rect l="l" t="t" r="r" b="b"/>
            <a:pathLst>
              <a:path w="11540490" h="5224145">
                <a:moveTo>
                  <a:pt x="10733901" y="0"/>
                </a:moveTo>
                <a:lnTo>
                  <a:pt x="806256" y="0"/>
                </a:lnTo>
                <a:lnTo>
                  <a:pt x="662018" y="433"/>
                </a:lnTo>
                <a:lnTo>
                  <a:pt x="599441" y="1463"/>
                </a:lnTo>
                <a:lnTo>
                  <a:pt x="542707" y="3468"/>
                </a:lnTo>
                <a:lnTo>
                  <a:pt x="491425" y="6774"/>
                </a:lnTo>
                <a:lnTo>
                  <a:pt x="445207" y="11705"/>
                </a:lnTo>
                <a:lnTo>
                  <a:pt x="403662" y="18588"/>
                </a:lnTo>
                <a:lnTo>
                  <a:pt x="366401" y="27746"/>
                </a:lnTo>
                <a:lnTo>
                  <a:pt x="288668" y="58162"/>
                </a:lnTo>
                <a:lnTo>
                  <a:pt x="246685" y="80863"/>
                </a:lnTo>
                <a:lnTo>
                  <a:pt x="207322" y="107371"/>
                </a:lnTo>
                <a:lnTo>
                  <a:pt x="170816" y="137449"/>
                </a:lnTo>
                <a:lnTo>
                  <a:pt x="137405" y="170860"/>
                </a:lnTo>
                <a:lnTo>
                  <a:pt x="107327" y="207365"/>
                </a:lnTo>
                <a:lnTo>
                  <a:pt x="80819" y="246729"/>
                </a:lnTo>
                <a:lnTo>
                  <a:pt x="58118" y="288712"/>
                </a:lnTo>
                <a:lnTo>
                  <a:pt x="39462" y="333078"/>
                </a:lnTo>
                <a:lnTo>
                  <a:pt x="18538" y="403705"/>
                </a:lnTo>
                <a:lnTo>
                  <a:pt x="11654" y="445250"/>
                </a:lnTo>
                <a:lnTo>
                  <a:pt x="6721" y="491469"/>
                </a:lnTo>
                <a:lnTo>
                  <a:pt x="3415" y="542750"/>
                </a:lnTo>
                <a:lnTo>
                  <a:pt x="1409" y="599485"/>
                </a:lnTo>
                <a:lnTo>
                  <a:pt x="379" y="662061"/>
                </a:lnTo>
                <a:lnTo>
                  <a:pt x="0" y="730870"/>
                </a:lnTo>
                <a:lnTo>
                  <a:pt x="0" y="4492750"/>
                </a:lnTo>
                <a:lnTo>
                  <a:pt x="379" y="4561558"/>
                </a:lnTo>
                <a:lnTo>
                  <a:pt x="1409" y="4624135"/>
                </a:lnTo>
                <a:lnTo>
                  <a:pt x="3415" y="4680869"/>
                </a:lnTo>
                <a:lnTo>
                  <a:pt x="6721" y="4732149"/>
                </a:lnTo>
                <a:lnTo>
                  <a:pt x="11654" y="4778367"/>
                </a:lnTo>
                <a:lnTo>
                  <a:pt x="18538" y="4819910"/>
                </a:lnTo>
                <a:lnTo>
                  <a:pt x="27699" y="4857168"/>
                </a:lnTo>
                <a:lnTo>
                  <a:pt x="58118" y="4934901"/>
                </a:lnTo>
                <a:lnTo>
                  <a:pt x="80819" y="4976887"/>
                </a:lnTo>
                <a:lnTo>
                  <a:pt x="107327" y="5016252"/>
                </a:lnTo>
                <a:lnTo>
                  <a:pt x="137405" y="5052759"/>
                </a:lnTo>
                <a:lnTo>
                  <a:pt x="170816" y="5086170"/>
                </a:lnTo>
                <a:lnTo>
                  <a:pt x="207322" y="5116249"/>
                </a:lnTo>
                <a:lnTo>
                  <a:pt x="246685" y="5142757"/>
                </a:lnTo>
                <a:lnTo>
                  <a:pt x="288668" y="5165458"/>
                </a:lnTo>
                <a:lnTo>
                  <a:pt x="333035" y="5184114"/>
                </a:lnTo>
                <a:lnTo>
                  <a:pt x="403662" y="5205032"/>
                </a:lnTo>
                <a:lnTo>
                  <a:pt x="445207" y="5211915"/>
                </a:lnTo>
                <a:lnTo>
                  <a:pt x="491425" y="5216846"/>
                </a:lnTo>
                <a:lnTo>
                  <a:pt x="542707" y="5220152"/>
                </a:lnTo>
                <a:lnTo>
                  <a:pt x="599441" y="5222157"/>
                </a:lnTo>
                <a:lnTo>
                  <a:pt x="662018" y="5223187"/>
                </a:lnTo>
                <a:lnTo>
                  <a:pt x="806256" y="5223621"/>
                </a:lnTo>
                <a:lnTo>
                  <a:pt x="10733901" y="5223621"/>
                </a:lnTo>
                <a:lnTo>
                  <a:pt x="10809310" y="5223566"/>
                </a:lnTo>
                <a:lnTo>
                  <a:pt x="10878103" y="5223187"/>
                </a:lnTo>
                <a:lnTo>
                  <a:pt x="10940670" y="5222157"/>
                </a:lnTo>
                <a:lnTo>
                  <a:pt x="10997399" y="5220152"/>
                </a:lnTo>
                <a:lnTo>
                  <a:pt x="11048679" y="5216846"/>
                </a:lnTo>
                <a:lnTo>
                  <a:pt x="11094899" y="5211915"/>
                </a:lnTo>
                <a:lnTo>
                  <a:pt x="11136446" y="5205032"/>
                </a:lnTo>
                <a:lnTo>
                  <a:pt x="11173711" y="5195874"/>
                </a:lnTo>
                <a:lnTo>
                  <a:pt x="11251445" y="5165458"/>
                </a:lnTo>
                <a:lnTo>
                  <a:pt x="11293426" y="5142757"/>
                </a:lnTo>
                <a:lnTo>
                  <a:pt x="11332785" y="5116249"/>
                </a:lnTo>
                <a:lnTo>
                  <a:pt x="11369288" y="5086170"/>
                </a:lnTo>
                <a:lnTo>
                  <a:pt x="11402698" y="5052759"/>
                </a:lnTo>
                <a:lnTo>
                  <a:pt x="11432778" y="5016252"/>
                </a:lnTo>
                <a:lnTo>
                  <a:pt x="11459294" y="4976887"/>
                </a:lnTo>
                <a:lnTo>
                  <a:pt x="11482008" y="4934901"/>
                </a:lnTo>
                <a:lnTo>
                  <a:pt x="11500684" y="4890531"/>
                </a:lnTo>
                <a:lnTo>
                  <a:pt x="11521586" y="4819910"/>
                </a:lnTo>
                <a:lnTo>
                  <a:pt x="11528463" y="4778367"/>
                </a:lnTo>
                <a:lnTo>
                  <a:pt x="11533391" y="4732149"/>
                </a:lnTo>
                <a:lnTo>
                  <a:pt x="11536694" y="4680869"/>
                </a:lnTo>
                <a:lnTo>
                  <a:pt x="11538697" y="4624135"/>
                </a:lnTo>
                <a:lnTo>
                  <a:pt x="11539726" y="4561558"/>
                </a:lnTo>
                <a:lnTo>
                  <a:pt x="11540105" y="4492750"/>
                </a:lnTo>
                <a:lnTo>
                  <a:pt x="11540105" y="730870"/>
                </a:lnTo>
                <a:lnTo>
                  <a:pt x="11539726" y="662061"/>
                </a:lnTo>
                <a:lnTo>
                  <a:pt x="11538697" y="599485"/>
                </a:lnTo>
                <a:lnTo>
                  <a:pt x="11536694" y="542750"/>
                </a:lnTo>
                <a:lnTo>
                  <a:pt x="11533391" y="491469"/>
                </a:lnTo>
                <a:lnTo>
                  <a:pt x="11528463" y="445250"/>
                </a:lnTo>
                <a:lnTo>
                  <a:pt x="11521586" y="403705"/>
                </a:lnTo>
                <a:lnTo>
                  <a:pt x="11512435" y="366445"/>
                </a:lnTo>
                <a:lnTo>
                  <a:pt x="11482008" y="288712"/>
                </a:lnTo>
                <a:lnTo>
                  <a:pt x="11459294" y="246729"/>
                </a:lnTo>
                <a:lnTo>
                  <a:pt x="11432778" y="207365"/>
                </a:lnTo>
                <a:lnTo>
                  <a:pt x="11402698" y="170860"/>
                </a:lnTo>
                <a:lnTo>
                  <a:pt x="11369288" y="137449"/>
                </a:lnTo>
                <a:lnTo>
                  <a:pt x="11332785" y="107371"/>
                </a:lnTo>
                <a:lnTo>
                  <a:pt x="11293426" y="80863"/>
                </a:lnTo>
                <a:lnTo>
                  <a:pt x="11251445" y="58162"/>
                </a:lnTo>
                <a:lnTo>
                  <a:pt x="11207080" y="39506"/>
                </a:lnTo>
                <a:lnTo>
                  <a:pt x="11136446" y="18588"/>
                </a:lnTo>
                <a:lnTo>
                  <a:pt x="11094899" y="11705"/>
                </a:lnTo>
                <a:lnTo>
                  <a:pt x="11048679" y="6774"/>
                </a:lnTo>
                <a:lnTo>
                  <a:pt x="10997399" y="3468"/>
                </a:lnTo>
                <a:lnTo>
                  <a:pt x="10940670" y="1463"/>
                </a:lnTo>
                <a:lnTo>
                  <a:pt x="10878103" y="433"/>
                </a:lnTo>
                <a:lnTo>
                  <a:pt x="10733901" y="0"/>
                </a:lnTo>
                <a:close/>
              </a:path>
            </a:pathLst>
          </a:custGeom>
          <a:solidFill>
            <a:srgbClr val="16e7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62800"/>
            <a:ext cx="19646640" cy="289656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9450" spc="-211" strike="noStrike">
                <a:solidFill>
                  <a:srgbClr val="ffffff"/>
                </a:solidFill>
                <a:latin typeface="Verdana"/>
              </a:rPr>
              <a:t>Deep</a:t>
            </a:r>
            <a:r>
              <a:rPr b="0" lang="en-US" sz="9450" spc="-1705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9450" spc="-460" strike="noStrike">
                <a:solidFill>
                  <a:srgbClr val="ffffff"/>
                </a:solidFill>
                <a:latin typeface="Verdana"/>
              </a:rPr>
              <a:t>Learning</a:t>
            </a:r>
            <a:r>
              <a:rPr b="0" lang="en-US" sz="9450" spc="-170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9450" spc="-341" strike="noStrike">
                <a:solidFill>
                  <a:srgbClr val="ffffff"/>
                </a:solidFill>
                <a:latin typeface="Verdana"/>
              </a:rPr>
              <a:t>Use</a:t>
            </a:r>
            <a:r>
              <a:rPr b="0" lang="en-US" sz="9450" spc="-1702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9450" spc="-330" strike="noStrike">
                <a:solidFill>
                  <a:srgbClr val="ffffff"/>
                </a:solidFill>
                <a:latin typeface="Verdana"/>
              </a:rPr>
              <a:t>Cases</a:t>
            </a:r>
            <a:endParaRPr b="0" lang="en-US" sz="9450" spc="-1" strike="noStrike">
              <a:latin typeface="Arial"/>
            </a:endParaRPr>
          </a:p>
        </p:txBody>
      </p:sp>
      <p:sp>
        <p:nvSpPr>
          <p:cNvPr id="393" name="object 5"/>
          <p:cNvSpPr/>
          <p:nvPr/>
        </p:nvSpPr>
        <p:spPr>
          <a:xfrm>
            <a:off x="574200" y="1965600"/>
            <a:ext cx="7052400" cy="4559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object 6"/>
          <p:cNvSpPr/>
          <p:nvPr/>
        </p:nvSpPr>
        <p:spPr>
          <a:xfrm>
            <a:off x="2242080" y="6327360"/>
            <a:ext cx="438696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0" lang="en-US" sz="3450" spc="-307" strike="noStrike">
                <a:solidFill>
                  <a:srgbClr val="ffffff"/>
                </a:solidFill>
                <a:latin typeface="Verdana"/>
                <a:ea typeface="DejaVu Sans"/>
              </a:rPr>
              <a:t>R</a:t>
            </a:r>
            <a:r>
              <a:rPr b="0" lang="en-US" sz="3450" spc="-32" strike="noStrike">
                <a:solidFill>
                  <a:srgbClr val="ffffff"/>
                </a:solidFill>
                <a:latin typeface="Verdana"/>
                <a:ea typeface="DejaVu Sans"/>
              </a:rPr>
              <a:t>e</a:t>
            </a:r>
            <a:r>
              <a:rPr b="0" lang="en-US" sz="3450" spc="126" strike="noStrike">
                <a:solidFill>
                  <a:srgbClr val="ffffff"/>
                </a:solidFill>
                <a:latin typeface="Verdana"/>
                <a:ea typeface="DejaVu Sans"/>
              </a:rPr>
              <a:t>c</a:t>
            </a:r>
            <a:r>
              <a:rPr b="0" lang="en-US" sz="3450" spc="-100" strike="noStrike">
                <a:solidFill>
                  <a:srgbClr val="ffffff"/>
                </a:solidFill>
                <a:latin typeface="Verdana"/>
                <a:ea typeface="DejaVu Sans"/>
              </a:rPr>
              <a:t>ommend</a:t>
            </a:r>
            <a:r>
              <a:rPr b="0" lang="en-US" sz="3450" spc="-140" strike="noStrike">
                <a:solidFill>
                  <a:srgbClr val="ffffff"/>
                </a:solidFill>
                <a:latin typeface="Verdana"/>
                <a:ea typeface="DejaVu Sans"/>
              </a:rPr>
              <a:t>a</a:t>
            </a:r>
            <a:r>
              <a:rPr b="0" lang="en-US" sz="3450" spc="-35" strike="noStrike">
                <a:solidFill>
                  <a:srgbClr val="ffffff"/>
                </a:solidFill>
                <a:latin typeface="Verdana"/>
                <a:ea typeface="DejaVu Sans"/>
              </a:rPr>
              <a:t>tion</a:t>
            </a:r>
            <a:endParaRPr b="0" lang="en-US" sz="3450" spc="-1" strike="noStrike">
              <a:latin typeface="Arial"/>
            </a:endParaRPr>
          </a:p>
        </p:txBody>
      </p:sp>
      <p:sp>
        <p:nvSpPr>
          <p:cNvPr id="395" name="object 7"/>
          <p:cNvSpPr/>
          <p:nvPr/>
        </p:nvSpPr>
        <p:spPr>
          <a:xfrm>
            <a:off x="7710120" y="1811880"/>
            <a:ext cx="7056720" cy="4786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object 8"/>
          <p:cNvSpPr/>
          <p:nvPr/>
        </p:nvSpPr>
        <p:spPr>
          <a:xfrm>
            <a:off x="10081800" y="6287400"/>
            <a:ext cx="231336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0" lang="en-US" sz="3450" spc="-177" strike="noStrike">
                <a:solidFill>
                  <a:srgbClr val="ffffff"/>
                </a:solidFill>
                <a:latin typeface="Verdana"/>
                <a:ea typeface="DejaVu Sans"/>
              </a:rPr>
              <a:t>Tr</a:t>
            </a:r>
            <a:r>
              <a:rPr b="0" lang="en-US" sz="3450" spc="-140" strike="noStrike">
                <a:solidFill>
                  <a:srgbClr val="ffffff"/>
                </a:solidFill>
                <a:latin typeface="Verdana"/>
                <a:ea typeface="DejaVu Sans"/>
              </a:rPr>
              <a:t>ansl</a:t>
            </a:r>
            <a:r>
              <a:rPr b="0" lang="en-US" sz="3450" spc="-225" strike="noStrike">
                <a:solidFill>
                  <a:srgbClr val="ffffff"/>
                </a:solidFill>
                <a:latin typeface="Verdana"/>
                <a:ea typeface="DejaVu Sans"/>
              </a:rPr>
              <a:t>a</a:t>
            </a:r>
            <a:r>
              <a:rPr b="0" lang="en-US" sz="3450" spc="-35" strike="noStrike">
                <a:solidFill>
                  <a:srgbClr val="ffffff"/>
                </a:solidFill>
                <a:latin typeface="Verdana"/>
                <a:ea typeface="DejaVu Sans"/>
              </a:rPr>
              <a:t>tion</a:t>
            </a:r>
            <a:endParaRPr b="0" lang="en-US" sz="3450" spc="-1" strike="noStrike">
              <a:latin typeface="Arial"/>
            </a:endParaRPr>
          </a:p>
        </p:txBody>
      </p:sp>
      <p:grpSp>
        <p:nvGrpSpPr>
          <p:cNvPr id="397" name="object 9"/>
          <p:cNvGrpSpPr/>
          <p:nvPr/>
        </p:nvGrpSpPr>
        <p:grpSpPr>
          <a:xfrm>
            <a:off x="14850000" y="1032840"/>
            <a:ext cx="3427200" cy="3499560"/>
            <a:chOff x="14850000" y="1032840"/>
            <a:chExt cx="3427200" cy="3499560"/>
          </a:xfrm>
        </p:grpSpPr>
        <p:sp>
          <p:nvSpPr>
            <p:cNvPr id="398" name="object 10"/>
            <p:cNvSpPr/>
            <p:nvPr/>
          </p:nvSpPr>
          <p:spPr>
            <a:xfrm>
              <a:off x="14850000" y="1032840"/>
              <a:ext cx="3427200" cy="342720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object 11"/>
            <p:cNvSpPr/>
            <p:nvPr/>
          </p:nvSpPr>
          <p:spPr>
            <a:xfrm>
              <a:off x="16777800" y="3879000"/>
              <a:ext cx="360" cy="563040"/>
            </a:xfrm>
            <a:custGeom>
              <a:avLst/>
              <a:gdLst/>
              <a:ahLst/>
              <a:rect l="l" t="t" r="r" b="b"/>
              <a:pathLst>
                <a:path w="0" h="563879">
                  <a:moveTo>
                    <a:pt x="0" y="0"/>
                  </a:moveTo>
                  <a:lnTo>
                    <a:pt x="0" y="563726"/>
                  </a:lnTo>
                </a:path>
              </a:pathLst>
            </a:custGeom>
            <a:noFill/>
            <a:ln w="20941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object 12"/>
            <p:cNvSpPr/>
            <p:nvPr/>
          </p:nvSpPr>
          <p:spPr>
            <a:xfrm>
              <a:off x="16727760" y="4432320"/>
              <a:ext cx="100080" cy="100080"/>
            </a:xfrm>
            <a:custGeom>
              <a:avLst/>
              <a:gdLst/>
              <a:ah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1" name="object 13"/>
          <p:cNvGrpSpPr/>
          <p:nvPr/>
        </p:nvGrpSpPr>
        <p:grpSpPr>
          <a:xfrm>
            <a:off x="1234080" y="7475040"/>
            <a:ext cx="3790440" cy="2669400"/>
            <a:chOff x="1234080" y="7475040"/>
            <a:chExt cx="3790440" cy="2669400"/>
          </a:xfrm>
        </p:grpSpPr>
        <p:sp>
          <p:nvSpPr>
            <p:cNvPr id="402" name="object 14"/>
            <p:cNvSpPr/>
            <p:nvPr/>
          </p:nvSpPr>
          <p:spPr>
            <a:xfrm>
              <a:off x="1234080" y="7475040"/>
              <a:ext cx="3790440" cy="266940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object 15"/>
            <p:cNvSpPr/>
            <p:nvPr/>
          </p:nvSpPr>
          <p:spPr>
            <a:xfrm>
              <a:off x="1884600" y="8338680"/>
              <a:ext cx="2365920" cy="942120"/>
            </a:xfrm>
            <a:custGeom>
              <a:avLst/>
              <a:gdLst/>
              <a:ahLst/>
              <a:rect l="l" t="t" r="r" b="b"/>
              <a:pathLst>
                <a:path w="2366645" h="942975">
                  <a:moveTo>
                    <a:pt x="0" y="0"/>
                  </a:moveTo>
                  <a:lnTo>
                    <a:pt x="2366032" y="0"/>
                  </a:lnTo>
                  <a:lnTo>
                    <a:pt x="2366032" y="942820"/>
                  </a:lnTo>
                  <a:lnTo>
                    <a:pt x="0" y="9428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2354">
              <a:solidFill>
                <a:srgbClr val="61d8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4" name="object 16"/>
          <p:cNvSpPr/>
          <p:nvPr/>
        </p:nvSpPr>
        <p:spPr>
          <a:xfrm>
            <a:off x="1371600" y="10360800"/>
            <a:ext cx="388584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0" lang="en-US" sz="3450" spc="-32" strike="noStrike">
                <a:solidFill>
                  <a:srgbClr val="ffffff"/>
                </a:solidFill>
                <a:latin typeface="Verdana"/>
                <a:ea typeface="DejaVu Sans"/>
              </a:rPr>
              <a:t>Computer</a:t>
            </a:r>
            <a:r>
              <a:rPr b="0" lang="en-US" sz="3450" spc="-542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3450" spc="-75" strike="noStrike">
                <a:solidFill>
                  <a:srgbClr val="ffffff"/>
                </a:solidFill>
                <a:latin typeface="Verdana"/>
                <a:ea typeface="DejaVu Sans"/>
              </a:rPr>
              <a:t>Vision</a:t>
            </a:r>
            <a:endParaRPr b="0" lang="en-US" sz="3450" spc="-1" strike="noStrike">
              <a:latin typeface="Arial"/>
            </a:endParaRPr>
          </a:p>
        </p:txBody>
      </p:sp>
      <p:sp>
        <p:nvSpPr>
          <p:cNvPr id="405" name="object 17"/>
          <p:cNvSpPr/>
          <p:nvPr/>
        </p:nvSpPr>
        <p:spPr>
          <a:xfrm>
            <a:off x="6438600" y="10360800"/>
            <a:ext cx="773424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0" lang="en-US" sz="3450" spc="-114" strike="noStrike">
                <a:solidFill>
                  <a:srgbClr val="ffffff"/>
                </a:solidFill>
                <a:latin typeface="Verdana"/>
                <a:ea typeface="DejaVu Sans"/>
              </a:rPr>
              <a:t>Natural</a:t>
            </a:r>
            <a:r>
              <a:rPr b="0" lang="en-US" sz="3450" spc="-48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3450" spc="-92" strike="noStrike">
                <a:solidFill>
                  <a:srgbClr val="ffffff"/>
                </a:solidFill>
                <a:latin typeface="Verdana"/>
                <a:ea typeface="DejaVu Sans"/>
              </a:rPr>
              <a:t>Language</a:t>
            </a:r>
            <a:r>
              <a:rPr b="0" lang="en-US" sz="3450" spc="-48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3450" spc="-66" strike="noStrike">
                <a:solidFill>
                  <a:srgbClr val="ffffff"/>
                </a:solidFill>
                <a:latin typeface="Verdana"/>
                <a:ea typeface="DejaVu Sans"/>
              </a:rPr>
              <a:t>Processing</a:t>
            </a:r>
            <a:r>
              <a:rPr b="0" lang="en-US" sz="3450" spc="-48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3450" spc="-202" strike="noStrike">
                <a:solidFill>
                  <a:srgbClr val="ffffff"/>
                </a:solidFill>
                <a:latin typeface="Verdana"/>
                <a:ea typeface="DejaVu Sans"/>
              </a:rPr>
              <a:t>(NLP)</a:t>
            </a:r>
            <a:endParaRPr b="0" lang="en-US" sz="3450" spc="-1" strike="noStrike">
              <a:latin typeface="Arial"/>
            </a:endParaRPr>
          </a:p>
        </p:txBody>
      </p:sp>
      <p:sp>
        <p:nvSpPr>
          <p:cNvPr id="406" name="object 18"/>
          <p:cNvSpPr/>
          <p:nvPr/>
        </p:nvSpPr>
        <p:spPr>
          <a:xfrm>
            <a:off x="5762880" y="7806960"/>
            <a:ext cx="3179520" cy="98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9000"/>
              </a:lnSpc>
              <a:spcBef>
                <a:spcPts val="96"/>
              </a:spcBef>
              <a:buNone/>
            </a:pPr>
            <a:r>
              <a:rPr b="0" lang="en-US" sz="1950" spc="-211" strike="noStrike">
                <a:solidFill>
                  <a:srgbClr val="ffffff"/>
                </a:solidFill>
                <a:latin typeface="Verdana"/>
                <a:ea typeface="DejaVu Sans"/>
              </a:rPr>
              <a:t>To:</a:t>
            </a:r>
            <a:r>
              <a:rPr b="0" lang="en-US" sz="1950" spc="-330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1950" spc="-80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  <a:hlinkClick r:id="rId5"/>
              </a:rPr>
              <a:t>daniel@mrdbourke.com </a:t>
            </a:r>
            <a:r>
              <a:rPr b="0" lang="en-US" sz="1950" spc="-80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1950" spc="-97" strike="noStrike">
                <a:solidFill>
                  <a:srgbClr val="ffffff"/>
                </a:solidFill>
                <a:latin typeface="Verdana"/>
                <a:ea typeface="DejaVu Sans"/>
              </a:rPr>
              <a:t>Hey</a:t>
            </a:r>
            <a:r>
              <a:rPr b="0" lang="en-US" sz="1950" spc="-25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1950" spc="-126" strike="noStrike">
                <a:solidFill>
                  <a:srgbClr val="ffffff"/>
                </a:solidFill>
                <a:latin typeface="Verdana"/>
                <a:ea typeface="DejaVu Sans"/>
              </a:rPr>
              <a:t>Daniel,</a:t>
            </a:r>
            <a:endParaRPr b="0" lang="en-US" sz="1950" spc="-1" strike="noStrike">
              <a:latin typeface="Arial"/>
            </a:endParaRPr>
          </a:p>
        </p:txBody>
      </p:sp>
      <p:sp>
        <p:nvSpPr>
          <p:cNvPr id="407" name="object 19"/>
          <p:cNvSpPr/>
          <p:nvPr/>
        </p:nvSpPr>
        <p:spPr>
          <a:xfrm>
            <a:off x="10476720" y="7900920"/>
            <a:ext cx="3179520" cy="98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9000"/>
              </a:lnSpc>
              <a:spcBef>
                <a:spcPts val="96"/>
              </a:spcBef>
              <a:buNone/>
            </a:pPr>
            <a:r>
              <a:rPr b="0" lang="en-US" sz="1950" spc="-211" strike="noStrike">
                <a:solidFill>
                  <a:srgbClr val="ffffff"/>
                </a:solidFill>
                <a:latin typeface="Verdana"/>
                <a:ea typeface="DejaVu Sans"/>
              </a:rPr>
              <a:t>To:</a:t>
            </a:r>
            <a:r>
              <a:rPr b="0" lang="en-US" sz="1950" spc="-330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1950" spc="-80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  <a:hlinkClick r:id="rId6"/>
              </a:rPr>
              <a:t>daniel@mrdbourke.com </a:t>
            </a:r>
            <a:r>
              <a:rPr b="0" lang="en-US" sz="1950" spc="-80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1950" spc="-120" strike="noStrike">
                <a:solidFill>
                  <a:srgbClr val="ffffff"/>
                </a:solidFill>
                <a:latin typeface="Verdana"/>
                <a:ea typeface="DejaVu Sans"/>
              </a:rPr>
              <a:t>Hay</a:t>
            </a:r>
            <a:r>
              <a:rPr b="0" lang="en-US" sz="1950" spc="-25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1950" spc="-114" strike="noStrike">
                <a:solidFill>
                  <a:srgbClr val="ffffff"/>
                </a:solidFill>
                <a:latin typeface="Verdana"/>
                <a:ea typeface="DejaVu Sans"/>
              </a:rPr>
              <a:t>daniel…</a:t>
            </a:r>
            <a:endParaRPr b="0" lang="en-US" sz="1950" spc="-1" strike="noStrike">
              <a:latin typeface="Arial"/>
            </a:endParaRPr>
          </a:p>
        </p:txBody>
      </p:sp>
      <p:sp>
        <p:nvSpPr>
          <p:cNvPr id="408" name="object 20"/>
          <p:cNvSpPr/>
          <p:nvPr/>
        </p:nvSpPr>
        <p:spPr>
          <a:xfrm>
            <a:off x="10476720" y="8897760"/>
            <a:ext cx="433332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0" lang="en-US" sz="1950" spc="-106" strike="noStrike">
                <a:solidFill>
                  <a:srgbClr val="ffffff"/>
                </a:solidFill>
                <a:latin typeface="Verdana"/>
                <a:ea typeface="DejaVu Sans"/>
              </a:rPr>
              <a:t>C0ongratu1ations!</a:t>
            </a:r>
            <a:r>
              <a:rPr b="0" lang="en-US" sz="1950" spc="-270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1950" spc="-66" strike="noStrike">
                <a:solidFill>
                  <a:srgbClr val="ffffff"/>
                </a:solidFill>
                <a:latin typeface="Verdana"/>
                <a:ea typeface="DejaVu Sans"/>
              </a:rPr>
              <a:t>U</a:t>
            </a:r>
            <a:r>
              <a:rPr b="0" lang="en-US" sz="1950" spc="-270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1950" spc="-100" strike="noStrike">
                <a:solidFill>
                  <a:srgbClr val="ffffff"/>
                </a:solidFill>
                <a:latin typeface="Verdana"/>
                <a:ea typeface="DejaVu Sans"/>
              </a:rPr>
              <a:t>win</a:t>
            </a:r>
            <a:r>
              <a:rPr b="0" lang="en-US" sz="1950" spc="-270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1950" spc="-171" strike="noStrike">
                <a:solidFill>
                  <a:srgbClr val="ffffff"/>
                </a:solidFill>
                <a:latin typeface="Verdana"/>
                <a:ea typeface="DejaVu Sans"/>
              </a:rPr>
              <a:t>$1139239230</a:t>
            </a:r>
            <a:endParaRPr b="0" lang="en-US" sz="1950" spc="-1" strike="noStrike">
              <a:latin typeface="Arial"/>
            </a:endParaRPr>
          </a:p>
        </p:txBody>
      </p:sp>
      <p:sp>
        <p:nvSpPr>
          <p:cNvPr id="409" name="object 21"/>
          <p:cNvSpPr/>
          <p:nvPr/>
        </p:nvSpPr>
        <p:spPr>
          <a:xfrm>
            <a:off x="11793960" y="9706680"/>
            <a:ext cx="846360" cy="38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  <a:buNone/>
            </a:pPr>
            <a:r>
              <a:rPr b="0" lang="en-US" sz="2450" spc="-151" strike="noStrike">
                <a:solidFill>
                  <a:srgbClr val="ff968d"/>
                </a:solidFill>
                <a:latin typeface="Verdana"/>
                <a:ea typeface="DejaVu Sans"/>
              </a:rPr>
              <a:t>Spam</a:t>
            </a:r>
            <a:endParaRPr b="0" lang="en-US" sz="2450" spc="-1" strike="noStrike">
              <a:latin typeface="Arial"/>
            </a:endParaRPr>
          </a:p>
        </p:txBody>
      </p:sp>
      <p:sp>
        <p:nvSpPr>
          <p:cNvPr id="410" name="object 22"/>
          <p:cNvSpPr/>
          <p:nvPr/>
        </p:nvSpPr>
        <p:spPr>
          <a:xfrm>
            <a:off x="5762880" y="8780760"/>
            <a:ext cx="4383360" cy="16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9000"/>
              </a:lnSpc>
              <a:spcBef>
                <a:spcPts val="96"/>
              </a:spcBef>
              <a:buNone/>
            </a:pPr>
            <a:r>
              <a:rPr b="0" lang="en-US" sz="1950" spc="-92" strike="noStrike">
                <a:solidFill>
                  <a:srgbClr val="ffffff"/>
                </a:solidFill>
                <a:latin typeface="Verdana"/>
                <a:ea typeface="DejaVu Sans"/>
              </a:rPr>
              <a:t>This</a:t>
            </a:r>
            <a:r>
              <a:rPr b="0" lang="en-US" sz="1950" spc="-25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1950" spc="-21" strike="noStrike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r>
              <a:rPr b="0" lang="en-US" sz="1950" spc="-25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1950" spc="-97" strike="noStrike">
                <a:solidFill>
                  <a:srgbClr val="ffffff"/>
                </a:solidFill>
                <a:latin typeface="Verdana"/>
                <a:ea typeface="DejaVu Sans"/>
              </a:rPr>
              <a:t>learning</a:t>
            </a:r>
            <a:r>
              <a:rPr b="0" lang="en-US" sz="1950" spc="-25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1950" spc="-66" strike="noStrike">
                <a:solidFill>
                  <a:srgbClr val="ffffff"/>
                </a:solidFill>
                <a:latin typeface="Verdana"/>
                <a:ea typeface="DejaVu Sans"/>
              </a:rPr>
              <a:t>course</a:t>
            </a:r>
            <a:r>
              <a:rPr b="0" lang="en-US" sz="1950" spc="-25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1950" spc="-126" strike="noStrike">
                <a:solidFill>
                  <a:srgbClr val="ffffff"/>
                </a:solidFill>
                <a:latin typeface="Verdana"/>
                <a:ea typeface="DejaVu Sans"/>
              </a:rPr>
              <a:t>is</a:t>
            </a:r>
            <a:r>
              <a:rPr b="0" lang="en-US" sz="1950" spc="-25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1950" spc="-92" strike="noStrike">
                <a:solidFill>
                  <a:srgbClr val="ffffff"/>
                </a:solidFill>
                <a:latin typeface="Verdana"/>
                <a:ea typeface="DejaVu Sans"/>
              </a:rPr>
              <a:t>incredible!  </a:t>
            </a:r>
            <a:r>
              <a:rPr b="0" lang="en-US" sz="1950" spc="-375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1950" spc="-31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1950" spc="-375" strike="noStrike">
                <a:solidFill>
                  <a:srgbClr val="ffffff"/>
                </a:solidFill>
                <a:latin typeface="Verdana"/>
                <a:ea typeface="DejaVu Sans"/>
              </a:rPr>
              <a:t>I</a:t>
            </a:r>
            <a:r>
              <a:rPr b="0" lang="en-US" sz="1950" spc="-25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1950" spc="-52" strike="noStrike">
                <a:solidFill>
                  <a:srgbClr val="ffffff"/>
                </a:solidFill>
                <a:latin typeface="Verdana"/>
                <a:ea typeface="DejaVu Sans"/>
              </a:rPr>
              <a:t>can’t</a:t>
            </a:r>
            <a:r>
              <a:rPr b="0" lang="en-US" sz="1950" spc="-250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1950" spc="-75" strike="noStrike">
                <a:solidFill>
                  <a:srgbClr val="ffffff"/>
                </a:solidFill>
                <a:latin typeface="Verdana"/>
                <a:ea typeface="DejaVu Sans"/>
              </a:rPr>
              <a:t>wait</a:t>
            </a:r>
            <a:r>
              <a:rPr b="0" lang="en-US" sz="1950" spc="-25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1950" spc="-12" strike="noStrike">
                <a:solidFill>
                  <a:srgbClr val="ffffff"/>
                </a:solidFill>
                <a:latin typeface="Verdana"/>
                <a:ea typeface="DejaVu Sans"/>
              </a:rPr>
              <a:t>to</a:t>
            </a:r>
            <a:r>
              <a:rPr b="0" lang="en-US" sz="1950" spc="-250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1950" spc="-100" strike="noStrike">
                <a:solidFill>
                  <a:srgbClr val="ffffff"/>
                </a:solidFill>
                <a:latin typeface="Verdana"/>
                <a:ea typeface="DejaVu Sans"/>
              </a:rPr>
              <a:t>use</a:t>
            </a:r>
            <a:r>
              <a:rPr b="0" lang="en-US" sz="1950" spc="-25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1950" spc="-75" strike="noStrike">
                <a:solidFill>
                  <a:srgbClr val="ffffff"/>
                </a:solidFill>
                <a:latin typeface="Verdana"/>
                <a:ea typeface="DejaVu Sans"/>
              </a:rPr>
              <a:t>what</a:t>
            </a:r>
            <a:r>
              <a:rPr b="0" lang="en-US" sz="1950" spc="-250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1950" spc="-165" strike="noStrike">
                <a:solidFill>
                  <a:srgbClr val="ffffff"/>
                </a:solidFill>
                <a:latin typeface="Verdana"/>
                <a:ea typeface="DejaVu Sans"/>
              </a:rPr>
              <a:t>I’ve</a:t>
            </a:r>
            <a:r>
              <a:rPr b="0" lang="en-US" sz="1950" spc="-250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1950" spc="-111" strike="noStrike">
                <a:solidFill>
                  <a:srgbClr val="ffffff"/>
                </a:solidFill>
                <a:latin typeface="Verdana"/>
                <a:ea typeface="DejaVu Sans"/>
              </a:rPr>
              <a:t>learned!</a:t>
            </a:r>
            <a:endParaRPr b="0" lang="en-US" sz="1950" spc="-1" strike="noStrike">
              <a:latin typeface="Arial"/>
            </a:endParaRPr>
          </a:p>
          <a:p>
            <a:pPr marL="1211040">
              <a:lnSpc>
                <a:spcPct val="100000"/>
              </a:lnSpc>
              <a:spcBef>
                <a:spcPts val="2205"/>
              </a:spcBef>
              <a:buNone/>
            </a:pPr>
            <a:r>
              <a:rPr b="0" lang="en-US" sz="2450" spc="-26" strike="noStrike">
                <a:solidFill>
                  <a:srgbClr val="88fa4e"/>
                </a:solidFill>
                <a:latin typeface="Verdana"/>
                <a:ea typeface="DejaVu Sans"/>
              </a:rPr>
              <a:t>Not</a:t>
            </a:r>
            <a:r>
              <a:rPr b="0" lang="en-US" sz="2450" spc="-327" strike="noStrike">
                <a:solidFill>
                  <a:srgbClr val="88fa4e"/>
                </a:solidFill>
                <a:latin typeface="Verdana"/>
                <a:ea typeface="DejaVu Sans"/>
              </a:rPr>
              <a:t> </a:t>
            </a:r>
            <a:r>
              <a:rPr b="0" lang="en-US" sz="2450" spc="-106" strike="noStrike">
                <a:solidFill>
                  <a:srgbClr val="88fa4e"/>
                </a:solidFill>
                <a:latin typeface="Verdana"/>
                <a:ea typeface="DejaVu Sans"/>
              </a:rPr>
              <a:t>spam</a:t>
            </a:r>
            <a:endParaRPr b="0" lang="en-US" sz="2450" spc="-1" strike="noStrike">
              <a:latin typeface="Arial"/>
            </a:endParaRPr>
          </a:p>
        </p:txBody>
      </p:sp>
      <p:sp>
        <p:nvSpPr>
          <p:cNvPr id="411" name="object 23"/>
          <p:cNvSpPr/>
          <p:nvPr/>
        </p:nvSpPr>
        <p:spPr>
          <a:xfrm>
            <a:off x="14401800" y="4634280"/>
            <a:ext cx="5396760" cy="180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7400" bIns="0" anchor="t">
            <a:spAutoFit/>
          </a:bodyPr>
          <a:p>
            <a:pPr marL="496080" algn="ctr">
              <a:lnSpc>
                <a:spcPts val="3030"/>
              </a:lnSpc>
              <a:spcBef>
                <a:spcPts val="609"/>
              </a:spcBef>
              <a:buNone/>
            </a:pPr>
            <a:r>
              <a:rPr b="0" lang="en-US" sz="2900" spc="-165" strike="noStrike">
                <a:solidFill>
                  <a:srgbClr val="ffffff"/>
                </a:solidFill>
                <a:latin typeface="Verdana"/>
                <a:ea typeface="DejaVu Sans"/>
              </a:rPr>
              <a:t>“</a:t>
            </a:r>
            <a:r>
              <a:rPr b="0" lang="en-US" sz="2900" spc="-165" strike="noStrike">
                <a:solidFill>
                  <a:srgbClr val="ffffff"/>
                </a:solidFill>
                <a:latin typeface="Verdana"/>
                <a:ea typeface="DejaVu Sans"/>
              </a:rPr>
              <a:t>Hey</a:t>
            </a:r>
            <a:r>
              <a:rPr b="0" lang="en-US" sz="2900" spc="-520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2900" spc="-287" strike="noStrike">
                <a:solidFill>
                  <a:srgbClr val="ffffff"/>
                </a:solidFill>
                <a:latin typeface="Verdana"/>
                <a:ea typeface="DejaVu Sans"/>
              </a:rPr>
              <a:t>Siri,</a:t>
            </a:r>
            <a:r>
              <a:rPr b="0" lang="en-US" sz="2900" spc="-517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2900" spc="-160" strike="noStrike">
                <a:solidFill>
                  <a:srgbClr val="ffffff"/>
                </a:solidFill>
                <a:latin typeface="Verdana"/>
                <a:ea typeface="DejaVu Sans"/>
              </a:rPr>
              <a:t>who’s</a:t>
            </a:r>
            <a:r>
              <a:rPr b="0" lang="en-US" sz="2900" spc="-517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2900" spc="-111" strike="noStrike">
                <a:solidFill>
                  <a:srgbClr val="ffffff"/>
                </a:solidFill>
                <a:latin typeface="Verdana"/>
                <a:ea typeface="DejaVu Sans"/>
              </a:rPr>
              <a:t>the  </a:t>
            </a:r>
            <a:r>
              <a:rPr b="0" lang="en-US" sz="2900" spc="-97" strike="noStrike">
                <a:solidFill>
                  <a:srgbClr val="ffffff"/>
                </a:solidFill>
                <a:latin typeface="Verdana"/>
                <a:ea typeface="DejaVu Sans"/>
              </a:rPr>
              <a:t>biggest</a:t>
            </a:r>
            <a:r>
              <a:rPr b="0" lang="en-US" sz="2900" spc="-517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2900" spc="-86" strike="noStrike">
                <a:solidFill>
                  <a:srgbClr val="ffffff"/>
                </a:solidFill>
                <a:latin typeface="Verdana"/>
                <a:ea typeface="DejaVu Sans"/>
              </a:rPr>
              <a:t>big</a:t>
            </a:r>
            <a:r>
              <a:rPr b="0" lang="en-US" sz="2900" spc="-511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2900" spc="-32" strike="noStrike">
                <a:solidFill>
                  <a:srgbClr val="ffffff"/>
                </a:solidFill>
                <a:latin typeface="Verdana"/>
                <a:ea typeface="DejaVu Sans"/>
              </a:rPr>
              <a:t>dog</a:t>
            </a:r>
            <a:r>
              <a:rPr b="0" lang="en-US" sz="2900" spc="-511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2900" spc="-7" strike="noStrike">
                <a:solidFill>
                  <a:srgbClr val="ffffff"/>
                </a:solidFill>
                <a:latin typeface="Verdana"/>
                <a:ea typeface="DejaVu Sans"/>
              </a:rPr>
              <a:t>of  </a:t>
            </a:r>
            <a:r>
              <a:rPr b="0" lang="en-US" sz="2900" spc="-131" strike="noStrike">
                <a:solidFill>
                  <a:srgbClr val="ffffff"/>
                </a:solidFill>
                <a:latin typeface="Verdana"/>
                <a:ea typeface="DejaVu Sans"/>
              </a:rPr>
              <a:t>them</a:t>
            </a:r>
            <a:r>
              <a:rPr b="0" lang="en-US" sz="2900" spc="-505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2900" spc="-177" strike="noStrike">
                <a:solidFill>
                  <a:srgbClr val="ffffff"/>
                </a:solidFill>
                <a:latin typeface="Verdana"/>
                <a:ea typeface="DejaVu Sans"/>
              </a:rPr>
              <a:t>all?”</a:t>
            </a:r>
            <a:endParaRPr b="0" lang="en-US" sz="2900" spc="-1" strike="noStrike">
              <a:latin typeface="Arial"/>
            </a:endParaRPr>
          </a:p>
          <a:p>
            <a:pPr marL="496080">
              <a:lnSpc>
                <a:spcPct val="100000"/>
              </a:lnSpc>
              <a:spcBef>
                <a:spcPts val="26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496080" algn="ctr">
              <a:lnSpc>
                <a:spcPct val="100000"/>
              </a:lnSpc>
              <a:buNone/>
            </a:pPr>
            <a:r>
              <a:rPr b="0" lang="en-US" sz="3450" spc="-72" strike="noStrike">
                <a:solidFill>
                  <a:srgbClr val="ffffff"/>
                </a:solidFill>
                <a:latin typeface="Verdana"/>
                <a:ea typeface="DejaVu Sans"/>
              </a:rPr>
              <a:t>Speech</a:t>
            </a:r>
            <a:r>
              <a:rPr b="0" lang="en-US" sz="3450" spc="-537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3450" spc="-41" strike="noStrike">
                <a:solidFill>
                  <a:srgbClr val="ffffff"/>
                </a:solidFill>
                <a:latin typeface="Verdana"/>
                <a:ea typeface="DejaVu Sans"/>
              </a:rPr>
              <a:t>recognition</a:t>
            </a:r>
            <a:endParaRPr b="0" lang="en-US" sz="3450" spc="-1" strike="noStrike">
              <a:latin typeface="Arial"/>
            </a:endParaRPr>
          </a:p>
        </p:txBody>
      </p:sp>
      <p:sp>
        <p:nvSpPr>
          <p:cNvPr id="412" name="object 24"/>
          <p:cNvSpPr/>
          <p:nvPr/>
        </p:nvSpPr>
        <p:spPr>
          <a:xfrm>
            <a:off x="14989320" y="9642240"/>
            <a:ext cx="4631040" cy="9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  <a:buNone/>
            </a:pPr>
            <a:r>
              <a:rPr b="0" lang="en-US" sz="3200" spc="-137" strike="noStrike">
                <a:solidFill>
                  <a:srgbClr val="ffffff"/>
                </a:solidFill>
                <a:latin typeface="Verdana"/>
                <a:ea typeface="DejaVu Sans"/>
              </a:rPr>
              <a:t>Class</a:t>
            </a:r>
            <a:r>
              <a:rPr b="0" lang="en-IN" sz="3200" spc="-137" strike="noStrike">
                <a:solidFill>
                  <a:srgbClr val="ffffff"/>
                </a:solidFill>
                <a:latin typeface="Verdana"/>
                <a:ea typeface="DejaVu Sans"/>
              </a:rPr>
              <a:t>fi</a:t>
            </a:r>
            <a:r>
              <a:rPr b="0" lang="en-US" sz="3200" spc="-52" strike="noStrike">
                <a:solidFill>
                  <a:srgbClr val="ffffff"/>
                </a:solidFill>
                <a:latin typeface="Verdana"/>
                <a:ea typeface="DejaVu Sans"/>
              </a:rPr>
              <a:t>c</a:t>
            </a:r>
            <a:r>
              <a:rPr b="0" lang="en-US" sz="3200" spc="-111" strike="noStrike">
                <a:solidFill>
                  <a:srgbClr val="ffffff"/>
                </a:solidFill>
                <a:latin typeface="Verdana"/>
                <a:ea typeface="DejaVu Sans"/>
              </a:rPr>
              <a:t>a</a:t>
            </a:r>
            <a:r>
              <a:rPr b="0" lang="en-US" sz="3200" spc="-80" strike="noStrike">
                <a:solidFill>
                  <a:srgbClr val="ffffff"/>
                </a:solidFill>
                <a:latin typeface="Verdana"/>
                <a:ea typeface="DejaVu Sans"/>
              </a:rPr>
              <a:t>tion </a:t>
            </a:r>
            <a:r>
              <a:rPr b="0" lang="en-US" sz="3200" spc="-197" strike="noStrike">
                <a:solidFill>
                  <a:srgbClr val="ffffff"/>
                </a:solidFill>
                <a:latin typeface="Verdana"/>
                <a:ea typeface="DejaVu Sans"/>
              </a:rPr>
              <a:t>/</a:t>
            </a:r>
            <a:r>
              <a:rPr b="0" lang="en-US" sz="3200" spc="-225" strike="noStrike">
                <a:solidFill>
                  <a:srgbClr val="ffffff"/>
                </a:solidFill>
                <a:latin typeface="Verdana"/>
                <a:ea typeface="DejaVu Sans"/>
              </a:rPr>
              <a:t>r</a:t>
            </a:r>
            <a:r>
              <a:rPr b="0" lang="en-US" sz="3200" spc="-55" strike="noStrike">
                <a:solidFill>
                  <a:srgbClr val="ffffff"/>
                </a:solidFill>
                <a:latin typeface="Verdana"/>
                <a:ea typeface="DejaVu Sans"/>
              </a:rPr>
              <a:t>e</a:t>
            </a:r>
            <a:r>
              <a:rPr b="0" lang="en-US" sz="3200" spc="-106" strike="noStrike">
                <a:solidFill>
                  <a:srgbClr val="ffffff"/>
                </a:solidFill>
                <a:latin typeface="Verdana"/>
                <a:ea typeface="DejaVu Sans"/>
              </a:rPr>
              <a:t>g</a:t>
            </a:r>
            <a:r>
              <a:rPr b="0" lang="en-US" sz="3200" spc="-140" strike="noStrike">
                <a:solidFill>
                  <a:srgbClr val="ffffff"/>
                </a:solidFill>
                <a:latin typeface="Verdana"/>
                <a:ea typeface="DejaVu Sans"/>
              </a:rPr>
              <a:t>r</a:t>
            </a:r>
            <a:r>
              <a:rPr b="0" lang="en-US" sz="3200" spc="-66" strike="noStrike">
                <a:solidFill>
                  <a:srgbClr val="ffffff"/>
                </a:solidFill>
                <a:latin typeface="Verdana"/>
                <a:ea typeface="DejaVu Sans"/>
              </a:rPr>
              <a:t>e</a:t>
            </a:r>
            <a:r>
              <a:rPr b="0" lang="en-US" sz="3200" spc="-151" strike="noStrike">
                <a:solidFill>
                  <a:srgbClr val="ffffff"/>
                </a:solidFill>
                <a:latin typeface="Verdana"/>
                <a:ea typeface="DejaVu Sans"/>
              </a:rPr>
              <a:t>ssion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185120" y="296640"/>
            <a:ext cx="10433880" cy="1258560"/>
          </a:xfrm>
          <a:prstGeom prst="rect">
            <a:avLst/>
          </a:prstGeom>
          <a:noFill/>
          <a:ln w="0">
            <a:noFill/>
          </a:ln>
        </p:spPr>
        <p:txBody>
          <a:bodyPr lIns="200880" rIns="200880" tIns="200880" bIns="2008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e17c78"/>
                </a:solidFill>
                <a:latin typeface="Squada One"/>
                <a:ea typeface="Fira Sans Condensed ExtraBold"/>
              </a:rPr>
              <a:t>Deep Learning Libraries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414" name="Group 36"/>
          <p:cNvGrpSpPr/>
          <p:nvPr/>
        </p:nvGrpSpPr>
        <p:grpSpPr>
          <a:xfrm>
            <a:off x="5550840" y="1068840"/>
            <a:ext cx="9833040" cy="9544680"/>
            <a:chOff x="5550840" y="1068840"/>
            <a:chExt cx="9833040" cy="9544680"/>
          </a:xfrm>
        </p:grpSpPr>
        <p:sp>
          <p:nvSpPr>
            <p:cNvPr id="415" name="Oval 37"/>
            <p:cNvSpPr/>
            <p:nvPr/>
          </p:nvSpPr>
          <p:spPr>
            <a:xfrm>
              <a:off x="5695920" y="1068840"/>
              <a:ext cx="9544680" cy="9544680"/>
            </a:xfrm>
            <a:prstGeom prst="ellipse">
              <a:avLst/>
            </a:prstGeom>
            <a:solidFill>
              <a:srgbClr val="507c89"/>
            </a:solidFill>
            <a:ln w="1905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Oval 38"/>
            <p:cNvSpPr/>
            <p:nvPr/>
          </p:nvSpPr>
          <p:spPr>
            <a:xfrm>
              <a:off x="5550840" y="5722920"/>
              <a:ext cx="289080" cy="289080"/>
            </a:xfrm>
            <a:prstGeom prst="ellipse">
              <a:avLst/>
            </a:prstGeom>
            <a:solidFill>
              <a:srgbClr val="507c89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Oval 39"/>
            <p:cNvSpPr/>
            <p:nvPr/>
          </p:nvSpPr>
          <p:spPr>
            <a:xfrm>
              <a:off x="8077320" y="9858960"/>
              <a:ext cx="289080" cy="289080"/>
            </a:xfrm>
            <a:prstGeom prst="ellipse">
              <a:avLst/>
            </a:prstGeom>
            <a:solidFill>
              <a:srgbClr val="507c89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Oval 40"/>
            <p:cNvSpPr/>
            <p:nvPr/>
          </p:nvSpPr>
          <p:spPr>
            <a:xfrm>
              <a:off x="12817080" y="9820440"/>
              <a:ext cx="289080" cy="289080"/>
            </a:xfrm>
            <a:prstGeom prst="ellipse">
              <a:avLst/>
            </a:prstGeom>
            <a:solidFill>
              <a:srgbClr val="507c89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Oval 41"/>
            <p:cNvSpPr/>
            <p:nvPr/>
          </p:nvSpPr>
          <p:spPr>
            <a:xfrm>
              <a:off x="15094800" y="5722920"/>
              <a:ext cx="289080" cy="289080"/>
            </a:xfrm>
            <a:prstGeom prst="ellipse">
              <a:avLst/>
            </a:prstGeom>
            <a:solidFill>
              <a:srgbClr val="507c89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Oval 42"/>
            <p:cNvSpPr/>
            <p:nvPr/>
          </p:nvSpPr>
          <p:spPr>
            <a:xfrm>
              <a:off x="12797640" y="1540800"/>
              <a:ext cx="289080" cy="289080"/>
            </a:xfrm>
            <a:prstGeom prst="ellipse">
              <a:avLst/>
            </a:prstGeom>
            <a:solidFill>
              <a:srgbClr val="507c89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Oval 43"/>
            <p:cNvSpPr/>
            <p:nvPr/>
          </p:nvSpPr>
          <p:spPr>
            <a:xfrm>
              <a:off x="8038800" y="1540800"/>
              <a:ext cx="289080" cy="289080"/>
            </a:xfrm>
            <a:prstGeom prst="ellipse">
              <a:avLst/>
            </a:prstGeom>
            <a:solidFill>
              <a:srgbClr val="507c89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2" name="Straight Arrow Connector 44"/>
          <p:cNvSpPr/>
          <p:nvPr/>
        </p:nvSpPr>
        <p:spPr>
          <a:xfrm>
            <a:off x="7511040" y="4142160"/>
            <a:ext cx="5947560" cy="339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Straight Arrow Connector 45"/>
          <p:cNvSpPr/>
          <p:nvPr/>
        </p:nvSpPr>
        <p:spPr>
          <a:xfrm>
            <a:off x="10454040" y="2422080"/>
            <a:ext cx="21960" cy="694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Straight Arrow Connector 46"/>
          <p:cNvSpPr/>
          <p:nvPr/>
        </p:nvSpPr>
        <p:spPr>
          <a:xfrm flipH="1">
            <a:off x="7551720" y="4121640"/>
            <a:ext cx="5823360" cy="341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Oval 47"/>
          <p:cNvSpPr/>
          <p:nvPr/>
        </p:nvSpPr>
        <p:spPr>
          <a:xfrm>
            <a:off x="9077400" y="4428360"/>
            <a:ext cx="2797560" cy="2797560"/>
          </a:xfrm>
          <a:prstGeom prst="ellipse">
            <a:avLst/>
          </a:prstGeom>
          <a:solidFill>
            <a:srgbClr val="507c89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Donut 15"/>
          <p:cNvSpPr/>
          <p:nvPr/>
        </p:nvSpPr>
        <p:spPr>
          <a:xfrm>
            <a:off x="6938280" y="2289240"/>
            <a:ext cx="7075800" cy="7075800"/>
          </a:xfrm>
          <a:prstGeom prst="donut">
            <a:avLst>
              <a:gd name="adj" fmla="val 4483"/>
            </a:avLst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7" name="Group 49"/>
          <p:cNvGrpSpPr/>
          <p:nvPr/>
        </p:nvGrpSpPr>
        <p:grpSpPr>
          <a:xfrm>
            <a:off x="4343400" y="-228600"/>
            <a:ext cx="12325320" cy="12325680"/>
            <a:chOff x="4343400" y="-228600"/>
            <a:chExt cx="12325320" cy="12325680"/>
          </a:xfrm>
        </p:grpSpPr>
        <p:sp>
          <p:nvSpPr>
            <p:cNvPr id="428" name="Block Arc 50"/>
            <p:cNvSpPr/>
            <p:nvPr/>
          </p:nvSpPr>
          <p:spPr>
            <a:xfrm rot="19920000">
              <a:off x="6033240" y="1461600"/>
              <a:ext cx="8944200" cy="8944200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rgbClr val="ffffff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Block Arc 51"/>
            <p:cNvSpPr/>
            <p:nvPr/>
          </p:nvSpPr>
          <p:spPr>
            <a:xfrm rot="16320000">
              <a:off x="6033240" y="1462680"/>
              <a:ext cx="8944200" cy="8944200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rgbClr val="ffffff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Block Arc 52"/>
            <p:cNvSpPr/>
            <p:nvPr/>
          </p:nvSpPr>
          <p:spPr>
            <a:xfrm rot="12720000">
              <a:off x="6033600" y="1462320"/>
              <a:ext cx="8944200" cy="8944200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rgbClr val="ffffff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Block Arc 53"/>
            <p:cNvSpPr/>
            <p:nvPr/>
          </p:nvSpPr>
          <p:spPr>
            <a:xfrm rot="9120000">
              <a:off x="6034320" y="1462320"/>
              <a:ext cx="8944200" cy="8944200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rgbClr val="ffffff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Block Arc 54"/>
            <p:cNvSpPr/>
            <p:nvPr/>
          </p:nvSpPr>
          <p:spPr>
            <a:xfrm rot="5520000">
              <a:off x="6034680" y="1461240"/>
              <a:ext cx="8944200" cy="8944200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rgbClr val="ffffff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Block Arc 55"/>
            <p:cNvSpPr/>
            <p:nvPr/>
          </p:nvSpPr>
          <p:spPr>
            <a:xfrm rot="1920000">
              <a:off x="6033960" y="1461600"/>
              <a:ext cx="8944200" cy="8944200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rgbClr val="ffffff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34" name="Graphic 2" descr=""/>
          <p:cNvPicPr/>
          <p:nvPr/>
        </p:nvPicPr>
        <p:blipFill>
          <a:blip r:embed="rId1"/>
          <a:stretch/>
        </p:blipFill>
        <p:spPr>
          <a:xfrm>
            <a:off x="9517320" y="4892040"/>
            <a:ext cx="2129760" cy="1951200"/>
          </a:xfrm>
          <a:prstGeom prst="rect">
            <a:avLst/>
          </a:prstGeom>
          <a:ln w="0">
            <a:noFill/>
          </a:ln>
        </p:spPr>
      </p:pic>
      <p:pic>
        <p:nvPicPr>
          <p:cNvPr id="435" name="Picture 57" descr=""/>
          <p:cNvPicPr/>
          <p:nvPr/>
        </p:nvPicPr>
        <p:blipFill>
          <a:blip r:embed="rId2"/>
          <a:stretch/>
        </p:blipFill>
        <p:spPr>
          <a:xfrm>
            <a:off x="10869120" y="2591640"/>
            <a:ext cx="2752560" cy="904320"/>
          </a:xfrm>
          <a:prstGeom prst="rect">
            <a:avLst/>
          </a:prstGeom>
          <a:ln w="0">
            <a:noFill/>
          </a:ln>
        </p:spPr>
      </p:pic>
      <p:pic>
        <p:nvPicPr>
          <p:cNvPr id="436" name="Picture 58" descr=""/>
          <p:cNvPicPr/>
          <p:nvPr/>
        </p:nvPicPr>
        <p:blipFill>
          <a:blip r:embed="rId3"/>
          <a:stretch/>
        </p:blipFill>
        <p:spPr>
          <a:xfrm>
            <a:off x="8055000" y="2206800"/>
            <a:ext cx="1905840" cy="162000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59" descr=""/>
          <p:cNvPicPr/>
          <p:nvPr/>
        </p:nvPicPr>
        <p:blipFill>
          <a:blip r:embed="rId4"/>
          <a:stretch/>
        </p:blipFill>
        <p:spPr>
          <a:xfrm>
            <a:off x="6384960" y="4902480"/>
            <a:ext cx="1976040" cy="781920"/>
          </a:xfrm>
          <a:prstGeom prst="rect">
            <a:avLst/>
          </a:prstGeom>
          <a:ln w="0">
            <a:noFill/>
          </a:ln>
        </p:spPr>
      </p:pic>
      <p:pic>
        <p:nvPicPr>
          <p:cNvPr id="438" name="Picture 60" descr=""/>
          <p:cNvPicPr/>
          <p:nvPr/>
        </p:nvPicPr>
        <p:blipFill>
          <a:blip r:embed="rId5"/>
          <a:stretch/>
        </p:blipFill>
        <p:spPr>
          <a:xfrm>
            <a:off x="6328800" y="6143400"/>
            <a:ext cx="1922760" cy="666720"/>
          </a:xfrm>
          <a:prstGeom prst="rect">
            <a:avLst/>
          </a:prstGeom>
          <a:ln w="0">
            <a:noFill/>
          </a:ln>
        </p:spPr>
      </p:pic>
      <p:pic>
        <p:nvPicPr>
          <p:cNvPr id="439" name="Picture 61" descr=""/>
          <p:cNvPicPr/>
          <p:nvPr/>
        </p:nvPicPr>
        <p:blipFill>
          <a:blip r:embed="rId6"/>
          <a:stretch/>
        </p:blipFill>
        <p:spPr>
          <a:xfrm>
            <a:off x="11405880" y="7696080"/>
            <a:ext cx="1594440" cy="1594440"/>
          </a:xfrm>
          <a:prstGeom prst="rect">
            <a:avLst/>
          </a:prstGeom>
          <a:ln w="0">
            <a:noFill/>
          </a:ln>
        </p:spPr>
      </p:pic>
      <p:pic>
        <p:nvPicPr>
          <p:cNvPr id="440" name="Picture 62" descr=""/>
          <p:cNvPicPr/>
          <p:nvPr/>
        </p:nvPicPr>
        <p:blipFill>
          <a:blip r:embed="rId7"/>
          <a:stretch/>
        </p:blipFill>
        <p:spPr>
          <a:xfrm>
            <a:off x="12673800" y="4721760"/>
            <a:ext cx="1909440" cy="1909440"/>
          </a:xfrm>
          <a:prstGeom prst="rect">
            <a:avLst/>
          </a:prstGeom>
          <a:ln w="0">
            <a:noFill/>
          </a:ln>
        </p:spPr>
      </p:pic>
      <p:grpSp>
        <p:nvGrpSpPr>
          <p:cNvPr id="441" name="Group 63"/>
          <p:cNvGrpSpPr/>
          <p:nvPr/>
        </p:nvGrpSpPr>
        <p:grpSpPr>
          <a:xfrm>
            <a:off x="-40680" y="1530720"/>
            <a:ext cx="7429680" cy="1931040"/>
            <a:chOff x="-40680" y="1530720"/>
            <a:chExt cx="7429680" cy="1931040"/>
          </a:xfrm>
        </p:grpSpPr>
        <p:sp>
          <p:nvSpPr>
            <p:cNvPr id="442" name="TextBox 64"/>
            <p:cNvSpPr/>
            <p:nvPr/>
          </p:nvSpPr>
          <p:spPr>
            <a:xfrm flipH="1">
              <a:off x="-27720" y="2165760"/>
              <a:ext cx="7416720" cy="129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2640" spc="-1" strike="noStrike">
                  <a:solidFill>
                    <a:srgbClr val="283e44"/>
                  </a:solidFill>
                  <a:latin typeface="Barlow"/>
                  <a:ea typeface="Arial Unicode MS"/>
                </a:rPr>
                <a:t>Numerical computation using data flow graphs | Backend for Keras | Distributed computing on multiple GPU</a:t>
              </a:r>
              <a:endParaRPr b="0" lang="en-US" sz="2640" spc="-1" strike="noStrike">
                <a:latin typeface="Arial"/>
              </a:endParaRPr>
            </a:p>
          </p:txBody>
        </p:sp>
        <p:sp>
          <p:nvSpPr>
            <p:cNvPr id="443" name="TextBox 65"/>
            <p:cNvSpPr/>
            <p:nvPr/>
          </p:nvSpPr>
          <p:spPr>
            <a:xfrm flipH="1">
              <a:off x="-40680" y="1530720"/>
              <a:ext cx="7416720" cy="626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3520" spc="-1" strike="noStrike">
                  <a:solidFill>
                    <a:srgbClr val="507c89"/>
                  </a:solidFill>
                  <a:latin typeface="Squada One"/>
                  <a:ea typeface="Arial Unicode MS"/>
                </a:rPr>
                <a:t>Tensor Flow</a:t>
              </a:r>
              <a:endParaRPr b="0" lang="en-US" sz="3520" spc="-1" strike="noStrike">
                <a:latin typeface="Arial"/>
              </a:endParaRPr>
            </a:p>
          </p:txBody>
        </p:sp>
      </p:grpSp>
      <p:grpSp>
        <p:nvGrpSpPr>
          <p:cNvPr id="444" name="Group 66"/>
          <p:cNvGrpSpPr/>
          <p:nvPr/>
        </p:nvGrpSpPr>
        <p:grpSpPr>
          <a:xfrm>
            <a:off x="14583240" y="1048680"/>
            <a:ext cx="5743080" cy="2384280"/>
            <a:chOff x="14583240" y="1048680"/>
            <a:chExt cx="5743080" cy="2384280"/>
          </a:xfrm>
        </p:grpSpPr>
        <p:sp>
          <p:nvSpPr>
            <p:cNvPr id="445" name="TextBox 67"/>
            <p:cNvSpPr/>
            <p:nvPr/>
          </p:nvSpPr>
          <p:spPr>
            <a:xfrm flipH="1">
              <a:off x="14583240" y="1734840"/>
              <a:ext cx="5721840" cy="169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2640" spc="-1" strike="noStrike">
                  <a:solidFill>
                    <a:srgbClr val="283e44"/>
                  </a:solidFill>
                  <a:latin typeface="Barlow"/>
                  <a:ea typeface="Arial Unicode MS"/>
                </a:rPr>
                <a:t>Framework for Deep learning | Same code for CPU &amp; GPU | Uses Theano/TF as Backend | CNN | not support multi GPU</a:t>
              </a:r>
              <a:endParaRPr b="0" lang="en-US" sz="2640" spc="-1" strike="noStrike">
                <a:latin typeface="Arial"/>
              </a:endParaRPr>
            </a:p>
          </p:txBody>
        </p:sp>
        <p:sp>
          <p:nvSpPr>
            <p:cNvPr id="446" name="TextBox 68"/>
            <p:cNvSpPr/>
            <p:nvPr/>
          </p:nvSpPr>
          <p:spPr>
            <a:xfrm flipH="1">
              <a:off x="14604480" y="1048680"/>
              <a:ext cx="5721840" cy="626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3520" spc="-1" strike="noStrike">
                  <a:solidFill>
                    <a:srgbClr val="507c89"/>
                  </a:solidFill>
                  <a:latin typeface="Squada One"/>
                  <a:ea typeface="Arial Unicode MS"/>
                </a:rPr>
                <a:t>Keras</a:t>
              </a:r>
              <a:endParaRPr b="0" lang="en-US" sz="3520" spc="-1" strike="noStrike">
                <a:latin typeface="Arial"/>
              </a:endParaRPr>
            </a:p>
          </p:txBody>
        </p:sp>
      </p:grpSp>
      <p:grpSp>
        <p:nvGrpSpPr>
          <p:cNvPr id="447" name="Group 69"/>
          <p:cNvGrpSpPr/>
          <p:nvPr/>
        </p:nvGrpSpPr>
        <p:grpSpPr>
          <a:xfrm>
            <a:off x="14864760" y="7208640"/>
            <a:ext cx="5076720" cy="3930840"/>
            <a:chOff x="14864760" y="7208640"/>
            <a:chExt cx="5076720" cy="3930840"/>
          </a:xfrm>
        </p:grpSpPr>
        <p:sp>
          <p:nvSpPr>
            <p:cNvPr id="448" name="TextBox 70"/>
            <p:cNvSpPr/>
            <p:nvPr/>
          </p:nvSpPr>
          <p:spPr>
            <a:xfrm flipH="1">
              <a:off x="14865480" y="7832880"/>
              <a:ext cx="5075640" cy="330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640" spc="-1" strike="noStrike">
                  <a:solidFill>
                    <a:srgbClr val="283e44"/>
                  </a:solidFill>
                  <a:latin typeface="Barlow"/>
                  <a:ea typeface="Arial Unicode MS"/>
                </a:rPr>
                <a:t>Caffe is a deep learning framework made with expression, speed, and modularity in mind.</a:t>
              </a:r>
              <a:r>
                <a:rPr b="0" lang="en-IN" sz="2640" spc="-1" strike="noStrike">
                  <a:solidFill>
                    <a:srgbClr val="283e44"/>
                  </a:solidFill>
                  <a:latin typeface="Barlow"/>
                  <a:ea typeface="Arial Unicode MS"/>
                </a:rPr>
                <a:t>Very high performance | Tuning Hyper parameters | CNN &amp; RNN(Facebook extends) | | CPU &amp; GPU</a:t>
              </a:r>
              <a:endParaRPr b="0" lang="en-US" sz="2640" spc="-1" strike="noStrike">
                <a:latin typeface="Arial"/>
              </a:endParaRPr>
            </a:p>
          </p:txBody>
        </p:sp>
        <p:sp>
          <p:nvSpPr>
            <p:cNvPr id="449" name="TextBox 71"/>
            <p:cNvSpPr/>
            <p:nvPr/>
          </p:nvSpPr>
          <p:spPr>
            <a:xfrm flipH="1">
              <a:off x="14864400" y="7208640"/>
              <a:ext cx="5075640" cy="626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3520" spc="-1" strike="noStrike">
                  <a:solidFill>
                    <a:srgbClr val="507c89"/>
                  </a:solidFill>
                  <a:latin typeface="Squada One"/>
                  <a:ea typeface="Arial Unicode MS"/>
                </a:rPr>
                <a:t>Caffe</a:t>
              </a:r>
              <a:endParaRPr b="0" lang="en-US" sz="3520" spc="-1" strike="noStrike">
                <a:latin typeface="Arial"/>
              </a:endParaRPr>
            </a:p>
          </p:txBody>
        </p:sp>
      </p:grpSp>
      <p:grpSp>
        <p:nvGrpSpPr>
          <p:cNvPr id="450" name="Group 72"/>
          <p:cNvGrpSpPr/>
          <p:nvPr/>
        </p:nvGrpSpPr>
        <p:grpSpPr>
          <a:xfrm>
            <a:off x="15465960" y="3735360"/>
            <a:ext cx="4607640" cy="3240000"/>
            <a:chOff x="15465960" y="3735360"/>
            <a:chExt cx="4607640" cy="3240000"/>
          </a:xfrm>
        </p:grpSpPr>
        <p:sp>
          <p:nvSpPr>
            <p:cNvPr id="451" name="TextBox 73"/>
            <p:cNvSpPr/>
            <p:nvPr/>
          </p:nvSpPr>
          <p:spPr>
            <a:xfrm flipH="1">
              <a:off x="15491520" y="4473000"/>
              <a:ext cx="4581720" cy="2502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2640" spc="-1" strike="noStrike">
                  <a:solidFill>
                    <a:srgbClr val="283e44"/>
                  </a:solidFill>
                  <a:latin typeface="Barlow"/>
                  <a:ea typeface="Arial Unicode MS"/>
                </a:rPr>
                <a:t>Old ML &amp; DL library | Supports CUDA - Compute Unified Device Architecture  for parallel computation | Supervised image problem with CNN </a:t>
              </a:r>
              <a:endParaRPr b="0" lang="en-US" sz="2640" spc="-1" strike="noStrike">
                <a:latin typeface="Arial"/>
              </a:endParaRPr>
            </a:p>
          </p:txBody>
        </p:sp>
        <p:sp>
          <p:nvSpPr>
            <p:cNvPr id="452" name="TextBox 74"/>
            <p:cNvSpPr/>
            <p:nvPr/>
          </p:nvSpPr>
          <p:spPr>
            <a:xfrm flipH="1">
              <a:off x="15465600" y="3735360"/>
              <a:ext cx="4581720" cy="626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3520" spc="-1" strike="noStrike">
                  <a:solidFill>
                    <a:srgbClr val="507c89"/>
                  </a:solidFill>
                  <a:latin typeface="Squada One"/>
                  <a:ea typeface="Arial Unicode MS"/>
                </a:rPr>
                <a:t>Torch</a:t>
              </a:r>
              <a:endParaRPr b="0" lang="en-US" sz="3520" spc="-1" strike="noStrike">
                <a:latin typeface="Arial"/>
              </a:endParaRPr>
            </a:p>
          </p:txBody>
        </p:sp>
      </p:grpSp>
      <p:pic>
        <p:nvPicPr>
          <p:cNvPr id="453" name="Picture 75" descr=""/>
          <p:cNvPicPr/>
          <p:nvPr/>
        </p:nvPicPr>
        <p:blipFill>
          <a:blip r:embed="rId8"/>
          <a:stretch/>
        </p:blipFill>
        <p:spPr>
          <a:xfrm>
            <a:off x="7379280" y="8205480"/>
            <a:ext cx="2580840" cy="882000"/>
          </a:xfrm>
          <a:prstGeom prst="rect">
            <a:avLst/>
          </a:prstGeom>
          <a:ln w="0">
            <a:noFill/>
          </a:ln>
        </p:spPr>
      </p:pic>
      <p:grpSp>
        <p:nvGrpSpPr>
          <p:cNvPr id="454" name="Group 76"/>
          <p:cNvGrpSpPr/>
          <p:nvPr/>
        </p:nvGrpSpPr>
        <p:grpSpPr>
          <a:xfrm>
            <a:off x="134640" y="4415400"/>
            <a:ext cx="5518800" cy="3223440"/>
            <a:chOff x="134640" y="4415400"/>
            <a:chExt cx="5518800" cy="3223440"/>
          </a:xfrm>
        </p:grpSpPr>
        <p:sp>
          <p:nvSpPr>
            <p:cNvPr id="455" name="TextBox 77"/>
            <p:cNvSpPr/>
            <p:nvPr/>
          </p:nvSpPr>
          <p:spPr>
            <a:xfrm flipH="1">
              <a:off x="134640" y="5538600"/>
              <a:ext cx="5063040" cy="2100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2640" spc="-1" strike="noStrike">
                  <a:solidFill>
                    <a:srgbClr val="283e44"/>
                  </a:solidFill>
                  <a:latin typeface="Barlow"/>
                  <a:ea typeface="Arial Unicode MS"/>
                </a:rPr>
                <a:t>Basic operation such as Sorting, Reshaping, indexing | Scientific computing | Most new feature belong in SciPy rather than Numpy</a:t>
              </a:r>
              <a:endParaRPr b="0" lang="en-US" sz="2640" spc="-1" strike="noStrike">
                <a:latin typeface="Arial"/>
              </a:endParaRPr>
            </a:p>
          </p:txBody>
        </p:sp>
        <p:sp>
          <p:nvSpPr>
            <p:cNvPr id="456" name="TextBox 78"/>
            <p:cNvSpPr/>
            <p:nvPr/>
          </p:nvSpPr>
          <p:spPr>
            <a:xfrm flipH="1">
              <a:off x="134640" y="4415400"/>
              <a:ext cx="5518440" cy="1162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3520" spc="-1" strike="noStrike">
                  <a:solidFill>
                    <a:srgbClr val="507c89"/>
                  </a:solidFill>
                  <a:latin typeface="Squada One"/>
                  <a:ea typeface="Arial Unicode MS"/>
                </a:rPr>
                <a:t>Numerical Python &amp; Scientific Python</a:t>
              </a:r>
              <a:endParaRPr b="0" lang="en-US" sz="3520" spc="-1" strike="noStrike">
                <a:latin typeface="Arial"/>
              </a:endParaRPr>
            </a:p>
          </p:txBody>
        </p:sp>
      </p:grpSp>
      <p:grpSp>
        <p:nvGrpSpPr>
          <p:cNvPr id="457" name="Group 79"/>
          <p:cNvGrpSpPr/>
          <p:nvPr/>
        </p:nvGrpSpPr>
        <p:grpSpPr>
          <a:xfrm>
            <a:off x="-40320" y="8577000"/>
            <a:ext cx="8706600" cy="2374920"/>
            <a:chOff x="-40320" y="8577000"/>
            <a:chExt cx="8706600" cy="2374920"/>
          </a:xfrm>
        </p:grpSpPr>
        <p:sp>
          <p:nvSpPr>
            <p:cNvPr id="458" name="TextBox 80"/>
            <p:cNvSpPr/>
            <p:nvPr/>
          </p:nvSpPr>
          <p:spPr>
            <a:xfrm flipH="1">
              <a:off x="-40680" y="9253800"/>
              <a:ext cx="8580600" cy="169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640" spc="-1" strike="noStrike">
                  <a:solidFill>
                    <a:srgbClr val="283e44"/>
                  </a:solidFill>
                  <a:latin typeface="Barlow"/>
                  <a:ea typeface="Arial Unicode MS"/>
                </a:rPr>
                <a:t>Apache MXNet is an open-source deep learning software framework, used to train, and deploy deep neural networks|</a:t>
              </a:r>
              <a:r>
                <a:rPr b="0" lang="en-IN" sz="2640" spc="-1" strike="noStrike">
                  <a:solidFill>
                    <a:srgbClr val="283e44"/>
                  </a:solidFill>
                  <a:latin typeface="Barlow"/>
                  <a:ea typeface="Arial Unicode MS"/>
                </a:rPr>
                <a:t>More number of Language Bindings | Distributed computing </a:t>
              </a:r>
              <a:endParaRPr b="0" lang="en-US" sz="2640" spc="-1" strike="noStrike">
                <a:latin typeface="Arial"/>
              </a:endParaRPr>
            </a:p>
          </p:txBody>
        </p:sp>
        <p:sp>
          <p:nvSpPr>
            <p:cNvPr id="459" name="TextBox 81"/>
            <p:cNvSpPr/>
            <p:nvPr/>
          </p:nvSpPr>
          <p:spPr>
            <a:xfrm flipH="1">
              <a:off x="85320" y="8577000"/>
              <a:ext cx="8580600" cy="626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3520" spc="-1" strike="noStrike">
                  <a:solidFill>
                    <a:srgbClr val="507c89"/>
                  </a:solidFill>
                  <a:latin typeface="Squada One"/>
                  <a:ea typeface="Arial Unicode MS"/>
                </a:rPr>
                <a:t>Mxnet</a:t>
              </a:r>
              <a:endParaRPr b="0" lang="en-US" sz="352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8" dur="indefinite" restart="never" nodeType="tmRoot">
          <p:childTnLst>
            <p:seq>
              <p:cTn id="59" dur="indefinite" nodeType="mainSeq">
                <p:childTnLst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549480" y="695160"/>
            <a:ext cx="8097120" cy="1191960"/>
          </a:xfrm>
          <a:prstGeom prst="rect">
            <a:avLst/>
          </a:prstGeom>
          <a:noFill/>
          <a:ln w="0">
            <a:noFill/>
          </a:ln>
        </p:spPr>
        <p:txBody>
          <a:bodyPr lIns="200880" rIns="200880" tIns="200880" bIns="20088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" sz="5400" spc="-1" strike="noStrike">
                <a:solidFill>
                  <a:srgbClr val="e17c78"/>
                </a:solidFill>
                <a:latin typeface="Squada One"/>
                <a:ea typeface="Fira Sans Condensed ExtraBold"/>
              </a:rPr>
              <a:t>Installing Libraries</a:t>
            </a:r>
            <a:endParaRPr b="0" lang="en-US" sz="5400" spc="-1" strike="noStrike">
              <a:latin typeface="Arial"/>
            </a:endParaRPr>
          </a:p>
        </p:txBody>
      </p:sp>
      <p:grpSp>
        <p:nvGrpSpPr>
          <p:cNvPr id="461" name="Google Shape;1190;p59"/>
          <p:cNvGrpSpPr/>
          <p:nvPr/>
        </p:nvGrpSpPr>
        <p:grpSpPr>
          <a:xfrm>
            <a:off x="1153440" y="1291680"/>
            <a:ext cx="752040" cy="753480"/>
            <a:chOff x="1153440" y="1291680"/>
            <a:chExt cx="752040" cy="753480"/>
          </a:xfrm>
        </p:grpSpPr>
        <p:sp>
          <p:nvSpPr>
            <p:cNvPr id="462" name="Google Shape;1191;p59"/>
            <p:cNvSpPr/>
            <p:nvPr/>
          </p:nvSpPr>
          <p:spPr>
            <a:xfrm>
              <a:off x="1153440" y="1291680"/>
              <a:ext cx="752040" cy="753120"/>
            </a:xfrm>
            <a:custGeom>
              <a:avLst/>
              <a:gdLst/>
              <a:ahLst/>
              <a:rect l="l" t="t" r="r" b="b"/>
              <a:pathLst>
                <a:path w="2867" h="2871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Google Shape;1192;p59"/>
            <p:cNvSpPr/>
            <p:nvPr/>
          </p:nvSpPr>
          <p:spPr>
            <a:xfrm>
              <a:off x="1153440" y="1609560"/>
              <a:ext cx="752040" cy="435600"/>
            </a:xfrm>
            <a:custGeom>
              <a:avLst/>
              <a:gdLst/>
              <a:ahLst/>
              <a:rect l="l" t="t" r="r" b="b"/>
              <a:pathLst>
                <a:path w="2867" h="1661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 rotWithShape="0">
              <a:gsLst>
                <a:gs pos="33000">
                  <a:srgbClr val="2d0066"/>
                </a:gs>
                <a:gs pos="100000">
                  <a:srgbClr val="f42579"/>
                </a:gs>
              </a:gsLst>
              <a:lin ang="162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Google Shape;1193;p59"/>
            <p:cNvSpPr/>
            <p:nvPr/>
          </p:nvSpPr>
          <p:spPr>
            <a:xfrm>
              <a:off x="1338120" y="1477440"/>
              <a:ext cx="382320" cy="381240"/>
            </a:xfrm>
            <a:custGeom>
              <a:avLst/>
              <a:gdLst/>
              <a:ahLst/>
              <a:rect l="l" t="t" r="r" b="b"/>
              <a:pathLst>
                <a:path w="1459" h="1455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5" name="Google Shape;1194;p59"/>
          <p:cNvGrpSpPr/>
          <p:nvPr/>
        </p:nvGrpSpPr>
        <p:grpSpPr>
          <a:xfrm>
            <a:off x="18312120" y="1436400"/>
            <a:ext cx="753480" cy="753120"/>
            <a:chOff x="18312120" y="1436400"/>
            <a:chExt cx="753480" cy="753120"/>
          </a:xfrm>
        </p:grpSpPr>
        <p:sp>
          <p:nvSpPr>
            <p:cNvPr id="466" name="Google Shape;1195;p59"/>
            <p:cNvSpPr/>
            <p:nvPr/>
          </p:nvSpPr>
          <p:spPr>
            <a:xfrm>
              <a:off x="18312120" y="1436400"/>
              <a:ext cx="753480" cy="753120"/>
            </a:xfrm>
            <a:custGeom>
              <a:avLst/>
              <a:gdLst/>
              <a:ahLst/>
              <a:rect l="l" t="t" r="r" b="b"/>
              <a:pathLst>
                <a:path w="2872" h="2871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Google Shape;1196;p59"/>
            <p:cNvSpPr/>
            <p:nvPr/>
          </p:nvSpPr>
          <p:spPr>
            <a:xfrm>
              <a:off x="18312120" y="1753920"/>
              <a:ext cx="753480" cy="435600"/>
            </a:xfrm>
            <a:custGeom>
              <a:avLst/>
              <a:gdLst/>
              <a:ahLst/>
              <a:rect l="l" t="t" r="r" b="b"/>
              <a:pathLst>
                <a:path w="2872" h="1661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 rotWithShape="0">
              <a:gsLst>
                <a:gs pos="33000">
                  <a:srgbClr val="2d0066"/>
                </a:gs>
                <a:gs pos="100000">
                  <a:srgbClr val="f42579"/>
                </a:gs>
              </a:gsLst>
              <a:lin ang="162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Google Shape;1197;p59"/>
            <p:cNvSpPr/>
            <p:nvPr/>
          </p:nvSpPr>
          <p:spPr>
            <a:xfrm>
              <a:off x="18482760" y="1607040"/>
              <a:ext cx="412200" cy="411840"/>
            </a:xfrm>
            <a:custGeom>
              <a:avLst/>
              <a:gdLst/>
              <a:ahLst/>
              <a:rect l="l" t="t" r="r" b="b"/>
              <a:pathLst>
                <a:path w="1572" h="1571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9" name="Rectangle 24"/>
          <p:cNvSpPr/>
          <p:nvPr/>
        </p:nvSpPr>
        <p:spPr>
          <a:xfrm>
            <a:off x="5471640" y="2775960"/>
            <a:ext cx="10253160" cy="7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390" spc="-1" strike="noStrike">
                <a:solidFill>
                  <a:srgbClr val="002060"/>
                </a:solidFill>
                <a:latin typeface="Squada One"/>
                <a:ea typeface="DejaVu Sans"/>
              </a:rPr>
              <a:t>TensorFlow: </a:t>
            </a:r>
            <a:r>
              <a:rPr b="1" lang="en-US" sz="4390" spc="-1" strike="noStrike">
                <a:solidFill>
                  <a:srgbClr val="404040"/>
                </a:solidFill>
                <a:latin typeface="Squada One"/>
                <a:ea typeface="DejaVu Sans"/>
              </a:rPr>
              <a:t>pip install tensorflow</a:t>
            </a:r>
            <a:endParaRPr b="0" lang="en-US" sz="4390" spc="-1" strike="noStrike">
              <a:latin typeface="Arial"/>
            </a:endParaRPr>
          </a:p>
        </p:txBody>
      </p:sp>
      <p:pic>
        <p:nvPicPr>
          <p:cNvPr id="470" name="Picture 3" descr=""/>
          <p:cNvPicPr/>
          <p:nvPr/>
        </p:nvPicPr>
        <p:blipFill>
          <a:blip r:embed="rId1"/>
          <a:stretch/>
        </p:blipFill>
        <p:spPr>
          <a:xfrm>
            <a:off x="1454400" y="4990680"/>
            <a:ext cx="17685720" cy="415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0" dur="indefinite" restart="never" nodeType="tmRoot">
          <p:childTnLst>
            <p:seq>
              <p:cTn id="91" dur="indefinite" nodeType="mainSeq">
                <p:childTnLst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7385040" y="1010520"/>
            <a:ext cx="6241680" cy="1191960"/>
          </a:xfrm>
          <a:prstGeom prst="rect">
            <a:avLst/>
          </a:prstGeom>
          <a:noFill/>
          <a:ln w="0">
            <a:noFill/>
          </a:ln>
        </p:spPr>
        <p:txBody>
          <a:bodyPr lIns="200880" rIns="200880" tIns="200880" bIns="20088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" sz="5400" spc="-1" strike="noStrike">
                <a:solidFill>
                  <a:srgbClr val="e17c78"/>
                </a:solidFill>
                <a:latin typeface="Squada One"/>
                <a:ea typeface="Fira Sans Condensed ExtraBold"/>
              </a:rPr>
              <a:t>Installing Libraries</a:t>
            </a:r>
            <a:endParaRPr b="0" lang="en-US" sz="5400" spc="-1" strike="noStrike">
              <a:latin typeface="Arial"/>
            </a:endParaRPr>
          </a:p>
        </p:txBody>
      </p:sp>
      <p:grpSp>
        <p:nvGrpSpPr>
          <p:cNvPr id="472" name="Google Shape;1190;p59"/>
          <p:cNvGrpSpPr/>
          <p:nvPr/>
        </p:nvGrpSpPr>
        <p:grpSpPr>
          <a:xfrm>
            <a:off x="1153440" y="1291680"/>
            <a:ext cx="752040" cy="753480"/>
            <a:chOff x="1153440" y="1291680"/>
            <a:chExt cx="752040" cy="753480"/>
          </a:xfrm>
        </p:grpSpPr>
        <p:sp>
          <p:nvSpPr>
            <p:cNvPr id="473" name="Google Shape;1191;p59"/>
            <p:cNvSpPr/>
            <p:nvPr/>
          </p:nvSpPr>
          <p:spPr>
            <a:xfrm>
              <a:off x="1153440" y="1291680"/>
              <a:ext cx="752040" cy="753120"/>
            </a:xfrm>
            <a:custGeom>
              <a:avLst/>
              <a:gdLst/>
              <a:ahLst/>
              <a:rect l="l" t="t" r="r" b="b"/>
              <a:pathLst>
                <a:path w="2867" h="2871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Google Shape;1192;p59"/>
            <p:cNvSpPr/>
            <p:nvPr/>
          </p:nvSpPr>
          <p:spPr>
            <a:xfrm>
              <a:off x="1153440" y="1609560"/>
              <a:ext cx="752040" cy="435600"/>
            </a:xfrm>
            <a:custGeom>
              <a:avLst/>
              <a:gdLst/>
              <a:ahLst/>
              <a:rect l="l" t="t" r="r" b="b"/>
              <a:pathLst>
                <a:path w="2867" h="1661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 rotWithShape="0">
              <a:gsLst>
                <a:gs pos="33000">
                  <a:srgbClr val="2d0066"/>
                </a:gs>
                <a:gs pos="100000">
                  <a:srgbClr val="f42579"/>
                </a:gs>
              </a:gsLst>
              <a:lin ang="162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Google Shape;1193;p59"/>
            <p:cNvSpPr/>
            <p:nvPr/>
          </p:nvSpPr>
          <p:spPr>
            <a:xfrm>
              <a:off x="1338120" y="1477440"/>
              <a:ext cx="382320" cy="381240"/>
            </a:xfrm>
            <a:custGeom>
              <a:avLst/>
              <a:gdLst/>
              <a:ahLst/>
              <a:rect l="l" t="t" r="r" b="b"/>
              <a:pathLst>
                <a:path w="1459" h="1455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6" name="Google Shape;1194;p59"/>
          <p:cNvGrpSpPr/>
          <p:nvPr/>
        </p:nvGrpSpPr>
        <p:grpSpPr>
          <a:xfrm>
            <a:off x="18312120" y="1436400"/>
            <a:ext cx="753480" cy="753120"/>
            <a:chOff x="18312120" y="1436400"/>
            <a:chExt cx="753480" cy="753120"/>
          </a:xfrm>
        </p:grpSpPr>
        <p:sp>
          <p:nvSpPr>
            <p:cNvPr id="477" name="Google Shape;1195;p59"/>
            <p:cNvSpPr/>
            <p:nvPr/>
          </p:nvSpPr>
          <p:spPr>
            <a:xfrm>
              <a:off x="18312120" y="1436400"/>
              <a:ext cx="753480" cy="753120"/>
            </a:xfrm>
            <a:custGeom>
              <a:avLst/>
              <a:gdLst/>
              <a:ahLst/>
              <a:rect l="l" t="t" r="r" b="b"/>
              <a:pathLst>
                <a:path w="2872" h="2871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Google Shape;1196;p59"/>
            <p:cNvSpPr/>
            <p:nvPr/>
          </p:nvSpPr>
          <p:spPr>
            <a:xfrm>
              <a:off x="18312120" y="1753920"/>
              <a:ext cx="753480" cy="435600"/>
            </a:xfrm>
            <a:custGeom>
              <a:avLst/>
              <a:gdLst/>
              <a:ahLst/>
              <a:rect l="l" t="t" r="r" b="b"/>
              <a:pathLst>
                <a:path w="2872" h="1661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 rotWithShape="0">
              <a:gsLst>
                <a:gs pos="33000">
                  <a:srgbClr val="2d0066"/>
                </a:gs>
                <a:gs pos="100000">
                  <a:srgbClr val="f42579"/>
                </a:gs>
              </a:gsLst>
              <a:lin ang="162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Google Shape;1197;p59"/>
            <p:cNvSpPr/>
            <p:nvPr/>
          </p:nvSpPr>
          <p:spPr>
            <a:xfrm>
              <a:off x="18482760" y="1607040"/>
              <a:ext cx="412200" cy="411840"/>
            </a:xfrm>
            <a:custGeom>
              <a:avLst/>
              <a:gdLst/>
              <a:ahLst/>
              <a:rect l="l" t="t" r="r" b="b"/>
              <a:pathLst>
                <a:path w="1572" h="1571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0" name="Rectangle 24"/>
          <p:cNvSpPr/>
          <p:nvPr/>
        </p:nvSpPr>
        <p:spPr>
          <a:xfrm>
            <a:off x="6735600" y="2759040"/>
            <a:ext cx="7124400" cy="7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390" spc="-1" strike="noStrike">
                <a:solidFill>
                  <a:srgbClr val="002060"/>
                </a:solidFill>
                <a:latin typeface="Squada One"/>
                <a:ea typeface="DejaVu Sans"/>
              </a:rPr>
              <a:t>Keras: </a:t>
            </a:r>
            <a:r>
              <a:rPr b="1" lang="en-US" sz="4390" spc="-1" strike="noStrike">
                <a:solidFill>
                  <a:srgbClr val="404040"/>
                </a:solidFill>
                <a:latin typeface="Squada One"/>
                <a:ea typeface="DejaVu Sans"/>
              </a:rPr>
              <a:t>pip install keras</a:t>
            </a:r>
            <a:endParaRPr b="0" lang="en-US" sz="4390" spc="-1" strike="noStrike">
              <a:latin typeface="Arial"/>
            </a:endParaRPr>
          </a:p>
        </p:txBody>
      </p:sp>
      <p:pic>
        <p:nvPicPr>
          <p:cNvPr id="481" name="Picture 1" descr=""/>
          <p:cNvPicPr/>
          <p:nvPr/>
        </p:nvPicPr>
        <p:blipFill>
          <a:blip r:embed="rId1"/>
          <a:stretch/>
        </p:blipFill>
        <p:spPr>
          <a:xfrm>
            <a:off x="2129040" y="4404960"/>
            <a:ext cx="16336440" cy="453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/>
          </p:nvPr>
        </p:nvSpPr>
        <p:spPr>
          <a:xfrm>
            <a:off x="1478160" y="2911680"/>
            <a:ext cx="10226160" cy="5606280"/>
          </a:xfrm>
          <a:prstGeom prst="rect">
            <a:avLst/>
          </a:prstGeom>
          <a:noFill/>
          <a:ln w="0">
            <a:noFill/>
          </a:ln>
        </p:spPr>
        <p:txBody>
          <a:bodyPr lIns="200880" rIns="200880" tIns="200880" bIns="200880" anchor="t">
            <a:noAutofit/>
          </a:bodyPr>
          <a:p>
            <a:pPr marL="1005120" indent="-726120">
              <a:lnSpc>
                <a:spcPct val="100000"/>
              </a:lnSpc>
              <a:buClr>
                <a:srgbClr val="000000"/>
              </a:buClr>
              <a:buFont typeface="Fira Sans Condensed"/>
              <a:buChar char="●"/>
            </a:pPr>
            <a:r>
              <a:rPr b="0" lang="en-US" sz="3520" spc="-1" strike="noStrike">
                <a:solidFill>
                  <a:srgbClr val="404040"/>
                </a:solidFill>
                <a:latin typeface="Barlow"/>
                <a:ea typeface="Fira Sans Condensed"/>
              </a:rPr>
              <a:t>Fruit &amp; vegetable classification</a:t>
            </a:r>
            <a:endParaRPr b="0" lang="en-US" sz="3520" spc="-1" strike="noStrike">
              <a:latin typeface="Arial"/>
            </a:endParaRPr>
          </a:p>
          <a:p>
            <a:pPr marL="1005120" indent="-726120">
              <a:lnSpc>
                <a:spcPct val="100000"/>
              </a:lnSpc>
              <a:buClr>
                <a:srgbClr val="000000"/>
              </a:buClr>
              <a:buFont typeface="Fira Sans Condensed"/>
              <a:buChar char="●"/>
            </a:pPr>
            <a:r>
              <a:rPr b="0" lang="en-US" sz="3520" spc="-1" strike="noStrike">
                <a:solidFill>
                  <a:srgbClr val="404040"/>
                </a:solidFill>
                <a:latin typeface="Barlow"/>
                <a:ea typeface="Fira Sans Condensed"/>
              </a:rPr>
              <a:t>AI in Cooking</a:t>
            </a:r>
            <a:endParaRPr b="0" lang="en-US" sz="3520" spc="-1" strike="noStrike">
              <a:latin typeface="Arial"/>
            </a:endParaRPr>
          </a:p>
          <a:p>
            <a:pPr marL="1005120" indent="-726120">
              <a:lnSpc>
                <a:spcPct val="100000"/>
              </a:lnSpc>
              <a:buClr>
                <a:srgbClr val="000000"/>
              </a:buClr>
              <a:buFont typeface="Fira Sans Condensed"/>
              <a:buChar char="●"/>
            </a:pPr>
            <a:r>
              <a:rPr b="0" lang="en-US" sz="3520" spc="-1" strike="noStrike">
                <a:solidFill>
                  <a:srgbClr val="404040"/>
                </a:solidFill>
                <a:latin typeface="Barlow"/>
                <a:ea typeface="Fira Sans Condensed"/>
              </a:rPr>
              <a:t>AI in Autonomous Vehicle</a:t>
            </a:r>
            <a:endParaRPr b="0" lang="en-US" sz="3520" spc="-1" strike="noStrike">
              <a:latin typeface="Arial"/>
            </a:endParaRPr>
          </a:p>
          <a:p>
            <a:pPr marL="1005120" indent="-726120">
              <a:lnSpc>
                <a:spcPct val="100000"/>
              </a:lnSpc>
              <a:buClr>
                <a:srgbClr val="000000"/>
              </a:buClr>
              <a:buFont typeface="Fira Sans Condensed"/>
              <a:buChar char="●"/>
            </a:pPr>
            <a:r>
              <a:rPr b="0" lang="en-US" sz="3520" spc="-1" strike="noStrike">
                <a:solidFill>
                  <a:srgbClr val="404040"/>
                </a:solidFill>
                <a:latin typeface="Barlow"/>
                <a:ea typeface="Fira Sans Condensed"/>
              </a:rPr>
              <a:t>AI Doctor</a:t>
            </a:r>
            <a:endParaRPr b="0" lang="en-US" sz="3520" spc="-1" strike="noStrike">
              <a:latin typeface="Arial"/>
            </a:endParaRPr>
          </a:p>
          <a:p>
            <a:pPr marL="1005120" indent="-726120">
              <a:lnSpc>
                <a:spcPct val="100000"/>
              </a:lnSpc>
              <a:buClr>
                <a:srgbClr val="000000"/>
              </a:buClr>
              <a:buFont typeface="Fira Sans Condensed"/>
              <a:buChar char="●"/>
            </a:pPr>
            <a:r>
              <a:rPr b="0" lang="en-US" sz="3520" spc="-1" strike="noStrike">
                <a:solidFill>
                  <a:srgbClr val="404040"/>
                </a:solidFill>
                <a:latin typeface="Barlow"/>
                <a:ea typeface="Fira Sans Condensed"/>
              </a:rPr>
              <a:t>Prediction of Disease from Medical Image</a:t>
            </a:r>
            <a:endParaRPr b="0" lang="en-US" sz="3520" spc="-1" strike="noStrike">
              <a:latin typeface="Arial"/>
            </a:endParaRPr>
          </a:p>
          <a:p>
            <a:pPr marL="1005120" indent="-726120">
              <a:lnSpc>
                <a:spcPct val="100000"/>
              </a:lnSpc>
              <a:buClr>
                <a:srgbClr val="000000"/>
              </a:buClr>
              <a:buFont typeface="Fira Sans Condensed"/>
              <a:buChar char="●"/>
            </a:pPr>
            <a:r>
              <a:rPr b="0" lang="en-US" sz="3520" spc="-1" strike="noStrike">
                <a:solidFill>
                  <a:srgbClr val="404040"/>
                </a:solidFill>
                <a:latin typeface="Barlow"/>
                <a:ea typeface="Fira Sans Condensed"/>
              </a:rPr>
              <a:t>Voice recognition for ALS Patient</a:t>
            </a:r>
            <a:endParaRPr b="0" lang="en-US" sz="3520" spc="-1" strike="noStrike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title"/>
          </p:nvPr>
        </p:nvSpPr>
        <p:spPr>
          <a:xfrm>
            <a:off x="1374480" y="758880"/>
            <a:ext cx="10433880" cy="1258560"/>
          </a:xfrm>
          <a:prstGeom prst="rect">
            <a:avLst/>
          </a:prstGeom>
          <a:noFill/>
          <a:ln w="0">
            <a:noFill/>
          </a:ln>
        </p:spPr>
        <p:txBody>
          <a:bodyPr lIns="200880" rIns="200880" tIns="200880" bIns="2008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e17c78"/>
                </a:solidFill>
                <a:latin typeface="Squada One"/>
                <a:ea typeface="Fira Sans Condensed ExtraBold"/>
              </a:rPr>
              <a:t>Applications of Deep Learning</a:t>
            </a:r>
            <a:r>
              <a:rPr b="0" lang="en" sz="4400" spc="-1" strike="noStrike">
                <a:solidFill>
                  <a:srgbClr val="e17c78"/>
                </a:solidFill>
                <a:latin typeface="Squada One"/>
                <a:ea typeface="Fira Sans Condensed ExtraBold"/>
              </a:rPr>
              <a:t>.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84" name="Picture 2" descr=""/>
          <p:cNvPicPr/>
          <p:nvPr/>
        </p:nvPicPr>
        <p:blipFill>
          <a:blip r:embed="rId1"/>
          <a:stretch/>
        </p:blipFill>
        <p:spPr>
          <a:xfrm>
            <a:off x="12299040" y="2649960"/>
            <a:ext cx="7478640" cy="475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4" dur="indefinite" restart="never" nodeType="tmRoot">
          <p:childTnLst>
            <p:seq>
              <p:cTn id="105" dur="indefinite" nodeType="mainSeq">
                <p:childTnLst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5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500"/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" dur="500"/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500"/>
                                        <p:tgtEl>
                                          <p:spTgt spid="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500"/>
                                        <p:tgtEl>
                                          <p:spTgt spid="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" dur="500"/>
                                        <p:tgtEl>
                                          <p:spTgt spid="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478160" y="959760"/>
            <a:ext cx="10433880" cy="1258560"/>
          </a:xfrm>
          <a:prstGeom prst="rect">
            <a:avLst/>
          </a:prstGeom>
          <a:noFill/>
          <a:ln w="0">
            <a:noFill/>
          </a:ln>
        </p:spPr>
        <p:txBody>
          <a:bodyPr lIns="200880" rIns="200880" tIns="200880" bIns="2008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e17c78"/>
                </a:solidFill>
                <a:latin typeface="Squada One"/>
              </a:rPr>
              <a:t>Deep Learning </a:t>
            </a:r>
            <a:r>
              <a:rPr b="0" lang="en-IN" sz="4400" spc="-1" strike="noStrike">
                <a:solidFill>
                  <a:srgbClr val="e17c78"/>
                </a:solidFill>
                <a:latin typeface="Squada One"/>
              </a:rPr>
              <a:t>in AI</a:t>
            </a:r>
            <a:r>
              <a:rPr b="0" lang="en" sz="4400" spc="-1" strike="noStrike">
                <a:solidFill>
                  <a:srgbClr val="000000"/>
                </a:solidFill>
                <a:latin typeface="Squada One"/>
              </a:rPr>
              <a:t>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8" name="object 2"/>
          <p:cNvSpPr/>
          <p:nvPr/>
        </p:nvSpPr>
        <p:spPr>
          <a:xfrm>
            <a:off x="5863680" y="2231640"/>
            <a:ext cx="8375760" cy="83685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object 3"/>
          <p:cNvSpPr/>
          <p:nvPr/>
        </p:nvSpPr>
        <p:spPr>
          <a:xfrm rot="190200">
            <a:off x="7086600" y="3559320"/>
            <a:ext cx="652752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t">
            <a:spAutoFit/>
          </a:bodyPr>
          <a:p>
            <a:pPr marL="12600" indent="304920">
              <a:lnSpc>
                <a:spcPts val="3861"/>
              </a:lnSpc>
              <a:spcBef>
                <a:spcPts val="309"/>
              </a:spcBef>
              <a:buNone/>
              <a:tabLst>
                <a:tab algn="l" pos="0"/>
              </a:tabLst>
            </a:pPr>
            <a:r>
              <a:rPr b="0" lang="en-US" sz="3300" spc="-157" strike="noStrike">
                <a:solidFill>
                  <a:srgbClr val="ffffff"/>
                </a:solidFill>
                <a:latin typeface="Verdana"/>
                <a:ea typeface="DejaVu Sans"/>
              </a:rPr>
              <a:t>Arti</a:t>
            </a:r>
            <a:r>
              <a:rPr b="0" lang="en-IN" sz="3300" spc="-157" strike="noStrike">
                <a:solidFill>
                  <a:srgbClr val="ffffff"/>
                </a:solidFill>
                <a:latin typeface="Verdana"/>
                <a:ea typeface="DejaVu Sans"/>
              </a:rPr>
              <a:t>fi</a:t>
            </a:r>
            <a:r>
              <a:rPr b="0" lang="en-US" sz="3300" spc="-157" strike="noStrike">
                <a:solidFill>
                  <a:srgbClr val="ffffff"/>
                </a:solidFill>
                <a:latin typeface="Verdana"/>
                <a:ea typeface="DejaVu Sans"/>
              </a:rPr>
              <a:t>cial  </a:t>
            </a:r>
            <a:r>
              <a:rPr b="0" lang="en-US" sz="3300" spc="-321" strike="noStrike">
                <a:solidFill>
                  <a:srgbClr val="ffffff"/>
                </a:solidFill>
                <a:latin typeface="Verdana"/>
                <a:ea typeface="DejaVu Sans"/>
              </a:rPr>
              <a:t>I</a:t>
            </a:r>
            <a:r>
              <a:rPr b="0" lang="en-US" sz="3300" spc="-531" strike="noStrike">
                <a:solidFill>
                  <a:srgbClr val="ffffff"/>
                </a:solidFill>
                <a:latin typeface="Verdana"/>
                <a:ea typeface="DejaVu Sans"/>
              </a:rPr>
              <a:t>n</a:t>
            </a:r>
            <a:r>
              <a:rPr b="0" lang="en-US" sz="3300" spc="7" strike="noStrike">
                <a:solidFill>
                  <a:srgbClr val="ffffff"/>
                </a:solidFill>
                <a:latin typeface="Verdana"/>
                <a:ea typeface="DejaVu Sans"/>
              </a:rPr>
              <a:t>t</a:t>
            </a:r>
            <a:r>
              <a:rPr b="0" lang="en-US" sz="3300" spc="-106" strike="noStrike">
                <a:solidFill>
                  <a:srgbClr val="ffffff"/>
                </a:solidFill>
                <a:latin typeface="Verdana"/>
                <a:ea typeface="DejaVu Sans"/>
              </a:rPr>
              <a:t>elligen</a:t>
            </a:r>
            <a:r>
              <a:rPr b="0" lang="en-US" sz="3300" spc="-131" strike="noStrike">
                <a:solidFill>
                  <a:srgbClr val="ffffff"/>
                </a:solidFill>
                <a:latin typeface="Verdana"/>
                <a:ea typeface="DejaVu Sans"/>
              </a:rPr>
              <a:t>c</a:t>
            </a:r>
            <a:r>
              <a:rPr b="0" lang="en-US" sz="3300" spc="-80" strike="noStrike">
                <a:solidFill>
                  <a:srgbClr val="ffffff"/>
                </a:solidFill>
                <a:latin typeface="Verdana"/>
                <a:ea typeface="DejaVu Sans"/>
              </a:rPr>
              <a:t>e</a:t>
            </a:r>
            <a:endParaRPr b="0" lang="en-US" sz="3300" spc="-1" strike="noStrike">
              <a:latin typeface="Arial"/>
            </a:endParaRPr>
          </a:p>
          <a:p>
            <a:pPr marL="1941120" indent="24840">
              <a:lnSpc>
                <a:spcPts val="3861"/>
              </a:lnSpc>
              <a:spcBef>
                <a:spcPts val="3535"/>
              </a:spcBef>
              <a:buNone/>
              <a:tabLst>
                <a:tab algn="l" pos="0"/>
              </a:tabLst>
            </a:pPr>
            <a:r>
              <a:rPr b="0" lang="en-US" sz="3300" spc="-120" strike="noStrike">
                <a:solidFill>
                  <a:srgbClr val="ffffff"/>
                </a:solidFill>
                <a:latin typeface="Verdana"/>
                <a:ea typeface="DejaVu Sans"/>
              </a:rPr>
              <a:t>Machine  </a:t>
            </a:r>
            <a:r>
              <a:rPr b="0" lang="en-US" sz="3300" spc="-177" strike="noStrike">
                <a:solidFill>
                  <a:srgbClr val="ffffff"/>
                </a:solidFill>
                <a:latin typeface="Verdana"/>
                <a:ea typeface="DejaVu Sans"/>
              </a:rPr>
              <a:t>L</a:t>
            </a:r>
            <a:r>
              <a:rPr b="0" lang="en-US" sz="3300" spc="-157" strike="noStrike">
                <a:solidFill>
                  <a:srgbClr val="ffffff"/>
                </a:solidFill>
                <a:latin typeface="Verdana"/>
                <a:ea typeface="DejaVu Sans"/>
              </a:rPr>
              <a:t>earning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60" name="object 5"/>
          <p:cNvSpPr/>
          <p:nvPr/>
        </p:nvSpPr>
        <p:spPr>
          <a:xfrm>
            <a:off x="10058400" y="7331040"/>
            <a:ext cx="365724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t">
            <a:spAutoFit/>
          </a:bodyPr>
          <a:p>
            <a:pPr marL="12600" indent="306000">
              <a:lnSpc>
                <a:spcPts val="3861"/>
              </a:lnSpc>
              <a:spcBef>
                <a:spcPts val="309"/>
              </a:spcBef>
              <a:buNone/>
              <a:tabLst>
                <a:tab algn="l" pos="0"/>
              </a:tabLst>
            </a:pPr>
            <a:r>
              <a:rPr b="0" lang="en-US" sz="3300" spc="-66" strike="noStrike">
                <a:solidFill>
                  <a:srgbClr val="ffffff"/>
                </a:solidFill>
                <a:latin typeface="Verdana"/>
                <a:ea typeface="DejaVu Sans"/>
              </a:rPr>
              <a:t>Deep  </a:t>
            </a:r>
            <a:r>
              <a:rPr b="0" lang="en-US" sz="3300" spc="-177" strike="noStrike">
                <a:solidFill>
                  <a:srgbClr val="ffffff"/>
                </a:solidFill>
                <a:latin typeface="Verdana"/>
                <a:ea typeface="DejaVu Sans"/>
              </a:rPr>
              <a:t>L</a:t>
            </a:r>
            <a:r>
              <a:rPr b="0" lang="en-US" sz="3300" spc="-157" strike="noStrike">
                <a:solidFill>
                  <a:srgbClr val="ffffff"/>
                </a:solidFill>
                <a:latin typeface="Verdana"/>
                <a:ea typeface="DejaVu Sans"/>
              </a:rPr>
              <a:t>earning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78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478160" y="959760"/>
            <a:ext cx="10433880" cy="1258560"/>
          </a:xfrm>
          <a:prstGeom prst="rect">
            <a:avLst/>
          </a:prstGeom>
          <a:noFill/>
          <a:ln w="0">
            <a:noFill/>
          </a:ln>
        </p:spPr>
        <p:txBody>
          <a:bodyPr lIns="200880" rIns="200880" tIns="200880" bIns="2008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e17c78"/>
                </a:solidFill>
                <a:latin typeface="Squada One"/>
              </a:rPr>
              <a:t>Deep Learning</a:t>
            </a:r>
            <a:r>
              <a:rPr b="0" lang="en" sz="4400" spc="-1" strike="noStrike">
                <a:solidFill>
                  <a:srgbClr val="000000"/>
                </a:solidFill>
                <a:latin typeface="Squada One"/>
              </a:rPr>
              <a:t>.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262" name="Group 124"/>
          <p:cNvGrpSpPr/>
          <p:nvPr/>
        </p:nvGrpSpPr>
        <p:grpSpPr>
          <a:xfrm>
            <a:off x="2527920" y="3238920"/>
            <a:ext cx="17001720" cy="5967360"/>
            <a:chOff x="2527920" y="3238920"/>
            <a:chExt cx="17001720" cy="5967360"/>
          </a:xfrm>
        </p:grpSpPr>
        <p:grpSp>
          <p:nvGrpSpPr>
            <p:cNvPr id="263" name="그룹 26"/>
            <p:cNvGrpSpPr/>
            <p:nvPr/>
          </p:nvGrpSpPr>
          <p:grpSpPr>
            <a:xfrm>
              <a:off x="10559880" y="3840120"/>
              <a:ext cx="1977840" cy="3060720"/>
              <a:chOff x="10559880" y="3840120"/>
              <a:chExt cx="1977840" cy="3060720"/>
            </a:xfrm>
          </p:grpSpPr>
          <p:sp>
            <p:nvSpPr>
              <p:cNvPr id="264" name="자유형: 도형 5"/>
              <p:cNvSpPr/>
              <p:nvPr/>
            </p:nvSpPr>
            <p:spPr>
              <a:xfrm>
                <a:off x="10567080" y="3840120"/>
                <a:ext cx="1483200" cy="1073160"/>
              </a:xfrm>
              <a:custGeom>
                <a:avLst/>
                <a:gdLst/>
                <a:ahLst/>
                <a:rect l="l" t="t" r="r" b="b"/>
                <a:pathLst>
                  <a:path w="974796" h="686633">
                    <a:moveTo>
                      <a:pt x="239713" y="508440"/>
                    </a:moveTo>
                    <a:cubicBezTo>
                      <a:pt x="220051" y="400199"/>
                      <a:pt x="313311" y="308483"/>
                      <a:pt x="414833" y="335197"/>
                    </a:cubicBezTo>
                    <a:cubicBezTo>
                      <a:pt x="568709" y="355231"/>
                      <a:pt x="571103" y="526747"/>
                      <a:pt x="485362" y="623898"/>
                    </a:cubicBezTo>
                    <a:cubicBezTo>
                      <a:pt x="359231" y="741315"/>
                      <a:pt x="103653" y="687971"/>
                      <a:pt x="43623" y="513442"/>
                    </a:cubicBezTo>
                    <a:cubicBezTo>
                      <a:pt x="-86006" y="165544"/>
                      <a:pt x="98347" y="15949"/>
                      <a:pt x="268928" y="1311"/>
                    </a:cubicBezTo>
                    <a:cubicBezTo>
                      <a:pt x="423631" y="-11041"/>
                      <a:pt x="534267" y="64743"/>
                      <a:pt x="551260" y="192854"/>
                    </a:cubicBezTo>
                    <a:cubicBezTo>
                      <a:pt x="632704" y="84983"/>
                      <a:pt x="783005" y="98296"/>
                      <a:pt x="858939" y="150172"/>
                    </a:cubicBezTo>
                    <a:cubicBezTo>
                      <a:pt x="963678" y="201219"/>
                      <a:pt x="983037" y="310103"/>
                      <a:pt x="972098" y="413479"/>
                    </a:cubicBezTo>
                  </a:path>
                </a:pathLst>
              </a:custGeom>
              <a:noFill/>
              <a:ln w="50800">
                <a:solidFill>
                  <a:srgbClr val="4f81bd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자유형: 도형 12"/>
              <p:cNvSpPr/>
              <p:nvPr/>
            </p:nvSpPr>
            <p:spPr>
              <a:xfrm>
                <a:off x="11561760" y="4476240"/>
                <a:ext cx="975960" cy="1624320"/>
              </a:xfrm>
              <a:custGeom>
                <a:avLst/>
                <a:gdLst/>
                <a:ahLst/>
                <a:rect l="l" t="t" r="r" b="b"/>
                <a:pathLst>
                  <a:path w="641503" h="1039197">
                    <a:moveTo>
                      <a:pt x="4206" y="298093"/>
                    </a:moveTo>
                    <a:cubicBezTo>
                      <a:pt x="-31441" y="73328"/>
                      <a:pt x="167021" y="-10969"/>
                      <a:pt x="315906" y="1128"/>
                    </a:cubicBezTo>
                    <a:cubicBezTo>
                      <a:pt x="428380" y="8585"/>
                      <a:pt x="527080" y="95916"/>
                      <a:pt x="545909" y="174982"/>
                    </a:cubicBezTo>
                    <a:cubicBezTo>
                      <a:pt x="579319" y="262305"/>
                      <a:pt x="557648" y="418486"/>
                      <a:pt x="431313" y="494792"/>
                    </a:cubicBezTo>
                    <a:cubicBezTo>
                      <a:pt x="576532" y="548013"/>
                      <a:pt x="647384" y="650808"/>
                      <a:pt x="641122" y="764621"/>
                    </a:cubicBezTo>
                    <a:cubicBezTo>
                      <a:pt x="633615" y="919493"/>
                      <a:pt x="546235" y="1010014"/>
                      <a:pt x="399268" y="1039197"/>
                    </a:cubicBezTo>
                  </a:path>
                </a:pathLst>
              </a:custGeom>
              <a:noFill/>
              <a:ln w="50800">
                <a:solidFill>
                  <a:srgbClr val="4f81bd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자유형: 도형 13"/>
              <p:cNvSpPr/>
              <p:nvPr/>
            </p:nvSpPr>
            <p:spPr>
              <a:xfrm>
                <a:off x="10565280" y="5280840"/>
                <a:ext cx="1585800" cy="1620000"/>
              </a:xfrm>
              <a:custGeom>
                <a:avLst/>
                <a:gdLst/>
                <a:ahLst/>
                <a:rect l="l" t="t" r="r" b="b"/>
                <a:pathLst>
                  <a:path w="1042163" h="1036239">
                    <a:moveTo>
                      <a:pt x="408043" y="237961"/>
                    </a:moveTo>
                    <a:cubicBezTo>
                      <a:pt x="343992" y="128344"/>
                      <a:pt x="425913" y="2202"/>
                      <a:pt x="551904" y="0"/>
                    </a:cubicBezTo>
                    <a:cubicBezTo>
                      <a:pt x="692297" y="9220"/>
                      <a:pt x="799637" y="145134"/>
                      <a:pt x="694904" y="308591"/>
                    </a:cubicBezTo>
                    <a:cubicBezTo>
                      <a:pt x="913733" y="254856"/>
                      <a:pt x="1005866" y="388412"/>
                      <a:pt x="1034653" y="538491"/>
                    </a:cubicBezTo>
                    <a:cubicBezTo>
                      <a:pt x="1080710" y="748323"/>
                      <a:pt x="911934" y="1029765"/>
                      <a:pt x="610959" y="914602"/>
                    </a:cubicBezTo>
                    <a:cubicBezTo>
                      <a:pt x="529678" y="1130828"/>
                      <a:pt x="156451" y="1022057"/>
                      <a:pt x="69663" y="871971"/>
                    </a:cubicBezTo>
                    <a:cubicBezTo>
                      <a:pt x="-4549" y="766325"/>
                      <a:pt x="-59482" y="489919"/>
                      <a:pt x="122449" y="395289"/>
                    </a:cubicBezTo>
                    <a:cubicBezTo>
                      <a:pt x="315758" y="274283"/>
                      <a:pt x="605462" y="514080"/>
                      <a:pt x="407671" y="709810"/>
                    </a:cubicBezTo>
                  </a:path>
                </a:pathLst>
              </a:custGeom>
              <a:noFill/>
              <a:ln w="50800">
                <a:solidFill>
                  <a:srgbClr val="4f81bd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자유형: 도형 14"/>
              <p:cNvSpPr/>
              <p:nvPr/>
            </p:nvSpPr>
            <p:spPr>
              <a:xfrm>
                <a:off x="10559880" y="5185080"/>
                <a:ext cx="451080" cy="694800"/>
              </a:xfrm>
              <a:custGeom>
                <a:avLst/>
                <a:gdLst/>
                <a:ahLst/>
                <a:rect l="l" t="t" r="r" b="b"/>
                <a:pathLst>
                  <a:path w="296864" h="444638">
                    <a:moveTo>
                      <a:pt x="1452" y="444638"/>
                    </a:moveTo>
                    <a:cubicBezTo>
                      <a:pt x="-2260" y="204656"/>
                      <a:pt x="-11482" y="8739"/>
                      <a:pt x="161077" y="112"/>
                    </a:cubicBezTo>
                    <a:cubicBezTo>
                      <a:pt x="350238" y="-6281"/>
                      <a:pt x="327228" y="262274"/>
                      <a:pt x="181422" y="275955"/>
                    </a:cubicBezTo>
                  </a:path>
                </a:pathLst>
              </a:custGeom>
              <a:noFill/>
              <a:ln w="50800">
                <a:solidFill>
                  <a:srgbClr val="4f81bd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직선 연결선 19"/>
              <p:cNvSpPr/>
              <p:nvPr/>
            </p:nvSpPr>
            <p:spPr>
              <a:xfrm flipH="1">
                <a:off x="10562760" y="4300560"/>
                <a:ext cx="2520" cy="2022840"/>
              </a:xfrm>
              <a:prstGeom prst="line">
                <a:avLst/>
              </a:prstGeom>
              <a:ln w="50800">
                <a:solidFill>
                  <a:srgbClr val="4f81bd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9" name="Group 126"/>
            <p:cNvGrpSpPr/>
            <p:nvPr/>
          </p:nvGrpSpPr>
          <p:grpSpPr>
            <a:xfrm>
              <a:off x="2527920" y="3238920"/>
              <a:ext cx="17001720" cy="5967360"/>
              <a:chOff x="2527920" y="3238920"/>
              <a:chExt cx="17001720" cy="5967360"/>
            </a:xfrm>
          </p:grpSpPr>
          <p:grpSp>
            <p:nvGrpSpPr>
              <p:cNvPr id="270" name="그룹 67"/>
              <p:cNvGrpSpPr/>
              <p:nvPr/>
            </p:nvGrpSpPr>
            <p:grpSpPr>
              <a:xfrm>
                <a:off x="8303400" y="3840120"/>
                <a:ext cx="1977480" cy="3060720"/>
                <a:chOff x="8303400" y="3840120"/>
                <a:chExt cx="1977480" cy="3060720"/>
              </a:xfrm>
            </p:grpSpPr>
            <p:sp>
              <p:nvSpPr>
                <p:cNvPr id="271" name="자유형: 도형 68"/>
                <p:cNvSpPr/>
                <p:nvPr/>
              </p:nvSpPr>
              <p:spPr>
                <a:xfrm flipH="1">
                  <a:off x="8790120" y="3840120"/>
                  <a:ext cx="1483200" cy="1073160"/>
                </a:xfrm>
                <a:custGeom>
                  <a:avLst/>
                  <a:gdLst/>
                  <a:ahLst/>
                  <a:rect l="l" t="t" r="r" b="b"/>
                  <a:pathLst>
                    <a:path w="974796" h="686633">
                      <a:moveTo>
                        <a:pt x="239713" y="508440"/>
                      </a:moveTo>
                      <a:cubicBezTo>
                        <a:pt x="220051" y="400199"/>
                        <a:pt x="313311" y="308483"/>
                        <a:pt x="414833" y="335197"/>
                      </a:cubicBezTo>
                      <a:cubicBezTo>
                        <a:pt x="568709" y="355231"/>
                        <a:pt x="571103" y="526747"/>
                        <a:pt x="485362" y="623898"/>
                      </a:cubicBezTo>
                      <a:cubicBezTo>
                        <a:pt x="359231" y="741315"/>
                        <a:pt x="103653" y="687971"/>
                        <a:pt x="43623" y="513442"/>
                      </a:cubicBezTo>
                      <a:cubicBezTo>
                        <a:pt x="-86006" y="165544"/>
                        <a:pt x="98347" y="15949"/>
                        <a:pt x="268928" y="1311"/>
                      </a:cubicBezTo>
                      <a:cubicBezTo>
                        <a:pt x="423631" y="-11041"/>
                        <a:pt x="534267" y="64743"/>
                        <a:pt x="551260" y="192854"/>
                      </a:cubicBezTo>
                      <a:cubicBezTo>
                        <a:pt x="632704" y="84983"/>
                        <a:pt x="783005" y="98296"/>
                        <a:pt x="858939" y="150172"/>
                      </a:cubicBezTo>
                      <a:cubicBezTo>
                        <a:pt x="963678" y="201219"/>
                        <a:pt x="983037" y="310103"/>
                        <a:pt x="972098" y="413479"/>
                      </a:cubicBezTo>
                    </a:path>
                  </a:pathLst>
                </a:custGeom>
                <a:noFill/>
                <a:ln w="50800">
                  <a:solidFill>
                    <a:srgbClr val="4f81bd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2" name="자유형: 도형 69"/>
                <p:cNvSpPr/>
                <p:nvPr/>
              </p:nvSpPr>
              <p:spPr>
                <a:xfrm flipH="1">
                  <a:off x="8303040" y="4476240"/>
                  <a:ext cx="975960" cy="1624320"/>
                </a:xfrm>
                <a:custGeom>
                  <a:avLst/>
                  <a:gdLst/>
                  <a:ahLst/>
                  <a:rect l="l" t="t" r="r" b="b"/>
                  <a:pathLst>
                    <a:path w="641503" h="1039197">
                      <a:moveTo>
                        <a:pt x="4206" y="298093"/>
                      </a:moveTo>
                      <a:cubicBezTo>
                        <a:pt x="-31441" y="73328"/>
                        <a:pt x="167021" y="-10969"/>
                        <a:pt x="315906" y="1128"/>
                      </a:cubicBezTo>
                      <a:cubicBezTo>
                        <a:pt x="428380" y="8585"/>
                        <a:pt x="527080" y="95916"/>
                        <a:pt x="545909" y="174982"/>
                      </a:cubicBezTo>
                      <a:cubicBezTo>
                        <a:pt x="579319" y="262305"/>
                        <a:pt x="557648" y="418486"/>
                        <a:pt x="431313" y="494792"/>
                      </a:cubicBezTo>
                      <a:cubicBezTo>
                        <a:pt x="576532" y="548013"/>
                        <a:pt x="647384" y="650808"/>
                        <a:pt x="641122" y="764621"/>
                      </a:cubicBezTo>
                      <a:cubicBezTo>
                        <a:pt x="633615" y="919493"/>
                        <a:pt x="546235" y="1010014"/>
                        <a:pt x="399268" y="1039197"/>
                      </a:cubicBezTo>
                    </a:path>
                  </a:pathLst>
                </a:custGeom>
                <a:noFill/>
                <a:ln w="50800">
                  <a:solidFill>
                    <a:srgbClr val="4f81bd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3" name="자유형: 도형 70"/>
                <p:cNvSpPr/>
                <p:nvPr/>
              </p:nvSpPr>
              <p:spPr>
                <a:xfrm flipH="1">
                  <a:off x="8689320" y="5280840"/>
                  <a:ext cx="1585800" cy="1620000"/>
                </a:xfrm>
                <a:custGeom>
                  <a:avLst/>
                  <a:gdLst/>
                  <a:ahLst/>
                  <a:rect l="l" t="t" r="r" b="b"/>
                  <a:pathLst>
                    <a:path w="1042163" h="1036239">
                      <a:moveTo>
                        <a:pt x="408043" y="237961"/>
                      </a:moveTo>
                      <a:cubicBezTo>
                        <a:pt x="343992" y="128344"/>
                        <a:pt x="425913" y="2202"/>
                        <a:pt x="551904" y="0"/>
                      </a:cubicBezTo>
                      <a:cubicBezTo>
                        <a:pt x="692297" y="9220"/>
                        <a:pt x="799637" y="145134"/>
                        <a:pt x="694904" y="308591"/>
                      </a:cubicBezTo>
                      <a:cubicBezTo>
                        <a:pt x="913733" y="254856"/>
                        <a:pt x="1005866" y="388412"/>
                        <a:pt x="1034653" y="538491"/>
                      </a:cubicBezTo>
                      <a:cubicBezTo>
                        <a:pt x="1080710" y="748323"/>
                        <a:pt x="911934" y="1029765"/>
                        <a:pt x="610959" y="914602"/>
                      </a:cubicBezTo>
                      <a:cubicBezTo>
                        <a:pt x="529678" y="1130828"/>
                        <a:pt x="156451" y="1022057"/>
                        <a:pt x="69663" y="871971"/>
                      </a:cubicBezTo>
                      <a:cubicBezTo>
                        <a:pt x="-4549" y="766325"/>
                        <a:pt x="-59482" y="489919"/>
                        <a:pt x="122449" y="395289"/>
                      </a:cubicBezTo>
                      <a:cubicBezTo>
                        <a:pt x="315758" y="274283"/>
                        <a:pt x="605462" y="514080"/>
                        <a:pt x="407671" y="709810"/>
                      </a:cubicBezTo>
                    </a:path>
                  </a:pathLst>
                </a:custGeom>
                <a:noFill/>
                <a:ln w="50800">
                  <a:solidFill>
                    <a:srgbClr val="4f81bd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4" name="자유형: 도형 71"/>
                <p:cNvSpPr/>
                <p:nvPr/>
              </p:nvSpPr>
              <p:spPr>
                <a:xfrm flipH="1">
                  <a:off x="9829440" y="5185080"/>
                  <a:ext cx="451080" cy="694800"/>
                </a:xfrm>
                <a:custGeom>
                  <a:avLst/>
                  <a:gdLst/>
                  <a:ahLst/>
                  <a:rect l="l" t="t" r="r" b="b"/>
                  <a:pathLst>
                    <a:path w="296864" h="444638">
                      <a:moveTo>
                        <a:pt x="1452" y="444638"/>
                      </a:moveTo>
                      <a:cubicBezTo>
                        <a:pt x="-2260" y="204656"/>
                        <a:pt x="-11482" y="8739"/>
                        <a:pt x="161077" y="112"/>
                      </a:cubicBezTo>
                      <a:cubicBezTo>
                        <a:pt x="350238" y="-6281"/>
                        <a:pt x="327228" y="262274"/>
                        <a:pt x="181422" y="275955"/>
                      </a:cubicBezTo>
                    </a:path>
                  </a:pathLst>
                </a:custGeom>
                <a:noFill/>
                <a:ln w="50800">
                  <a:solidFill>
                    <a:srgbClr val="4f81bd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5" name="직선 연결선 72"/>
                <p:cNvSpPr/>
                <p:nvPr/>
              </p:nvSpPr>
              <p:spPr>
                <a:xfrm>
                  <a:off x="10276560" y="4300560"/>
                  <a:ext cx="2520" cy="2022840"/>
                </a:xfrm>
                <a:prstGeom prst="line">
                  <a:avLst/>
                </a:prstGeom>
                <a:ln w="50800">
                  <a:solidFill>
                    <a:srgbClr val="4f81bd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76" name="그룹 31"/>
              <p:cNvGrpSpPr/>
              <p:nvPr/>
            </p:nvGrpSpPr>
            <p:grpSpPr>
              <a:xfrm>
                <a:off x="15544440" y="3238920"/>
                <a:ext cx="3985200" cy="4284360"/>
                <a:chOff x="15544440" y="3238920"/>
                <a:chExt cx="3985200" cy="4284360"/>
              </a:xfrm>
            </p:grpSpPr>
            <p:sp>
              <p:nvSpPr>
                <p:cNvPr id="277" name="Rounded Rectangle 7"/>
                <p:cNvSpPr/>
                <p:nvPr/>
              </p:nvSpPr>
              <p:spPr>
                <a:xfrm>
                  <a:off x="17158320" y="6670800"/>
                  <a:ext cx="747000" cy="1306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>
                  <a:solidFill>
                    <a:srgbClr val="4f81bd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8" name="Rounded Rectangle 8"/>
                <p:cNvSpPr/>
                <p:nvPr/>
              </p:nvSpPr>
              <p:spPr>
                <a:xfrm>
                  <a:off x="17158320" y="6844680"/>
                  <a:ext cx="747000" cy="1306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>
                  <a:solidFill>
                    <a:srgbClr val="4f81bd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9" name="Rounded Rectangle 9"/>
                <p:cNvSpPr/>
                <p:nvPr/>
              </p:nvSpPr>
              <p:spPr>
                <a:xfrm>
                  <a:off x="17158320" y="7018920"/>
                  <a:ext cx="747000" cy="1306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>
                  <a:solidFill>
                    <a:srgbClr val="4f81bd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0" name="Chord 8"/>
                <p:cNvSpPr/>
                <p:nvPr/>
              </p:nvSpPr>
              <p:spPr>
                <a:xfrm rot="19366800">
                  <a:off x="17304480" y="7009920"/>
                  <a:ext cx="482760" cy="408600"/>
                </a:xfrm>
                <a:custGeom>
                  <a:avLst/>
                  <a:gdLst/>
                  <a:ahLst/>
                  <a:rect l="l" t="t" r="r" b="b"/>
                  <a:pathLst>
                    <a:path w="808567" h="666352">
                      <a:moveTo>
                        <a:pt x="11238" y="0"/>
                      </a:moveTo>
                      <a:lnTo>
                        <a:pt x="808567" y="605735"/>
                      </a:lnTo>
                      <a:cubicBezTo>
                        <a:pt x="631295" y="696452"/>
                        <a:pt x="413578" y="686352"/>
                        <a:pt x="241904" y="568647"/>
                      </a:cubicBezTo>
                      <a:cubicBezTo>
                        <a:pt x="54716" y="440307"/>
                        <a:pt x="-32876" y="214793"/>
                        <a:pt x="1123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4f81bd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1" name="Freeform 19"/>
                <p:cNvSpPr/>
                <p:nvPr/>
              </p:nvSpPr>
              <p:spPr>
                <a:xfrm>
                  <a:off x="16634880" y="4457520"/>
                  <a:ext cx="1793880" cy="2167560"/>
                </a:xfrm>
                <a:custGeom>
                  <a:avLst/>
                  <a:gdLst/>
                  <a:ahLst/>
                  <a:rect l="l" t="t" r="r" b="b"/>
                  <a:pathLst>
                    <a:path w="2141" h="2665">
                      <a:moveTo>
                        <a:pt x="1084" y="0"/>
                      </a:moveTo>
                      <a:lnTo>
                        <a:pt x="1162" y="6"/>
                      </a:lnTo>
                      <a:lnTo>
                        <a:pt x="1239" y="16"/>
                      </a:lnTo>
                      <a:lnTo>
                        <a:pt x="1316" y="32"/>
                      </a:lnTo>
                      <a:lnTo>
                        <a:pt x="1391" y="54"/>
                      </a:lnTo>
                      <a:lnTo>
                        <a:pt x="1465" y="82"/>
                      </a:lnTo>
                      <a:lnTo>
                        <a:pt x="1537" y="114"/>
                      </a:lnTo>
                      <a:lnTo>
                        <a:pt x="1606" y="152"/>
                      </a:lnTo>
                      <a:lnTo>
                        <a:pt x="1673" y="194"/>
                      </a:lnTo>
                      <a:lnTo>
                        <a:pt x="1737" y="242"/>
                      </a:lnTo>
                      <a:lnTo>
                        <a:pt x="1798" y="293"/>
                      </a:lnTo>
                      <a:lnTo>
                        <a:pt x="1855" y="349"/>
                      </a:lnTo>
                      <a:lnTo>
                        <a:pt x="1907" y="410"/>
                      </a:lnTo>
                      <a:lnTo>
                        <a:pt x="1956" y="476"/>
                      </a:lnTo>
                      <a:lnTo>
                        <a:pt x="2000" y="546"/>
                      </a:lnTo>
                      <a:lnTo>
                        <a:pt x="2038" y="618"/>
                      </a:lnTo>
                      <a:lnTo>
                        <a:pt x="2071" y="696"/>
                      </a:lnTo>
                      <a:lnTo>
                        <a:pt x="2099" y="777"/>
                      </a:lnTo>
                      <a:lnTo>
                        <a:pt x="2119" y="861"/>
                      </a:lnTo>
                      <a:lnTo>
                        <a:pt x="2134" y="949"/>
                      </a:lnTo>
                      <a:lnTo>
                        <a:pt x="2141" y="1039"/>
                      </a:lnTo>
                      <a:lnTo>
                        <a:pt x="2141" y="1133"/>
                      </a:lnTo>
                      <a:lnTo>
                        <a:pt x="2135" y="1231"/>
                      </a:lnTo>
                      <a:lnTo>
                        <a:pt x="2119" y="1331"/>
                      </a:lnTo>
                      <a:lnTo>
                        <a:pt x="2096" y="1433"/>
                      </a:lnTo>
                      <a:lnTo>
                        <a:pt x="2076" y="1500"/>
                      </a:lnTo>
                      <a:lnTo>
                        <a:pt x="2051" y="1562"/>
                      </a:lnTo>
                      <a:lnTo>
                        <a:pt x="2023" y="1619"/>
                      </a:lnTo>
                      <a:lnTo>
                        <a:pt x="1993" y="1672"/>
                      </a:lnTo>
                      <a:lnTo>
                        <a:pt x="1959" y="1722"/>
                      </a:lnTo>
                      <a:lnTo>
                        <a:pt x="1926" y="1769"/>
                      </a:lnTo>
                      <a:lnTo>
                        <a:pt x="1889" y="1816"/>
                      </a:lnTo>
                      <a:lnTo>
                        <a:pt x="1853" y="1859"/>
                      </a:lnTo>
                      <a:lnTo>
                        <a:pt x="1815" y="1903"/>
                      </a:lnTo>
                      <a:lnTo>
                        <a:pt x="1779" y="1945"/>
                      </a:lnTo>
                      <a:lnTo>
                        <a:pt x="1743" y="1990"/>
                      </a:lnTo>
                      <a:lnTo>
                        <a:pt x="1708" y="2035"/>
                      </a:lnTo>
                      <a:lnTo>
                        <a:pt x="1676" y="2082"/>
                      </a:lnTo>
                      <a:lnTo>
                        <a:pt x="1644" y="2133"/>
                      </a:lnTo>
                      <a:lnTo>
                        <a:pt x="1616" y="2185"/>
                      </a:lnTo>
                      <a:lnTo>
                        <a:pt x="1597" y="2226"/>
                      </a:lnTo>
                      <a:lnTo>
                        <a:pt x="1578" y="2265"/>
                      </a:lnTo>
                      <a:lnTo>
                        <a:pt x="1564" y="2304"/>
                      </a:lnTo>
                      <a:lnTo>
                        <a:pt x="1551" y="2344"/>
                      </a:lnTo>
                      <a:lnTo>
                        <a:pt x="1542" y="2384"/>
                      </a:lnTo>
                      <a:lnTo>
                        <a:pt x="1536" y="2428"/>
                      </a:lnTo>
                      <a:lnTo>
                        <a:pt x="1536" y="2473"/>
                      </a:lnTo>
                      <a:lnTo>
                        <a:pt x="1535" y="2512"/>
                      </a:lnTo>
                      <a:lnTo>
                        <a:pt x="1526" y="2549"/>
                      </a:lnTo>
                      <a:lnTo>
                        <a:pt x="1513" y="2581"/>
                      </a:lnTo>
                      <a:lnTo>
                        <a:pt x="1495" y="2608"/>
                      </a:lnTo>
                      <a:lnTo>
                        <a:pt x="1475" y="2632"/>
                      </a:lnTo>
                      <a:lnTo>
                        <a:pt x="1453" y="2649"/>
                      </a:lnTo>
                      <a:lnTo>
                        <a:pt x="1430" y="2661"/>
                      </a:lnTo>
                      <a:lnTo>
                        <a:pt x="1408" y="2665"/>
                      </a:lnTo>
                      <a:lnTo>
                        <a:pt x="1359" y="2665"/>
                      </a:lnTo>
                      <a:lnTo>
                        <a:pt x="1302" y="2665"/>
                      </a:lnTo>
                      <a:lnTo>
                        <a:pt x="1239" y="2665"/>
                      </a:lnTo>
                      <a:lnTo>
                        <a:pt x="1172" y="2665"/>
                      </a:lnTo>
                      <a:lnTo>
                        <a:pt x="1103" y="2664"/>
                      </a:lnTo>
                      <a:lnTo>
                        <a:pt x="1031" y="2664"/>
                      </a:lnTo>
                      <a:lnTo>
                        <a:pt x="961" y="2664"/>
                      </a:lnTo>
                      <a:lnTo>
                        <a:pt x="893" y="2664"/>
                      </a:lnTo>
                      <a:lnTo>
                        <a:pt x="828" y="2664"/>
                      </a:lnTo>
                      <a:lnTo>
                        <a:pt x="768" y="2665"/>
                      </a:lnTo>
                      <a:lnTo>
                        <a:pt x="736" y="2664"/>
                      </a:lnTo>
                      <a:lnTo>
                        <a:pt x="708" y="2656"/>
                      </a:lnTo>
                      <a:lnTo>
                        <a:pt x="687" y="2645"/>
                      </a:lnTo>
                      <a:lnTo>
                        <a:pt x="668" y="2629"/>
                      </a:lnTo>
                      <a:lnTo>
                        <a:pt x="652" y="2611"/>
                      </a:lnTo>
                      <a:lnTo>
                        <a:pt x="640" y="2592"/>
                      </a:lnTo>
                      <a:lnTo>
                        <a:pt x="633" y="2573"/>
                      </a:lnTo>
                      <a:lnTo>
                        <a:pt x="627" y="2554"/>
                      </a:lnTo>
                      <a:lnTo>
                        <a:pt x="624" y="2537"/>
                      </a:lnTo>
                      <a:lnTo>
                        <a:pt x="621" y="2514"/>
                      </a:lnTo>
                      <a:lnTo>
                        <a:pt x="621" y="2490"/>
                      </a:lnTo>
                      <a:lnTo>
                        <a:pt x="621" y="2467"/>
                      </a:lnTo>
                      <a:lnTo>
                        <a:pt x="621" y="2441"/>
                      </a:lnTo>
                      <a:lnTo>
                        <a:pt x="621" y="2415"/>
                      </a:lnTo>
                      <a:lnTo>
                        <a:pt x="620" y="2387"/>
                      </a:lnTo>
                      <a:lnTo>
                        <a:pt x="615" y="2358"/>
                      </a:lnTo>
                      <a:lnTo>
                        <a:pt x="609" y="2326"/>
                      </a:lnTo>
                      <a:lnTo>
                        <a:pt x="601" y="2293"/>
                      </a:lnTo>
                      <a:lnTo>
                        <a:pt x="589" y="2258"/>
                      </a:lnTo>
                      <a:lnTo>
                        <a:pt x="572" y="2220"/>
                      </a:lnTo>
                      <a:lnTo>
                        <a:pt x="550" y="2179"/>
                      </a:lnTo>
                      <a:lnTo>
                        <a:pt x="522" y="2136"/>
                      </a:lnTo>
                      <a:lnTo>
                        <a:pt x="489" y="2090"/>
                      </a:lnTo>
                      <a:lnTo>
                        <a:pt x="448" y="2041"/>
                      </a:lnTo>
                      <a:lnTo>
                        <a:pt x="429" y="2015"/>
                      </a:lnTo>
                      <a:lnTo>
                        <a:pt x="407" y="1984"/>
                      </a:lnTo>
                      <a:lnTo>
                        <a:pt x="380" y="1952"/>
                      </a:lnTo>
                      <a:lnTo>
                        <a:pt x="351" y="1917"/>
                      </a:lnTo>
                      <a:lnTo>
                        <a:pt x="319" y="1878"/>
                      </a:lnTo>
                      <a:lnTo>
                        <a:pt x="285" y="1837"/>
                      </a:lnTo>
                      <a:lnTo>
                        <a:pt x="250" y="1794"/>
                      </a:lnTo>
                      <a:lnTo>
                        <a:pt x="214" y="1746"/>
                      </a:lnTo>
                      <a:lnTo>
                        <a:pt x="179" y="1695"/>
                      </a:lnTo>
                      <a:lnTo>
                        <a:pt x="145" y="1641"/>
                      </a:lnTo>
                      <a:lnTo>
                        <a:pt x="113" y="1583"/>
                      </a:lnTo>
                      <a:lnTo>
                        <a:pt x="84" y="1523"/>
                      </a:lnTo>
                      <a:lnTo>
                        <a:pt x="58" y="1458"/>
                      </a:lnTo>
                      <a:lnTo>
                        <a:pt x="36" y="1391"/>
                      </a:lnTo>
                      <a:lnTo>
                        <a:pt x="19" y="1318"/>
                      </a:lnTo>
                      <a:lnTo>
                        <a:pt x="6" y="1244"/>
                      </a:lnTo>
                      <a:lnTo>
                        <a:pt x="0" y="1164"/>
                      </a:lnTo>
                      <a:lnTo>
                        <a:pt x="0" y="1081"/>
                      </a:lnTo>
                      <a:lnTo>
                        <a:pt x="7" y="988"/>
                      </a:lnTo>
                      <a:lnTo>
                        <a:pt x="19" y="901"/>
                      </a:lnTo>
                      <a:lnTo>
                        <a:pt x="36" y="819"/>
                      </a:lnTo>
                      <a:lnTo>
                        <a:pt x="58" y="742"/>
                      </a:lnTo>
                      <a:lnTo>
                        <a:pt x="83" y="669"/>
                      </a:lnTo>
                      <a:lnTo>
                        <a:pt x="112" y="602"/>
                      </a:lnTo>
                      <a:lnTo>
                        <a:pt x="145" y="540"/>
                      </a:lnTo>
                      <a:lnTo>
                        <a:pt x="180" y="480"/>
                      </a:lnTo>
                      <a:lnTo>
                        <a:pt x="220" y="426"/>
                      </a:lnTo>
                      <a:lnTo>
                        <a:pt x="260" y="376"/>
                      </a:lnTo>
                      <a:lnTo>
                        <a:pt x="304" y="330"/>
                      </a:lnTo>
                      <a:lnTo>
                        <a:pt x="348" y="287"/>
                      </a:lnTo>
                      <a:lnTo>
                        <a:pt x="394" y="249"/>
                      </a:lnTo>
                      <a:lnTo>
                        <a:pt x="441" y="213"/>
                      </a:lnTo>
                      <a:lnTo>
                        <a:pt x="489" y="181"/>
                      </a:lnTo>
                      <a:lnTo>
                        <a:pt x="537" y="152"/>
                      </a:lnTo>
                      <a:lnTo>
                        <a:pt x="585" y="125"/>
                      </a:lnTo>
                      <a:lnTo>
                        <a:pt x="633" y="104"/>
                      </a:lnTo>
                      <a:lnTo>
                        <a:pt x="679" y="83"/>
                      </a:lnTo>
                      <a:lnTo>
                        <a:pt x="726" y="64"/>
                      </a:lnTo>
                      <a:lnTo>
                        <a:pt x="769" y="50"/>
                      </a:lnTo>
                      <a:lnTo>
                        <a:pt x="813" y="37"/>
                      </a:lnTo>
                      <a:lnTo>
                        <a:pt x="854" y="25"/>
                      </a:lnTo>
                      <a:lnTo>
                        <a:pt x="892" y="16"/>
                      </a:lnTo>
                      <a:lnTo>
                        <a:pt x="928" y="9"/>
                      </a:lnTo>
                      <a:lnTo>
                        <a:pt x="1007" y="2"/>
                      </a:lnTo>
                      <a:lnTo>
                        <a:pt x="108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4f81bd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2" name="Rectangle 164"/>
                <p:cNvSpPr/>
                <p:nvPr/>
              </p:nvSpPr>
              <p:spPr>
                <a:xfrm>
                  <a:off x="17469000" y="3238920"/>
                  <a:ext cx="125280" cy="86292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f81bd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3" name="Rectangle 165"/>
                <p:cNvSpPr/>
                <p:nvPr/>
              </p:nvSpPr>
              <p:spPr>
                <a:xfrm rot="8100000">
                  <a:off x="16458480" y="3603960"/>
                  <a:ext cx="125280" cy="86292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f81bd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4" name="Rectangle 166"/>
                <p:cNvSpPr/>
                <p:nvPr/>
              </p:nvSpPr>
              <p:spPr>
                <a:xfrm rot="16800000">
                  <a:off x="15904440" y="4504320"/>
                  <a:ext cx="128880" cy="839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f81bd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5" name="Freeform 4103"/>
                <p:cNvSpPr/>
                <p:nvPr/>
              </p:nvSpPr>
              <p:spPr>
                <a:xfrm flipV="1" rot="18900000">
                  <a:off x="17312400" y="5405040"/>
                  <a:ext cx="820080" cy="473400"/>
                </a:xfrm>
                <a:custGeom>
                  <a:avLst/>
                  <a:gdLst/>
                  <a:ahLst/>
                  <a:rect l="l" t="t" r="r" b="b"/>
                  <a:pathLst>
                    <a:path w="631721" h="354710">
                      <a:moveTo>
                        <a:pt x="622603" y="341991"/>
                      </a:moveTo>
                      <a:cubicBezTo>
                        <a:pt x="453500" y="405656"/>
                        <a:pt x="248616" y="214880"/>
                        <a:pt x="0" y="111568"/>
                      </a:cubicBezTo>
                      <a:cubicBezTo>
                        <a:pt x="213691" y="10686"/>
                        <a:pt x="395576" y="-26586"/>
                        <a:pt x="474095" y="19632"/>
                      </a:cubicBezTo>
                      <a:cubicBezTo>
                        <a:pt x="580581" y="68776"/>
                        <a:pt x="659239" y="241164"/>
                        <a:pt x="622603" y="341991"/>
                      </a:cubicBezTo>
                      <a:close/>
                    </a:path>
                  </a:pathLst>
                </a:custGeom>
                <a:solidFill>
                  <a:srgbClr val="507c89"/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6" name="Freeform 123"/>
                <p:cNvSpPr/>
                <p:nvPr/>
              </p:nvSpPr>
              <p:spPr>
                <a:xfrm rot="13284600">
                  <a:off x="17057880" y="5573880"/>
                  <a:ext cx="604800" cy="348840"/>
                </a:xfrm>
                <a:custGeom>
                  <a:avLst/>
                  <a:gdLst/>
                  <a:ahLst/>
                  <a:rect l="l" t="t" r="r" b="b"/>
                  <a:pathLst>
                    <a:path w="631721" h="354710">
                      <a:moveTo>
                        <a:pt x="622603" y="341991"/>
                      </a:moveTo>
                      <a:cubicBezTo>
                        <a:pt x="453500" y="405656"/>
                        <a:pt x="248616" y="214880"/>
                        <a:pt x="0" y="111568"/>
                      </a:cubicBezTo>
                      <a:cubicBezTo>
                        <a:pt x="213691" y="10686"/>
                        <a:pt x="395576" y="-26586"/>
                        <a:pt x="474095" y="19632"/>
                      </a:cubicBezTo>
                      <a:cubicBezTo>
                        <a:pt x="580581" y="68776"/>
                        <a:pt x="659239" y="241164"/>
                        <a:pt x="622603" y="341991"/>
                      </a:cubicBezTo>
                      <a:close/>
                    </a:path>
                  </a:pathLst>
                </a:custGeom>
                <a:solidFill>
                  <a:srgbClr val="507c89"/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7" name="Rectangle 169"/>
                <p:cNvSpPr/>
                <p:nvPr/>
              </p:nvSpPr>
              <p:spPr>
                <a:xfrm>
                  <a:off x="17472600" y="5951520"/>
                  <a:ext cx="106200" cy="517680"/>
                </a:xfrm>
                <a:prstGeom prst="rect">
                  <a:avLst/>
                </a:prstGeom>
                <a:solidFill>
                  <a:srgbClr val="507c89"/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8" name="Rectangle 116"/>
                <p:cNvSpPr/>
                <p:nvPr/>
              </p:nvSpPr>
              <p:spPr>
                <a:xfrm flipH="1" rot="13500000">
                  <a:off x="18490320" y="3615480"/>
                  <a:ext cx="128880" cy="83988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f81bd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9" name="Rectangle 118"/>
                <p:cNvSpPr/>
                <p:nvPr/>
              </p:nvSpPr>
              <p:spPr>
                <a:xfrm flipH="1" rot="4800000">
                  <a:off x="19039680" y="4503960"/>
                  <a:ext cx="128880" cy="8406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f81bd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90" name="그룹 36"/>
              <p:cNvGrpSpPr/>
              <p:nvPr/>
            </p:nvGrpSpPr>
            <p:grpSpPr>
              <a:xfrm>
                <a:off x="10811880" y="5541480"/>
                <a:ext cx="6829920" cy="3664800"/>
                <a:chOff x="10811880" y="5541480"/>
                <a:chExt cx="6829920" cy="3664800"/>
              </a:xfrm>
            </p:grpSpPr>
            <p:grpSp>
              <p:nvGrpSpPr>
                <p:cNvPr id="291" name="그룹 33"/>
                <p:cNvGrpSpPr/>
                <p:nvPr/>
              </p:nvGrpSpPr>
              <p:grpSpPr>
                <a:xfrm>
                  <a:off x="15778080" y="7291440"/>
                  <a:ext cx="1863720" cy="1914840"/>
                  <a:chOff x="15778080" y="7291440"/>
                  <a:chExt cx="1863720" cy="1914840"/>
                </a:xfrm>
              </p:grpSpPr>
              <p:sp>
                <p:nvSpPr>
                  <p:cNvPr id="292" name="Rectangle 156"/>
                  <p:cNvSpPr/>
                  <p:nvPr/>
                </p:nvSpPr>
                <p:spPr>
                  <a:xfrm rot="10800000">
                    <a:off x="17434800" y="7354440"/>
                    <a:ext cx="207000" cy="9576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rgbClr val="4f81bd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93" name="Block Arc 157"/>
                  <p:cNvSpPr/>
                  <p:nvPr/>
                </p:nvSpPr>
                <p:spPr>
                  <a:xfrm rot="10800000">
                    <a:off x="15778080" y="7291440"/>
                    <a:ext cx="1863720" cy="1914840"/>
                  </a:xfrm>
                  <a:prstGeom prst="blockArc">
                    <a:avLst>
                      <a:gd name="adj1" fmla="val 10795309"/>
                      <a:gd name="adj2" fmla="val 21580245"/>
                      <a:gd name="adj3" fmla="val 11055"/>
                    </a:avLst>
                  </a:prstGeom>
                  <a:solidFill>
                    <a:schemeClr val="accent1"/>
                  </a:solidFill>
                  <a:ln w="12700">
                    <a:solidFill>
                      <a:srgbClr val="4f81bd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94" name="Rectangle 32"/>
                  <p:cNvSpPr/>
                  <p:nvPr/>
                </p:nvSpPr>
                <p:spPr>
                  <a:xfrm rot="10800000">
                    <a:off x="15778080" y="7354800"/>
                    <a:ext cx="207000" cy="9036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rgbClr val="4f81bd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95" name="그룹 90"/>
                <p:cNvGrpSpPr/>
                <p:nvPr/>
              </p:nvGrpSpPr>
              <p:grpSpPr>
                <a:xfrm>
                  <a:off x="14119920" y="5541480"/>
                  <a:ext cx="1863720" cy="1914840"/>
                  <a:chOff x="14119920" y="5541480"/>
                  <a:chExt cx="1863720" cy="1914840"/>
                </a:xfrm>
              </p:grpSpPr>
              <p:sp>
                <p:nvSpPr>
                  <p:cNvPr id="296" name="Rectangle 32"/>
                  <p:cNvSpPr/>
                  <p:nvPr/>
                </p:nvSpPr>
                <p:spPr>
                  <a:xfrm>
                    <a:off x="14119920" y="6435720"/>
                    <a:ext cx="207000" cy="9576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rgbClr val="4f81bd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97" name="Block Arc 83"/>
                  <p:cNvSpPr/>
                  <p:nvPr/>
                </p:nvSpPr>
                <p:spPr>
                  <a:xfrm>
                    <a:off x="14119920" y="5541480"/>
                    <a:ext cx="1863720" cy="1914840"/>
                  </a:xfrm>
                  <a:prstGeom prst="blockArc">
                    <a:avLst>
                      <a:gd name="adj1" fmla="val 10795309"/>
                      <a:gd name="adj2" fmla="val 21580245"/>
                      <a:gd name="adj3" fmla="val 11055"/>
                    </a:avLst>
                  </a:prstGeom>
                  <a:solidFill>
                    <a:schemeClr val="accent1"/>
                  </a:solidFill>
                  <a:ln w="12700">
                    <a:solidFill>
                      <a:srgbClr val="4f81bd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98" name="Rectangle 32"/>
                  <p:cNvSpPr/>
                  <p:nvPr/>
                </p:nvSpPr>
                <p:spPr>
                  <a:xfrm>
                    <a:off x="15776640" y="6489720"/>
                    <a:ext cx="207000" cy="9036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rgbClr val="4f81bd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299" name="Block Arc 83"/>
                <p:cNvSpPr/>
                <p:nvPr/>
              </p:nvSpPr>
              <p:spPr>
                <a:xfrm rot="5400000">
                  <a:off x="12438720" y="6421680"/>
                  <a:ext cx="1914840" cy="1863720"/>
                </a:xfrm>
                <a:prstGeom prst="blockArc">
                  <a:avLst>
                    <a:gd name="adj1" fmla="val 16247493"/>
                    <a:gd name="adj2" fmla="val 21580245"/>
                    <a:gd name="adj3" fmla="val 11055"/>
                  </a:avLst>
                </a:prstGeom>
                <a:solidFill>
                  <a:schemeClr val="accent1"/>
                </a:solidFill>
                <a:ln w="12700">
                  <a:solidFill>
                    <a:srgbClr val="4f81bd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0" name="Rectangle 32"/>
                <p:cNvSpPr/>
                <p:nvPr/>
              </p:nvSpPr>
              <p:spPr>
                <a:xfrm rot="16200000">
                  <a:off x="12450600" y="7350480"/>
                  <a:ext cx="212760" cy="17096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rgbClr val="4f81bd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1" name="Block Arc 83"/>
                <p:cNvSpPr/>
                <p:nvPr/>
              </p:nvSpPr>
              <p:spPr>
                <a:xfrm flipH="1" rot="16200000">
                  <a:off x="10786320" y="6421680"/>
                  <a:ext cx="1914840" cy="1863720"/>
                </a:xfrm>
                <a:prstGeom prst="blockArc">
                  <a:avLst>
                    <a:gd name="adj1" fmla="val 16247493"/>
                    <a:gd name="adj2" fmla="val 21580245"/>
                    <a:gd name="adj3" fmla="val 11055"/>
                  </a:avLst>
                </a:prstGeom>
                <a:solidFill>
                  <a:schemeClr val="accent1"/>
                </a:solidFill>
                <a:ln w="12700">
                  <a:solidFill>
                    <a:srgbClr val="4f81bd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2" name="Rectangle 32"/>
                <p:cNvSpPr/>
                <p:nvPr/>
              </p:nvSpPr>
              <p:spPr>
                <a:xfrm>
                  <a:off x="10811880" y="7058160"/>
                  <a:ext cx="207000" cy="33228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rgbClr val="4f81bd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03" name="그룹 101"/>
              <p:cNvGrpSpPr/>
              <p:nvPr/>
            </p:nvGrpSpPr>
            <p:grpSpPr>
              <a:xfrm>
                <a:off x="3200400" y="5541840"/>
                <a:ext cx="6829920" cy="3664440"/>
                <a:chOff x="3200400" y="5541840"/>
                <a:chExt cx="6829920" cy="3664440"/>
              </a:xfrm>
            </p:grpSpPr>
            <p:grpSp>
              <p:nvGrpSpPr>
                <p:cNvPr id="304" name="그룹 102"/>
                <p:cNvGrpSpPr/>
                <p:nvPr/>
              </p:nvGrpSpPr>
              <p:grpSpPr>
                <a:xfrm>
                  <a:off x="3200400" y="6141960"/>
                  <a:ext cx="1863720" cy="3064320"/>
                  <a:chOff x="3200400" y="6141960"/>
                  <a:chExt cx="1863720" cy="3064320"/>
                </a:xfrm>
              </p:grpSpPr>
              <p:sp>
                <p:nvSpPr>
                  <p:cNvPr id="305" name="Rectangle 32"/>
                  <p:cNvSpPr/>
                  <p:nvPr/>
                </p:nvSpPr>
                <p:spPr>
                  <a:xfrm flipH="1" rot="10800000">
                    <a:off x="3200040" y="6141960"/>
                    <a:ext cx="207000" cy="217008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rgbClr val="4f81bd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06" name="Block Arc 83"/>
                  <p:cNvSpPr/>
                  <p:nvPr/>
                </p:nvSpPr>
                <p:spPr>
                  <a:xfrm flipH="1" rot="10800000">
                    <a:off x="3200040" y="7291440"/>
                    <a:ext cx="1863720" cy="1914840"/>
                  </a:xfrm>
                  <a:prstGeom prst="blockArc">
                    <a:avLst>
                      <a:gd name="adj1" fmla="val 10795309"/>
                      <a:gd name="adj2" fmla="val 21580245"/>
                      <a:gd name="adj3" fmla="val 11055"/>
                    </a:avLst>
                  </a:prstGeom>
                  <a:solidFill>
                    <a:schemeClr val="accent1"/>
                  </a:solidFill>
                  <a:ln w="12700">
                    <a:solidFill>
                      <a:srgbClr val="4f81bd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07" name="Rectangle 32"/>
                  <p:cNvSpPr/>
                  <p:nvPr/>
                </p:nvSpPr>
                <p:spPr>
                  <a:xfrm flipH="1" rot="10800000">
                    <a:off x="4856760" y="7354800"/>
                    <a:ext cx="207000" cy="9036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rgbClr val="4f81bd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308" name="그룹 103"/>
                <p:cNvGrpSpPr/>
                <p:nvPr/>
              </p:nvGrpSpPr>
              <p:grpSpPr>
                <a:xfrm>
                  <a:off x="4858200" y="5541840"/>
                  <a:ext cx="1863720" cy="1914840"/>
                  <a:chOff x="4858200" y="5541840"/>
                  <a:chExt cx="1863720" cy="1914840"/>
                </a:xfrm>
              </p:grpSpPr>
              <p:sp>
                <p:nvSpPr>
                  <p:cNvPr id="309" name="Rectangle 32"/>
                  <p:cNvSpPr/>
                  <p:nvPr/>
                </p:nvSpPr>
                <p:spPr>
                  <a:xfrm flipV="1" rot="10800000">
                    <a:off x="6514920" y="6435720"/>
                    <a:ext cx="207000" cy="9576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rgbClr val="4f81bd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0" name="Block Arc 83"/>
                  <p:cNvSpPr/>
                  <p:nvPr/>
                </p:nvSpPr>
                <p:spPr>
                  <a:xfrm flipV="1" rot="10800000">
                    <a:off x="4858200" y="5541480"/>
                    <a:ext cx="1863720" cy="1914840"/>
                  </a:xfrm>
                  <a:prstGeom prst="blockArc">
                    <a:avLst>
                      <a:gd name="adj1" fmla="val 10795309"/>
                      <a:gd name="adj2" fmla="val 21580245"/>
                      <a:gd name="adj3" fmla="val 11055"/>
                    </a:avLst>
                  </a:prstGeom>
                  <a:solidFill>
                    <a:schemeClr val="accent1"/>
                  </a:solidFill>
                  <a:ln w="12700">
                    <a:solidFill>
                      <a:srgbClr val="4f81bd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1" name="Rectangle 32"/>
                  <p:cNvSpPr/>
                  <p:nvPr/>
                </p:nvSpPr>
                <p:spPr>
                  <a:xfrm flipV="1" rot="10800000">
                    <a:off x="4858200" y="6489720"/>
                    <a:ext cx="207000" cy="90360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rgbClr val="4f81bd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312" name="Block Arc 83"/>
                <p:cNvSpPr/>
                <p:nvPr/>
              </p:nvSpPr>
              <p:spPr>
                <a:xfrm flipH="1" rot="16200000">
                  <a:off x="6488280" y="6421680"/>
                  <a:ext cx="1914840" cy="1863720"/>
                </a:xfrm>
                <a:prstGeom prst="blockArc">
                  <a:avLst>
                    <a:gd name="adj1" fmla="val 16247493"/>
                    <a:gd name="adj2" fmla="val 21580245"/>
                    <a:gd name="adj3" fmla="val 11055"/>
                  </a:avLst>
                </a:prstGeom>
                <a:solidFill>
                  <a:schemeClr val="accent1"/>
                </a:solidFill>
                <a:ln w="12700">
                  <a:solidFill>
                    <a:srgbClr val="4f81bd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3" name="Rectangle 32"/>
                <p:cNvSpPr/>
                <p:nvPr/>
              </p:nvSpPr>
              <p:spPr>
                <a:xfrm flipH="1" rot="5400000">
                  <a:off x="8177400" y="7350480"/>
                  <a:ext cx="212760" cy="170964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rgbClr val="4f81bd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4" name="Block Arc 83"/>
                <p:cNvSpPr/>
                <p:nvPr/>
              </p:nvSpPr>
              <p:spPr>
                <a:xfrm rot="5400000">
                  <a:off x="8141040" y="6421680"/>
                  <a:ext cx="1914840" cy="1863720"/>
                </a:xfrm>
                <a:prstGeom prst="blockArc">
                  <a:avLst>
                    <a:gd name="adj1" fmla="val 16247493"/>
                    <a:gd name="adj2" fmla="val 21580245"/>
                    <a:gd name="adj3" fmla="val 11055"/>
                  </a:avLst>
                </a:prstGeom>
                <a:solidFill>
                  <a:schemeClr val="accent1"/>
                </a:solidFill>
                <a:ln w="12700">
                  <a:solidFill>
                    <a:srgbClr val="4f81bd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5" name="Rectangle 32"/>
                <p:cNvSpPr/>
                <p:nvPr/>
              </p:nvSpPr>
              <p:spPr>
                <a:xfrm flipH="1">
                  <a:off x="9821880" y="7058160"/>
                  <a:ext cx="207000" cy="33228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rgbClr val="4f81bd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16" name="Group 131"/>
              <p:cNvGrpSpPr/>
              <p:nvPr/>
            </p:nvGrpSpPr>
            <p:grpSpPr>
              <a:xfrm>
                <a:off x="2527920" y="4785840"/>
                <a:ext cx="1540440" cy="1582560"/>
                <a:chOff x="2527920" y="4785840"/>
                <a:chExt cx="1540440" cy="1582560"/>
              </a:xfrm>
            </p:grpSpPr>
            <p:sp>
              <p:nvSpPr>
                <p:cNvPr id="317" name="Arc 3"/>
                <p:cNvSpPr/>
                <p:nvPr/>
              </p:nvSpPr>
              <p:spPr>
                <a:xfrm>
                  <a:off x="2527920" y="4785840"/>
                  <a:ext cx="1540440" cy="1582560"/>
                </a:xfrm>
                <a:prstGeom prst="arc">
                  <a:avLst>
                    <a:gd name="adj1" fmla="val 5614108"/>
                    <a:gd name="adj2" fmla="val 16174202"/>
                  </a:avLst>
                </a:prstGeom>
                <a:noFill/>
                <a:ln w="25400">
                  <a:solidFill>
                    <a:srgbClr val="4f81bd"/>
                  </a:solidFill>
                  <a:miter/>
                  <a:headEnd len="med" type="oval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8" name="Oval 134"/>
                <p:cNvSpPr/>
                <p:nvPr/>
              </p:nvSpPr>
              <p:spPr>
                <a:xfrm>
                  <a:off x="2672640" y="4931640"/>
                  <a:ext cx="1256760" cy="1291320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4f81bd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19" name="Donut 22"/>
              <p:cNvSpPr/>
              <p:nvPr/>
            </p:nvSpPr>
            <p:spPr>
              <a:xfrm>
                <a:off x="2853000" y="5346720"/>
                <a:ext cx="914040" cy="480600"/>
              </a:xfrm>
              <a:custGeom>
                <a:avLst/>
                <a:gdLst/>
                <a:ahLst/>
                <a:rect l="l" t="t" r="r" b="b"/>
                <a:pathLst>
                  <a:path w="3372524" h="1727404">
                    <a:moveTo>
                      <a:pt x="1758003" y="666958"/>
                    </a:moveTo>
                    <a:cubicBezTo>
                      <a:pt x="1703684" y="666958"/>
                      <a:pt x="1659649" y="710993"/>
                      <a:pt x="1659649" y="765312"/>
                    </a:cubicBezTo>
                    <a:cubicBezTo>
                      <a:pt x="1659649" y="819631"/>
                      <a:pt x="1703684" y="863666"/>
                      <a:pt x="1758003" y="863666"/>
                    </a:cubicBezTo>
                    <a:cubicBezTo>
                      <a:pt x="1812322" y="863666"/>
                      <a:pt x="1856357" y="819631"/>
                      <a:pt x="1856357" y="765312"/>
                    </a:cubicBezTo>
                    <a:cubicBezTo>
                      <a:pt x="1856357" y="710993"/>
                      <a:pt x="1812322" y="666958"/>
                      <a:pt x="1758003" y="666958"/>
                    </a:cubicBezTo>
                    <a:close/>
                    <a:moveTo>
                      <a:pt x="1686261" y="586208"/>
                    </a:moveTo>
                    <a:cubicBezTo>
                      <a:pt x="1849880" y="586208"/>
                      <a:pt x="1982519" y="718847"/>
                      <a:pt x="1982519" y="882466"/>
                    </a:cubicBezTo>
                    <a:cubicBezTo>
                      <a:pt x="1982519" y="1046085"/>
                      <a:pt x="1849880" y="1178724"/>
                      <a:pt x="1686261" y="1178724"/>
                    </a:cubicBezTo>
                    <a:cubicBezTo>
                      <a:pt x="1522642" y="1178724"/>
                      <a:pt x="1390003" y="1046085"/>
                      <a:pt x="1390003" y="882466"/>
                    </a:cubicBezTo>
                    <a:cubicBezTo>
                      <a:pt x="1390003" y="718847"/>
                      <a:pt x="1522642" y="586208"/>
                      <a:pt x="1686261" y="586208"/>
                    </a:cubicBezTo>
                    <a:close/>
                    <a:moveTo>
                      <a:pt x="1686262" y="448985"/>
                    </a:moveTo>
                    <a:cubicBezTo>
                      <a:pt x="1446857" y="448985"/>
                      <a:pt x="1252780" y="643062"/>
                      <a:pt x="1252780" y="882467"/>
                    </a:cubicBezTo>
                    <a:cubicBezTo>
                      <a:pt x="1252780" y="1121872"/>
                      <a:pt x="1446857" y="1315949"/>
                      <a:pt x="1686262" y="1315949"/>
                    </a:cubicBezTo>
                    <a:cubicBezTo>
                      <a:pt x="1925667" y="1315949"/>
                      <a:pt x="2119744" y="1121872"/>
                      <a:pt x="2119744" y="882467"/>
                    </a:cubicBezTo>
                    <a:cubicBezTo>
                      <a:pt x="2119744" y="643062"/>
                      <a:pt x="1925667" y="448985"/>
                      <a:pt x="1686262" y="448985"/>
                    </a:cubicBezTo>
                    <a:close/>
                    <a:moveTo>
                      <a:pt x="1893261" y="271274"/>
                    </a:moveTo>
                    <a:cubicBezTo>
                      <a:pt x="2150128" y="355123"/>
                      <a:pt x="2334334" y="597283"/>
                      <a:pt x="2334334" y="882467"/>
                    </a:cubicBezTo>
                    <a:cubicBezTo>
                      <a:pt x="2334334" y="1103921"/>
                      <a:pt x="2223259" y="1299432"/>
                      <a:pt x="2053457" y="1415856"/>
                    </a:cubicBezTo>
                    <a:cubicBezTo>
                      <a:pt x="2494577" y="1286853"/>
                      <a:pt x="2931337" y="1005905"/>
                      <a:pt x="2940842" y="882353"/>
                    </a:cubicBezTo>
                    <a:lnTo>
                      <a:pt x="2946401" y="882364"/>
                    </a:lnTo>
                    <a:lnTo>
                      <a:pt x="2943679" y="877137"/>
                    </a:lnTo>
                    <a:lnTo>
                      <a:pt x="2946401" y="872130"/>
                    </a:lnTo>
                    <a:lnTo>
                      <a:pt x="2941077" y="872141"/>
                    </a:lnTo>
                    <a:cubicBezTo>
                      <a:pt x="2875996" y="732702"/>
                      <a:pt x="2369865" y="377972"/>
                      <a:pt x="1893261" y="271274"/>
                    </a:cubicBezTo>
                    <a:close/>
                    <a:moveTo>
                      <a:pt x="1525754" y="256843"/>
                    </a:moveTo>
                    <a:cubicBezTo>
                      <a:pt x="984953" y="339274"/>
                      <a:pt x="426123" y="752145"/>
                      <a:pt x="426123" y="877021"/>
                    </a:cubicBezTo>
                    <a:lnTo>
                      <a:pt x="426123" y="877247"/>
                    </a:lnTo>
                    <a:cubicBezTo>
                      <a:pt x="439083" y="984175"/>
                      <a:pt x="877625" y="1311577"/>
                      <a:pt x="1355183" y="1436828"/>
                    </a:cubicBezTo>
                    <a:cubicBezTo>
                      <a:pt x="1164798" y="1325758"/>
                      <a:pt x="1038190" y="1118898"/>
                      <a:pt x="1038190" y="882467"/>
                    </a:cubicBezTo>
                    <a:cubicBezTo>
                      <a:pt x="1038190" y="580157"/>
                      <a:pt x="1245184" y="326193"/>
                      <a:pt x="1525754" y="256843"/>
                    </a:cubicBezTo>
                    <a:close/>
                    <a:moveTo>
                      <a:pt x="1682713" y="0"/>
                    </a:moveTo>
                    <a:cubicBezTo>
                      <a:pt x="2385858" y="36225"/>
                      <a:pt x="3265322" y="653066"/>
                      <a:pt x="3365400" y="875412"/>
                    </a:cubicBezTo>
                    <a:lnTo>
                      <a:pt x="3372524" y="875397"/>
                    </a:lnTo>
                    <a:lnTo>
                      <a:pt x="3368881" y="882344"/>
                    </a:lnTo>
                    <a:lnTo>
                      <a:pt x="3372524" y="889597"/>
                    </a:lnTo>
                    <a:lnTo>
                      <a:pt x="3365086" y="889581"/>
                    </a:lnTo>
                    <a:cubicBezTo>
                      <a:pt x="3348713" y="1110249"/>
                      <a:pt x="2385134" y="1692746"/>
                      <a:pt x="1682713" y="1727404"/>
                    </a:cubicBezTo>
                    <a:cubicBezTo>
                      <a:pt x="901706" y="1708470"/>
                      <a:pt x="21301" y="1064732"/>
                      <a:pt x="0" y="882497"/>
                    </a:cubicBezTo>
                    <a:lnTo>
                      <a:pt x="0" y="882184"/>
                    </a:lnTo>
                    <a:cubicBezTo>
                      <a:pt x="0" y="691908"/>
                      <a:pt x="901706" y="19770"/>
                      <a:pt x="1682713" y="0"/>
                    </a:cubicBezTo>
                    <a:close/>
                  </a:path>
                </a:pathLst>
              </a:custGeom>
              <a:solidFill>
                <a:srgbClr val="507c89"/>
              </a:solidFill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20" name="TextBox 182"/>
          <p:cNvSpPr/>
          <p:nvPr/>
        </p:nvSpPr>
        <p:spPr>
          <a:xfrm>
            <a:off x="9461520" y="2618280"/>
            <a:ext cx="1641240" cy="7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4390" spc="-1" strike="noStrike">
                <a:solidFill>
                  <a:srgbClr val="507c89"/>
                </a:solidFill>
                <a:latin typeface="Squada One"/>
                <a:ea typeface="Arial Unicode MS"/>
              </a:rPr>
              <a:t>Brain</a:t>
            </a:r>
            <a:endParaRPr b="0" lang="en-US" sz="4390" spc="-1" strike="noStrike">
              <a:latin typeface="Arial"/>
            </a:endParaRPr>
          </a:p>
        </p:txBody>
      </p:sp>
      <p:sp>
        <p:nvSpPr>
          <p:cNvPr id="321" name="TextBox 183"/>
          <p:cNvSpPr/>
          <p:nvPr/>
        </p:nvSpPr>
        <p:spPr>
          <a:xfrm>
            <a:off x="2278800" y="3487320"/>
            <a:ext cx="1845360" cy="7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4390" spc="-1" strike="noStrike">
                <a:solidFill>
                  <a:srgbClr val="507c89"/>
                </a:solidFill>
                <a:latin typeface="Squada One"/>
                <a:ea typeface="Arial Unicode MS"/>
              </a:rPr>
              <a:t>Vision</a:t>
            </a:r>
            <a:endParaRPr b="0" lang="en-US" sz="4390" spc="-1" strike="noStrike">
              <a:latin typeface="Arial"/>
            </a:endParaRPr>
          </a:p>
        </p:txBody>
      </p:sp>
      <p:sp>
        <p:nvSpPr>
          <p:cNvPr id="322" name="TextBox 184"/>
          <p:cNvSpPr/>
          <p:nvPr/>
        </p:nvSpPr>
        <p:spPr>
          <a:xfrm>
            <a:off x="15989760" y="2091960"/>
            <a:ext cx="3465360" cy="7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4390" spc="-1" strike="noStrike">
                <a:solidFill>
                  <a:srgbClr val="507c89"/>
                </a:solidFill>
                <a:latin typeface="Squada One"/>
                <a:ea typeface="Arial Unicode MS"/>
              </a:rPr>
              <a:t>Recognition</a:t>
            </a:r>
            <a:endParaRPr b="0" lang="en-US" sz="4390" spc="-1" strike="noStrike">
              <a:latin typeface="Arial"/>
            </a:endParaRPr>
          </a:p>
        </p:txBody>
      </p:sp>
      <p:grpSp>
        <p:nvGrpSpPr>
          <p:cNvPr id="323" name="Group 185"/>
          <p:cNvGrpSpPr/>
          <p:nvPr/>
        </p:nvGrpSpPr>
        <p:grpSpPr>
          <a:xfrm>
            <a:off x="3013560" y="9049320"/>
            <a:ext cx="16067520" cy="1257840"/>
            <a:chOff x="3013560" y="9049320"/>
            <a:chExt cx="16067520" cy="1257840"/>
          </a:xfrm>
        </p:grpSpPr>
        <p:sp>
          <p:nvSpPr>
            <p:cNvPr id="324" name="TextBox 186"/>
            <p:cNvSpPr/>
            <p:nvPr/>
          </p:nvSpPr>
          <p:spPr>
            <a:xfrm>
              <a:off x="3013560" y="9532800"/>
              <a:ext cx="2365200" cy="758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4390" spc="-1" strike="noStrike">
                  <a:solidFill>
                    <a:srgbClr val="507c89"/>
                  </a:solidFill>
                  <a:latin typeface="Squada One"/>
                  <a:ea typeface="Arial Unicode MS"/>
                </a:rPr>
                <a:t>Dataset</a:t>
              </a:r>
              <a:endParaRPr b="0" lang="en-US" sz="4390" spc="-1" strike="noStrike">
                <a:latin typeface="Arial"/>
              </a:endParaRPr>
            </a:p>
          </p:txBody>
        </p:sp>
        <p:sp>
          <p:nvSpPr>
            <p:cNvPr id="325" name="TextBox 187"/>
            <p:cNvSpPr/>
            <p:nvPr/>
          </p:nvSpPr>
          <p:spPr>
            <a:xfrm>
              <a:off x="9730800" y="9548640"/>
              <a:ext cx="1854360" cy="758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4390" spc="-1" strike="noStrike">
                  <a:solidFill>
                    <a:srgbClr val="507c89"/>
                  </a:solidFill>
                  <a:latin typeface="Squada One"/>
                  <a:ea typeface="Arial Unicode MS"/>
                </a:rPr>
                <a:t>Model</a:t>
              </a:r>
              <a:endParaRPr b="0" lang="en-US" sz="4390" spc="-1" strike="noStrike">
                <a:latin typeface="Arial"/>
              </a:endParaRPr>
            </a:p>
          </p:txBody>
        </p:sp>
        <p:sp>
          <p:nvSpPr>
            <p:cNvPr id="326" name="TextBox 188"/>
            <p:cNvSpPr/>
            <p:nvPr/>
          </p:nvSpPr>
          <p:spPr>
            <a:xfrm>
              <a:off x="15615720" y="9520920"/>
              <a:ext cx="3465360" cy="758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4390" spc="-1" strike="noStrike">
                  <a:solidFill>
                    <a:srgbClr val="507c89"/>
                  </a:solidFill>
                  <a:latin typeface="Squada One"/>
                  <a:ea typeface="Arial Unicode MS"/>
                </a:rPr>
                <a:t>Recognition</a:t>
              </a:r>
              <a:endParaRPr b="0" lang="en-US" sz="4390" spc="-1" strike="noStrike">
                <a:latin typeface="Arial"/>
              </a:endParaRPr>
            </a:p>
          </p:txBody>
        </p:sp>
        <p:sp>
          <p:nvSpPr>
            <p:cNvPr id="327" name="Straight Connector 190"/>
            <p:cNvSpPr/>
            <p:nvPr/>
          </p:nvSpPr>
          <p:spPr>
            <a:xfrm flipH="1" flipV="1">
              <a:off x="11843640" y="9954000"/>
              <a:ext cx="4258440" cy="18360"/>
            </a:xfrm>
            <a:prstGeom prst="line">
              <a:avLst/>
            </a:prstGeom>
            <a:ln w="190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TextBox 191"/>
            <p:cNvSpPr/>
            <p:nvPr/>
          </p:nvSpPr>
          <p:spPr>
            <a:xfrm>
              <a:off x="6265800" y="9049320"/>
              <a:ext cx="1941480" cy="626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3520" spc="-1" strike="noStrike">
                  <a:solidFill>
                    <a:srgbClr val="507c89"/>
                  </a:solidFill>
                  <a:latin typeface="Squada One"/>
                  <a:ea typeface="Arial Unicode MS"/>
                </a:rPr>
                <a:t>Training</a:t>
              </a:r>
              <a:endParaRPr b="0" lang="en-US" sz="3520" spc="-1" strike="noStrike">
                <a:latin typeface="Arial"/>
              </a:endParaRPr>
            </a:p>
          </p:txBody>
        </p:sp>
      </p:grpSp>
      <p:sp>
        <p:nvSpPr>
          <p:cNvPr id="329" name="Straight Arrow Connector 192"/>
          <p:cNvSpPr/>
          <p:nvPr/>
        </p:nvSpPr>
        <p:spPr>
          <a:xfrm>
            <a:off x="5261760" y="9917280"/>
            <a:ext cx="453456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0" name="Straight Arrow Connector 194"/>
          <p:cNvSpPr/>
          <p:nvPr/>
        </p:nvSpPr>
        <p:spPr>
          <a:xfrm flipV="1">
            <a:off x="11912760" y="9904680"/>
            <a:ext cx="3852000" cy="4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939360" y="1255680"/>
            <a:ext cx="7233480" cy="1258560"/>
          </a:xfrm>
          <a:prstGeom prst="rect">
            <a:avLst/>
          </a:prstGeom>
          <a:noFill/>
          <a:ln w="0">
            <a:noFill/>
          </a:ln>
        </p:spPr>
        <p:txBody>
          <a:bodyPr lIns="200880" rIns="200880" tIns="200880" bIns="2008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e17c78"/>
                </a:solidFill>
                <a:latin typeface="Squada One"/>
              </a:rPr>
              <a:t>Why Deep Learning </a:t>
            </a:r>
            <a:r>
              <a:rPr b="0" lang="en" sz="4400" spc="-1" strike="noStrike">
                <a:solidFill>
                  <a:srgbClr val="e17c78"/>
                </a:solidFill>
                <a:latin typeface="Squada One"/>
              </a:rPr>
              <a:t>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32" name="Picture 1" descr=""/>
          <p:cNvPicPr/>
          <p:nvPr/>
        </p:nvPicPr>
        <p:blipFill>
          <a:blip r:embed="rId1"/>
          <a:srcRect l="0" t="14490" r="0" b="0"/>
          <a:stretch/>
        </p:blipFill>
        <p:spPr>
          <a:xfrm>
            <a:off x="452160" y="2931840"/>
            <a:ext cx="6840000" cy="5517000"/>
          </a:xfrm>
          <a:prstGeom prst="rect">
            <a:avLst/>
          </a:prstGeom>
          <a:ln w="0">
            <a:noFill/>
          </a:ln>
        </p:spPr>
      </p:pic>
      <p:grpSp>
        <p:nvGrpSpPr>
          <p:cNvPr id="333" name="Group 116"/>
          <p:cNvGrpSpPr/>
          <p:nvPr/>
        </p:nvGrpSpPr>
        <p:grpSpPr>
          <a:xfrm>
            <a:off x="7292880" y="4679640"/>
            <a:ext cx="7846200" cy="2899440"/>
            <a:chOff x="7292880" y="4679640"/>
            <a:chExt cx="7846200" cy="2899440"/>
          </a:xfrm>
        </p:grpSpPr>
        <p:grpSp>
          <p:nvGrpSpPr>
            <p:cNvPr id="334" name="Group 118"/>
            <p:cNvGrpSpPr/>
            <p:nvPr/>
          </p:nvGrpSpPr>
          <p:grpSpPr>
            <a:xfrm>
              <a:off x="7292880" y="4679640"/>
              <a:ext cx="7846200" cy="2899440"/>
              <a:chOff x="7292880" y="4679640"/>
              <a:chExt cx="7846200" cy="2899440"/>
            </a:xfrm>
          </p:grpSpPr>
          <p:sp>
            <p:nvSpPr>
              <p:cNvPr id="335" name="Freeform: Shape 83"/>
              <p:cNvSpPr/>
              <p:nvPr/>
            </p:nvSpPr>
            <p:spPr>
              <a:xfrm>
                <a:off x="7292880" y="5199480"/>
                <a:ext cx="3470400" cy="1325160"/>
              </a:xfrm>
              <a:custGeom>
                <a:avLst/>
                <a:gdLst/>
                <a:ahLst/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rgbClr val="507c89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6" name="Freeform: Shape 84"/>
              <p:cNvSpPr/>
              <p:nvPr/>
            </p:nvSpPr>
            <p:spPr>
              <a:xfrm flipH="1" flipV="1">
                <a:off x="11668680" y="4866120"/>
                <a:ext cx="3470400" cy="1325160"/>
              </a:xfrm>
              <a:custGeom>
                <a:avLst/>
                <a:gdLst/>
                <a:ahLst/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rgbClr val="507c89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37" name="Group 122"/>
              <p:cNvGrpSpPr/>
              <p:nvPr/>
            </p:nvGrpSpPr>
            <p:grpSpPr>
              <a:xfrm>
                <a:off x="10032480" y="4679640"/>
                <a:ext cx="2591280" cy="2899440"/>
                <a:chOff x="10032480" y="4679640"/>
                <a:chExt cx="2591280" cy="2899440"/>
              </a:xfrm>
            </p:grpSpPr>
            <p:sp>
              <p:nvSpPr>
                <p:cNvPr id="338" name="Graphic 2"/>
                <p:cNvSpPr/>
                <p:nvPr/>
              </p:nvSpPr>
              <p:spPr>
                <a:xfrm>
                  <a:off x="10032480" y="4679640"/>
                  <a:ext cx="2591280" cy="2899440"/>
                </a:xfrm>
                <a:custGeom>
                  <a:avLst/>
                  <a:gdLst/>
                  <a:ahLst/>
                  <a:rect l="l" t="t" r="r" b="b"/>
                  <a:pathLst>
                    <a:path w="800100" h="962025">
                      <a:moveTo>
                        <a:pt x="198332" y="961703"/>
                      </a:moveTo>
                      <a:lnTo>
                        <a:pt x="646959" y="961703"/>
                      </a:lnTo>
                      <a:cubicBezTo>
                        <a:pt x="633624" y="935986"/>
                        <a:pt x="619337" y="903601"/>
                        <a:pt x="610764" y="885503"/>
                      </a:cubicBezTo>
                      <a:cubicBezTo>
                        <a:pt x="586952" y="829306"/>
                        <a:pt x="604097" y="706433"/>
                        <a:pt x="686964" y="625471"/>
                      </a:cubicBezTo>
                      <a:cubicBezTo>
                        <a:pt x="766022" y="548318"/>
                        <a:pt x="817457" y="398776"/>
                        <a:pt x="786024" y="283523"/>
                      </a:cubicBezTo>
                      <a:cubicBezTo>
                        <a:pt x="734589" y="93023"/>
                        <a:pt x="563139" y="-25087"/>
                        <a:pt x="359304" y="14918"/>
                      </a:cubicBezTo>
                      <a:cubicBezTo>
                        <a:pt x="359304" y="14918"/>
                        <a:pt x="183092" y="36826"/>
                        <a:pt x="124037" y="211133"/>
                      </a:cubicBezTo>
                      <a:cubicBezTo>
                        <a:pt x="124037" y="211133"/>
                        <a:pt x="114512" y="236851"/>
                        <a:pt x="116417" y="270188"/>
                      </a:cubicBezTo>
                      <a:cubicBezTo>
                        <a:pt x="121179" y="323528"/>
                        <a:pt x="83079" y="354961"/>
                        <a:pt x="59267" y="367343"/>
                      </a:cubicBezTo>
                      <a:cubicBezTo>
                        <a:pt x="34502" y="380678"/>
                        <a:pt x="-9313" y="402586"/>
                        <a:pt x="13547" y="427351"/>
                      </a:cubicBezTo>
                      <a:cubicBezTo>
                        <a:pt x="41169" y="457831"/>
                        <a:pt x="39264" y="496883"/>
                        <a:pt x="24024" y="515933"/>
                      </a:cubicBezTo>
                      <a:cubicBezTo>
                        <a:pt x="4974" y="538793"/>
                        <a:pt x="60219" y="539746"/>
                        <a:pt x="63077" y="552128"/>
                      </a:cubicBezTo>
                      <a:cubicBezTo>
                        <a:pt x="65934" y="565463"/>
                        <a:pt x="22119" y="554986"/>
                        <a:pt x="18309" y="570226"/>
                      </a:cubicBezTo>
                      <a:cubicBezTo>
                        <a:pt x="14499" y="586418"/>
                        <a:pt x="26882" y="590228"/>
                        <a:pt x="30692" y="609278"/>
                      </a:cubicBezTo>
                      <a:cubicBezTo>
                        <a:pt x="34502" y="628328"/>
                        <a:pt x="31644" y="663571"/>
                        <a:pt x="29739" y="673096"/>
                      </a:cubicBezTo>
                      <a:cubicBezTo>
                        <a:pt x="27834" y="682621"/>
                        <a:pt x="33549" y="739771"/>
                        <a:pt x="85937" y="744533"/>
                      </a:cubicBezTo>
                      <a:cubicBezTo>
                        <a:pt x="138324" y="749296"/>
                        <a:pt x="204047" y="738818"/>
                        <a:pt x="225002" y="764536"/>
                      </a:cubicBezTo>
                      <a:cubicBezTo>
                        <a:pt x="244052" y="790253"/>
                        <a:pt x="222144" y="890266"/>
                        <a:pt x="198332" y="961703"/>
                      </a:cubicBezTo>
                      <a:close/>
                    </a:path>
                  </a:pathLst>
                </a:custGeom>
                <a:solidFill>
                  <a:srgbClr val="507c89"/>
                </a:solidFill>
                <a:ln w="9525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339" name="Group 192"/>
                <p:cNvGrpSpPr/>
                <p:nvPr/>
              </p:nvGrpSpPr>
              <p:grpSpPr>
                <a:xfrm>
                  <a:off x="10840680" y="5043240"/>
                  <a:ext cx="1289520" cy="1175760"/>
                  <a:chOff x="10840680" y="5043240"/>
                  <a:chExt cx="1289520" cy="1175760"/>
                </a:xfrm>
              </p:grpSpPr>
              <p:sp>
                <p:nvSpPr>
                  <p:cNvPr id="340" name="Graphic 4"/>
                  <p:cNvSpPr/>
                  <p:nvPr/>
                </p:nvSpPr>
                <p:spPr>
                  <a:xfrm>
                    <a:off x="10840680" y="5043240"/>
                    <a:ext cx="1289520" cy="1175760"/>
                  </a:xfrm>
                  <a:custGeom>
                    <a:avLst/>
                    <a:gdLst/>
                    <a:ahLst/>
                    <a:rect l="l" t="t" r="r" b="b"/>
                    <a:pathLst>
                      <a:path w="476250" h="466725">
                        <a:moveTo>
                          <a:pt x="462439" y="160496"/>
                        </a:moveTo>
                        <a:cubicBezTo>
                          <a:pt x="466249" y="160496"/>
                          <a:pt x="469106" y="157639"/>
                          <a:pt x="469106" y="153829"/>
                        </a:cubicBezTo>
                        <a:lnTo>
                          <a:pt x="469106" y="149066"/>
                        </a:lnTo>
                        <a:cubicBezTo>
                          <a:pt x="469106" y="145256"/>
                          <a:pt x="466249" y="142399"/>
                          <a:pt x="462439" y="142399"/>
                        </a:cubicBezTo>
                        <a:lnTo>
                          <a:pt x="415766" y="142399"/>
                        </a:lnTo>
                        <a:lnTo>
                          <a:pt x="415766" y="93821"/>
                        </a:lnTo>
                        <a:cubicBezTo>
                          <a:pt x="415766" y="80486"/>
                          <a:pt x="405289" y="70009"/>
                          <a:pt x="391954" y="70009"/>
                        </a:cubicBezTo>
                        <a:lnTo>
                          <a:pt x="333851" y="70009"/>
                        </a:lnTo>
                        <a:lnTo>
                          <a:pt x="333851" y="13811"/>
                        </a:lnTo>
                        <a:cubicBezTo>
                          <a:pt x="333851" y="10001"/>
                          <a:pt x="330994" y="7144"/>
                          <a:pt x="327184" y="7144"/>
                        </a:cubicBezTo>
                        <a:lnTo>
                          <a:pt x="322421" y="7144"/>
                        </a:lnTo>
                        <a:cubicBezTo>
                          <a:pt x="318611" y="7144"/>
                          <a:pt x="315754" y="10001"/>
                          <a:pt x="315754" y="13811"/>
                        </a:cubicBezTo>
                        <a:lnTo>
                          <a:pt x="315754" y="70009"/>
                        </a:lnTo>
                        <a:lnTo>
                          <a:pt x="290989" y="70009"/>
                        </a:lnTo>
                        <a:lnTo>
                          <a:pt x="290989" y="13811"/>
                        </a:lnTo>
                        <a:cubicBezTo>
                          <a:pt x="290989" y="10001"/>
                          <a:pt x="287179" y="7144"/>
                          <a:pt x="283369" y="7144"/>
                        </a:cubicBezTo>
                        <a:lnTo>
                          <a:pt x="278606" y="7144"/>
                        </a:lnTo>
                        <a:cubicBezTo>
                          <a:pt x="274796" y="7144"/>
                          <a:pt x="271939" y="10001"/>
                          <a:pt x="271939" y="13811"/>
                        </a:cubicBezTo>
                        <a:lnTo>
                          <a:pt x="271939" y="70009"/>
                        </a:lnTo>
                        <a:lnTo>
                          <a:pt x="247174" y="70009"/>
                        </a:lnTo>
                        <a:lnTo>
                          <a:pt x="247174" y="13811"/>
                        </a:lnTo>
                        <a:cubicBezTo>
                          <a:pt x="247174" y="10001"/>
                          <a:pt x="244316" y="7144"/>
                          <a:pt x="240506" y="7144"/>
                        </a:cubicBezTo>
                        <a:lnTo>
                          <a:pt x="235744" y="7144"/>
                        </a:lnTo>
                        <a:cubicBezTo>
                          <a:pt x="231934" y="7144"/>
                          <a:pt x="229076" y="10001"/>
                          <a:pt x="229076" y="13811"/>
                        </a:cubicBezTo>
                        <a:lnTo>
                          <a:pt x="229076" y="70009"/>
                        </a:lnTo>
                        <a:lnTo>
                          <a:pt x="204311" y="70009"/>
                        </a:lnTo>
                        <a:lnTo>
                          <a:pt x="204311" y="13811"/>
                        </a:lnTo>
                        <a:cubicBezTo>
                          <a:pt x="204311" y="10001"/>
                          <a:pt x="201454" y="7144"/>
                          <a:pt x="197644" y="7144"/>
                        </a:cubicBezTo>
                        <a:lnTo>
                          <a:pt x="192881" y="7144"/>
                        </a:lnTo>
                        <a:cubicBezTo>
                          <a:pt x="189071" y="7144"/>
                          <a:pt x="186214" y="10001"/>
                          <a:pt x="186214" y="13811"/>
                        </a:cubicBezTo>
                        <a:lnTo>
                          <a:pt x="186214" y="70009"/>
                        </a:lnTo>
                        <a:lnTo>
                          <a:pt x="161449" y="70009"/>
                        </a:lnTo>
                        <a:lnTo>
                          <a:pt x="161449" y="13811"/>
                        </a:lnTo>
                        <a:cubicBezTo>
                          <a:pt x="161449" y="10001"/>
                          <a:pt x="158591" y="7144"/>
                          <a:pt x="154781" y="7144"/>
                        </a:cubicBezTo>
                        <a:lnTo>
                          <a:pt x="150019" y="7144"/>
                        </a:lnTo>
                        <a:cubicBezTo>
                          <a:pt x="146209" y="7144"/>
                          <a:pt x="143351" y="10001"/>
                          <a:pt x="143351" y="13811"/>
                        </a:cubicBezTo>
                        <a:lnTo>
                          <a:pt x="143351" y="70009"/>
                        </a:lnTo>
                        <a:lnTo>
                          <a:pt x="88106" y="70009"/>
                        </a:lnTo>
                        <a:cubicBezTo>
                          <a:pt x="74771" y="70009"/>
                          <a:pt x="64294" y="81439"/>
                          <a:pt x="64294" y="93821"/>
                        </a:cubicBezTo>
                        <a:lnTo>
                          <a:pt x="64294" y="142399"/>
                        </a:lnTo>
                        <a:lnTo>
                          <a:pt x="13811" y="142399"/>
                        </a:lnTo>
                        <a:cubicBezTo>
                          <a:pt x="10001" y="142399"/>
                          <a:pt x="7144" y="145256"/>
                          <a:pt x="7144" y="149066"/>
                        </a:cubicBezTo>
                        <a:lnTo>
                          <a:pt x="7144" y="153829"/>
                        </a:lnTo>
                        <a:cubicBezTo>
                          <a:pt x="7144" y="157639"/>
                          <a:pt x="10001" y="160496"/>
                          <a:pt x="13811" y="160496"/>
                        </a:cubicBezTo>
                        <a:lnTo>
                          <a:pt x="64294" y="160496"/>
                        </a:lnTo>
                        <a:lnTo>
                          <a:pt x="64294" y="185261"/>
                        </a:lnTo>
                        <a:lnTo>
                          <a:pt x="13811" y="185261"/>
                        </a:lnTo>
                        <a:cubicBezTo>
                          <a:pt x="10001" y="185261"/>
                          <a:pt x="7144" y="188119"/>
                          <a:pt x="7144" y="191929"/>
                        </a:cubicBezTo>
                        <a:lnTo>
                          <a:pt x="7144" y="196691"/>
                        </a:lnTo>
                        <a:cubicBezTo>
                          <a:pt x="7144" y="200501"/>
                          <a:pt x="10001" y="203359"/>
                          <a:pt x="13811" y="203359"/>
                        </a:cubicBezTo>
                        <a:lnTo>
                          <a:pt x="64294" y="203359"/>
                        </a:lnTo>
                        <a:lnTo>
                          <a:pt x="64294" y="228124"/>
                        </a:lnTo>
                        <a:lnTo>
                          <a:pt x="13811" y="228124"/>
                        </a:lnTo>
                        <a:cubicBezTo>
                          <a:pt x="10001" y="229076"/>
                          <a:pt x="7144" y="231934"/>
                          <a:pt x="7144" y="235744"/>
                        </a:cubicBezTo>
                        <a:lnTo>
                          <a:pt x="7144" y="240506"/>
                        </a:lnTo>
                        <a:cubicBezTo>
                          <a:pt x="7144" y="244316"/>
                          <a:pt x="10001" y="247174"/>
                          <a:pt x="13811" y="247174"/>
                        </a:cubicBezTo>
                        <a:lnTo>
                          <a:pt x="64294" y="247174"/>
                        </a:lnTo>
                        <a:lnTo>
                          <a:pt x="64294" y="271939"/>
                        </a:lnTo>
                        <a:lnTo>
                          <a:pt x="13811" y="271939"/>
                        </a:lnTo>
                        <a:cubicBezTo>
                          <a:pt x="10001" y="271939"/>
                          <a:pt x="7144" y="274796"/>
                          <a:pt x="7144" y="278606"/>
                        </a:cubicBezTo>
                        <a:lnTo>
                          <a:pt x="7144" y="283369"/>
                        </a:lnTo>
                        <a:cubicBezTo>
                          <a:pt x="7144" y="287179"/>
                          <a:pt x="10001" y="290036"/>
                          <a:pt x="13811" y="290036"/>
                        </a:cubicBezTo>
                        <a:lnTo>
                          <a:pt x="64294" y="290036"/>
                        </a:lnTo>
                        <a:lnTo>
                          <a:pt x="64294" y="314801"/>
                        </a:lnTo>
                        <a:lnTo>
                          <a:pt x="13811" y="314801"/>
                        </a:lnTo>
                        <a:cubicBezTo>
                          <a:pt x="10001" y="314801"/>
                          <a:pt x="7144" y="317659"/>
                          <a:pt x="7144" y="321469"/>
                        </a:cubicBezTo>
                        <a:lnTo>
                          <a:pt x="7144" y="326231"/>
                        </a:lnTo>
                        <a:cubicBezTo>
                          <a:pt x="7144" y="330041"/>
                          <a:pt x="10001" y="332899"/>
                          <a:pt x="13811" y="332899"/>
                        </a:cubicBezTo>
                        <a:lnTo>
                          <a:pt x="64294" y="332899"/>
                        </a:lnTo>
                        <a:lnTo>
                          <a:pt x="64294" y="380524"/>
                        </a:lnTo>
                        <a:cubicBezTo>
                          <a:pt x="64294" y="393859"/>
                          <a:pt x="74771" y="404336"/>
                          <a:pt x="88106" y="404336"/>
                        </a:cubicBezTo>
                        <a:lnTo>
                          <a:pt x="142399" y="404336"/>
                        </a:lnTo>
                        <a:lnTo>
                          <a:pt x="142399" y="461486"/>
                        </a:lnTo>
                        <a:cubicBezTo>
                          <a:pt x="142399" y="465296"/>
                          <a:pt x="145256" y="468154"/>
                          <a:pt x="149066" y="468154"/>
                        </a:cubicBezTo>
                        <a:lnTo>
                          <a:pt x="153829" y="468154"/>
                        </a:lnTo>
                        <a:cubicBezTo>
                          <a:pt x="157639" y="468154"/>
                          <a:pt x="160496" y="465296"/>
                          <a:pt x="160496" y="461486"/>
                        </a:cubicBezTo>
                        <a:lnTo>
                          <a:pt x="160496" y="404336"/>
                        </a:lnTo>
                        <a:lnTo>
                          <a:pt x="185261" y="404336"/>
                        </a:lnTo>
                        <a:lnTo>
                          <a:pt x="185261" y="461486"/>
                        </a:lnTo>
                        <a:cubicBezTo>
                          <a:pt x="185261" y="465296"/>
                          <a:pt x="188119" y="468154"/>
                          <a:pt x="191929" y="468154"/>
                        </a:cubicBezTo>
                        <a:lnTo>
                          <a:pt x="196691" y="468154"/>
                        </a:lnTo>
                        <a:cubicBezTo>
                          <a:pt x="200501" y="468154"/>
                          <a:pt x="203359" y="465296"/>
                          <a:pt x="203359" y="461486"/>
                        </a:cubicBezTo>
                        <a:lnTo>
                          <a:pt x="203359" y="404336"/>
                        </a:lnTo>
                        <a:lnTo>
                          <a:pt x="228124" y="404336"/>
                        </a:lnTo>
                        <a:lnTo>
                          <a:pt x="228124" y="461486"/>
                        </a:lnTo>
                        <a:cubicBezTo>
                          <a:pt x="228124" y="465296"/>
                          <a:pt x="230981" y="468154"/>
                          <a:pt x="234791" y="468154"/>
                        </a:cubicBezTo>
                        <a:lnTo>
                          <a:pt x="239554" y="468154"/>
                        </a:lnTo>
                        <a:cubicBezTo>
                          <a:pt x="243364" y="468154"/>
                          <a:pt x="246221" y="465296"/>
                          <a:pt x="246221" y="461486"/>
                        </a:cubicBezTo>
                        <a:lnTo>
                          <a:pt x="246221" y="404336"/>
                        </a:lnTo>
                        <a:lnTo>
                          <a:pt x="270986" y="404336"/>
                        </a:lnTo>
                        <a:lnTo>
                          <a:pt x="270986" y="461486"/>
                        </a:lnTo>
                        <a:cubicBezTo>
                          <a:pt x="270986" y="465296"/>
                          <a:pt x="273844" y="468154"/>
                          <a:pt x="277654" y="468154"/>
                        </a:cubicBezTo>
                        <a:lnTo>
                          <a:pt x="283369" y="468154"/>
                        </a:lnTo>
                        <a:cubicBezTo>
                          <a:pt x="287179" y="468154"/>
                          <a:pt x="290036" y="465296"/>
                          <a:pt x="290036" y="461486"/>
                        </a:cubicBezTo>
                        <a:lnTo>
                          <a:pt x="290036" y="404336"/>
                        </a:lnTo>
                        <a:lnTo>
                          <a:pt x="314801" y="404336"/>
                        </a:lnTo>
                        <a:lnTo>
                          <a:pt x="314801" y="461486"/>
                        </a:lnTo>
                        <a:cubicBezTo>
                          <a:pt x="314801" y="465296"/>
                          <a:pt x="317659" y="468154"/>
                          <a:pt x="321469" y="468154"/>
                        </a:cubicBezTo>
                        <a:lnTo>
                          <a:pt x="326231" y="468154"/>
                        </a:lnTo>
                        <a:cubicBezTo>
                          <a:pt x="330041" y="468154"/>
                          <a:pt x="332899" y="465296"/>
                          <a:pt x="332899" y="461486"/>
                        </a:cubicBezTo>
                        <a:lnTo>
                          <a:pt x="332899" y="404336"/>
                        </a:lnTo>
                        <a:lnTo>
                          <a:pt x="391001" y="404336"/>
                        </a:lnTo>
                        <a:cubicBezTo>
                          <a:pt x="404336" y="404336"/>
                          <a:pt x="414814" y="393859"/>
                          <a:pt x="414814" y="380524"/>
                        </a:cubicBezTo>
                        <a:lnTo>
                          <a:pt x="414814" y="332899"/>
                        </a:lnTo>
                        <a:lnTo>
                          <a:pt x="461486" y="332899"/>
                        </a:lnTo>
                        <a:cubicBezTo>
                          <a:pt x="465296" y="332899"/>
                          <a:pt x="468154" y="330041"/>
                          <a:pt x="468154" y="326231"/>
                        </a:cubicBezTo>
                        <a:lnTo>
                          <a:pt x="468154" y="321469"/>
                        </a:lnTo>
                        <a:cubicBezTo>
                          <a:pt x="468154" y="317659"/>
                          <a:pt x="465296" y="314801"/>
                          <a:pt x="461486" y="314801"/>
                        </a:cubicBezTo>
                        <a:lnTo>
                          <a:pt x="414814" y="314801"/>
                        </a:lnTo>
                        <a:lnTo>
                          <a:pt x="414814" y="290036"/>
                        </a:lnTo>
                        <a:lnTo>
                          <a:pt x="461486" y="290036"/>
                        </a:lnTo>
                        <a:cubicBezTo>
                          <a:pt x="465296" y="290036"/>
                          <a:pt x="468154" y="287179"/>
                          <a:pt x="468154" y="283369"/>
                        </a:cubicBezTo>
                        <a:lnTo>
                          <a:pt x="468154" y="278606"/>
                        </a:lnTo>
                        <a:cubicBezTo>
                          <a:pt x="468154" y="274796"/>
                          <a:pt x="465296" y="271939"/>
                          <a:pt x="461486" y="271939"/>
                        </a:cubicBezTo>
                        <a:lnTo>
                          <a:pt x="414814" y="271939"/>
                        </a:lnTo>
                        <a:lnTo>
                          <a:pt x="414814" y="247174"/>
                        </a:lnTo>
                        <a:lnTo>
                          <a:pt x="461486" y="247174"/>
                        </a:lnTo>
                        <a:cubicBezTo>
                          <a:pt x="465296" y="247174"/>
                          <a:pt x="468154" y="244316"/>
                          <a:pt x="468154" y="240506"/>
                        </a:cubicBezTo>
                        <a:lnTo>
                          <a:pt x="468154" y="235744"/>
                        </a:lnTo>
                        <a:cubicBezTo>
                          <a:pt x="468154" y="231934"/>
                          <a:pt x="465296" y="229076"/>
                          <a:pt x="461486" y="229076"/>
                        </a:cubicBezTo>
                        <a:lnTo>
                          <a:pt x="414814" y="229076"/>
                        </a:lnTo>
                        <a:lnTo>
                          <a:pt x="414814" y="204311"/>
                        </a:lnTo>
                        <a:lnTo>
                          <a:pt x="461486" y="204311"/>
                        </a:lnTo>
                        <a:cubicBezTo>
                          <a:pt x="465296" y="204311"/>
                          <a:pt x="468154" y="201454"/>
                          <a:pt x="468154" y="197644"/>
                        </a:cubicBezTo>
                        <a:lnTo>
                          <a:pt x="468154" y="192881"/>
                        </a:lnTo>
                        <a:cubicBezTo>
                          <a:pt x="468154" y="189071"/>
                          <a:pt x="465296" y="186214"/>
                          <a:pt x="461486" y="186214"/>
                        </a:cubicBezTo>
                        <a:lnTo>
                          <a:pt x="414814" y="186214"/>
                        </a:lnTo>
                        <a:lnTo>
                          <a:pt x="414814" y="161449"/>
                        </a:lnTo>
                        <a:lnTo>
                          <a:pt x="462439" y="161449"/>
                        </a:lnTo>
                        <a:close/>
                      </a:path>
                    </a:pathLst>
                  </a:custGeom>
                  <a:solidFill>
                    <a:srgbClr val="507c89"/>
                  </a:solidFill>
                  <a:ln w="9525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41" name="Freeform: Shape 58"/>
                  <p:cNvSpPr/>
                  <p:nvPr/>
                </p:nvSpPr>
                <p:spPr>
                  <a:xfrm>
                    <a:off x="11153880" y="5468760"/>
                    <a:ext cx="606240" cy="372600"/>
                  </a:xfrm>
                  <a:custGeom>
                    <a:avLst/>
                    <a:gdLst/>
                    <a:ahLst/>
                    <a:rect l="l" t="t" r="r" b="b"/>
                    <a:pathLst>
                      <a:path w="330249" h="218182">
                        <a:moveTo>
                          <a:pt x="117946" y="56554"/>
                        </a:moveTo>
                        <a:lnTo>
                          <a:pt x="94115" y="134987"/>
                        </a:lnTo>
                        <a:lnTo>
                          <a:pt x="142028" y="134987"/>
                        </a:lnTo>
                        <a:close/>
                        <a:moveTo>
                          <a:pt x="262681" y="0"/>
                        </a:moveTo>
                        <a:lnTo>
                          <a:pt x="330249" y="0"/>
                        </a:lnTo>
                        <a:lnTo>
                          <a:pt x="330249" y="218182"/>
                        </a:lnTo>
                        <a:lnTo>
                          <a:pt x="262681" y="218182"/>
                        </a:lnTo>
                        <a:close/>
                        <a:moveTo>
                          <a:pt x="82004" y="0"/>
                        </a:moveTo>
                        <a:lnTo>
                          <a:pt x="155544" y="0"/>
                        </a:lnTo>
                        <a:lnTo>
                          <a:pt x="237529" y="218182"/>
                        </a:lnTo>
                        <a:lnTo>
                          <a:pt x="166929" y="218182"/>
                        </a:lnTo>
                        <a:lnTo>
                          <a:pt x="156013" y="182165"/>
                        </a:lnTo>
                        <a:lnTo>
                          <a:pt x="79472" y="182165"/>
                        </a:lnTo>
                        <a:lnTo>
                          <a:pt x="68837" y="218182"/>
                        </a:lnTo>
                        <a:lnTo>
                          <a:pt x="0" y="218182"/>
                        </a:lnTo>
                        <a:close/>
                      </a:path>
                    </a:pathLst>
                  </a:custGeom>
                  <a:solidFill>
                    <a:srgbClr val="507c89"/>
                  </a:solidFill>
                  <a:ln w="1270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</p:grpSp>
        <p:sp>
          <p:nvSpPr>
            <p:cNvPr id="342" name="Graphic 4"/>
            <p:cNvSpPr/>
            <p:nvPr/>
          </p:nvSpPr>
          <p:spPr>
            <a:xfrm>
              <a:off x="10755360" y="4953240"/>
              <a:ext cx="1289520" cy="1175760"/>
            </a:xfrm>
            <a:custGeom>
              <a:avLst/>
              <a:gdLst/>
              <a:ahLst/>
              <a:rect l="l" t="t" r="r" b="b"/>
              <a:pathLst>
                <a:path w="476250" h="466725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3c666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3950" spc="-1" strike="noStrike">
                  <a:solidFill>
                    <a:srgbClr val="283e44"/>
                  </a:solidFill>
                  <a:latin typeface="Century Gothic"/>
                  <a:ea typeface="Arial Unicode MS"/>
                </a:rPr>
                <a:t> </a:t>
              </a:r>
              <a:r>
                <a:rPr b="1" lang="en-IN" sz="3950" spc="-1" strike="noStrike">
                  <a:solidFill>
                    <a:srgbClr val="283e44"/>
                  </a:solidFill>
                  <a:latin typeface="Century Gothic"/>
                  <a:ea typeface="Arial Unicode MS"/>
                </a:rPr>
                <a:t>AI</a:t>
              </a:r>
              <a:endParaRPr b="0" lang="en-US" sz="3950" spc="-1" strike="noStrike">
                <a:latin typeface="Arial"/>
              </a:endParaRPr>
            </a:p>
          </p:txBody>
        </p:sp>
      </p:grpSp>
      <p:pic>
        <p:nvPicPr>
          <p:cNvPr id="343" name="Picture 2" descr=""/>
          <p:cNvPicPr/>
          <p:nvPr/>
        </p:nvPicPr>
        <p:blipFill>
          <a:blip r:embed="rId2"/>
          <a:srcRect l="23662" t="20809" r="22159" b="22883"/>
          <a:stretch/>
        </p:blipFill>
        <p:spPr>
          <a:xfrm>
            <a:off x="15968880" y="4175640"/>
            <a:ext cx="3165120" cy="3373200"/>
          </a:xfrm>
          <a:prstGeom prst="rect">
            <a:avLst/>
          </a:prstGeom>
          <a:ln w="0">
            <a:noFill/>
          </a:ln>
        </p:spPr>
      </p:pic>
      <p:sp>
        <p:nvSpPr>
          <p:cNvPr id="344" name="TextBox 196"/>
          <p:cNvSpPr/>
          <p:nvPr/>
        </p:nvSpPr>
        <p:spPr>
          <a:xfrm>
            <a:off x="2849760" y="8449560"/>
            <a:ext cx="3133080" cy="7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4390" spc="-1" strike="noStrike">
                <a:solidFill>
                  <a:srgbClr val="507c89"/>
                </a:solidFill>
                <a:latin typeface="Squada One"/>
                <a:ea typeface="Arial Unicode MS"/>
              </a:rPr>
              <a:t>Input Data</a:t>
            </a:r>
            <a:endParaRPr b="0" lang="en-US" sz="4390" spc="-1" strike="noStrike">
              <a:latin typeface="Arial"/>
            </a:endParaRPr>
          </a:p>
        </p:txBody>
      </p:sp>
      <p:sp>
        <p:nvSpPr>
          <p:cNvPr id="345" name="TextBox 197"/>
          <p:cNvSpPr/>
          <p:nvPr/>
        </p:nvSpPr>
        <p:spPr>
          <a:xfrm>
            <a:off x="7683480" y="7913520"/>
            <a:ext cx="8351280" cy="7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4390" spc="-1" strike="noStrike">
                <a:solidFill>
                  <a:srgbClr val="507c89"/>
                </a:solidFill>
                <a:latin typeface="Squada One"/>
                <a:ea typeface="Arial Unicode MS"/>
              </a:rPr>
              <a:t>Automatic Feature Extraction</a:t>
            </a:r>
            <a:endParaRPr b="0" lang="en-US" sz="4390" spc="-1" strike="noStrike">
              <a:latin typeface="Arial"/>
            </a:endParaRPr>
          </a:p>
        </p:txBody>
      </p:sp>
      <p:sp>
        <p:nvSpPr>
          <p:cNvPr id="346" name="TextBox 198"/>
          <p:cNvSpPr/>
          <p:nvPr/>
        </p:nvSpPr>
        <p:spPr>
          <a:xfrm>
            <a:off x="16091280" y="8353440"/>
            <a:ext cx="3627000" cy="7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4390" spc="-1" strike="noStrike">
                <a:solidFill>
                  <a:srgbClr val="507c89"/>
                </a:solidFill>
                <a:latin typeface="Squada One"/>
                <a:ea typeface="Arial Unicode MS"/>
              </a:rPr>
              <a:t>It’s an apple</a:t>
            </a:r>
            <a:endParaRPr b="0" lang="en-US" sz="4390" spc="-1" strike="noStrike">
              <a:latin typeface="Arial"/>
            </a:endParaRPr>
          </a:p>
        </p:txBody>
      </p:sp>
      <p:sp>
        <p:nvSpPr>
          <p:cNvPr id="347" name="TextBox 199"/>
          <p:cNvSpPr/>
          <p:nvPr/>
        </p:nvSpPr>
        <p:spPr>
          <a:xfrm>
            <a:off x="16096320" y="2894040"/>
            <a:ext cx="2950200" cy="7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4390" spc="-1" strike="noStrike">
                <a:solidFill>
                  <a:srgbClr val="507c89"/>
                </a:solidFill>
                <a:latin typeface="Squada One"/>
                <a:ea typeface="Arial Unicode MS"/>
              </a:rPr>
              <a:t>Prediction</a:t>
            </a:r>
            <a:endParaRPr b="0" lang="en-US" sz="43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185120" y="296640"/>
            <a:ext cx="10433880" cy="1258560"/>
          </a:xfrm>
          <a:prstGeom prst="rect">
            <a:avLst/>
          </a:prstGeom>
          <a:noFill/>
          <a:ln w="0">
            <a:noFill/>
          </a:ln>
        </p:spPr>
        <p:txBody>
          <a:bodyPr lIns="200880" rIns="200880" tIns="200880" bIns="2008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e17c78"/>
                </a:solidFill>
                <a:latin typeface="Squada One"/>
              </a:rPr>
              <a:t>Why GPU </a:t>
            </a:r>
            <a:r>
              <a:rPr b="0" lang="en" sz="4400" spc="-1" strike="noStrike">
                <a:solidFill>
                  <a:srgbClr val="e17c78"/>
                </a:solidFill>
                <a:latin typeface="Squada One"/>
              </a:rPr>
              <a:t>?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349" name="Group 18"/>
          <p:cNvGrpSpPr/>
          <p:nvPr/>
        </p:nvGrpSpPr>
        <p:grpSpPr>
          <a:xfrm>
            <a:off x="9312120" y="1993680"/>
            <a:ext cx="3866400" cy="7933320"/>
            <a:chOff x="9312120" y="1993680"/>
            <a:chExt cx="3866400" cy="7933320"/>
          </a:xfrm>
        </p:grpSpPr>
        <p:sp>
          <p:nvSpPr>
            <p:cNvPr id="350" name="Arc 19"/>
            <p:cNvSpPr/>
            <p:nvPr/>
          </p:nvSpPr>
          <p:spPr>
            <a:xfrm flipH="1">
              <a:off x="9311760" y="5948640"/>
              <a:ext cx="3866040" cy="3978360"/>
            </a:xfrm>
            <a:prstGeom prst="arc">
              <a:avLst>
                <a:gd name="adj1" fmla="val 5478932"/>
                <a:gd name="adj2" fmla="val 16740799"/>
              </a:avLst>
            </a:prstGeom>
            <a:noFill/>
            <a:ln w="165100">
              <a:solidFill>
                <a:srgbClr val="507c89"/>
              </a:solidFill>
              <a:miter/>
              <a:tailEnd len="sm" type="triangle" w="sm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Arc 20"/>
            <p:cNvSpPr/>
            <p:nvPr/>
          </p:nvSpPr>
          <p:spPr>
            <a:xfrm>
              <a:off x="9312480" y="1993680"/>
              <a:ext cx="3866040" cy="3978360"/>
            </a:xfrm>
            <a:prstGeom prst="arc">
              <a:avLst>
                <a:gd name="adj1" fmla="val 6266444"/>
                <a:gd name="adj2" fmla="val 19078973"/>
              </a:avLst>
            </a:prstGeom>
            <a:noFill/>
            <a:ln w="165100">
              <a:solidFill>
                <a:srgbClr val="f77660"/>
              </a:solidFill>
              <a:miter/>
              <a:tailEnd len="sm" type="triangle" w="sm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Oval 21"/>
            <p:cNvSpPr/>
            <p:nvPr/>
          </p:nvSpPr>
          <p:spPr>
            <a:xfrm>
              <a:off x="10065960" y="2734200"/>
              <a:ext cx="2426760" cy="2497320"/>
            </a:xfrm>
            <a:prstGeom prst="ellipse">
              <a:avLst/>
            </a:prstGeom>
            <a:solidFill>
              <a:srgbClr val="f77660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Oval 22"/>
            <p:cNvSpPr/>
            <p:nvPr/>
          </p:nvSpPr>
          <p:spPr>
            <a:xfrm>
              <a:off x="10065960" y="6689160"/>
              <a:ext cx="2426760" cy="2497320"/>
            </a:xfrm>
            <a:prstGeom prst="ellipse">
              <a:avLst/>
            </a:prstGeom>
            <a:solidFill>
              <a:srgbClr val="507c89"/>
            </a:solidFill>
            <a:ln w="12700">
              <a:solidFill>
                <a:srgbClr val="507c8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4" name="Chevron 5"/>
          <p:cNvSpPr/>
          <p:nvPr/>
        </p:nvSpPr>
        <p:spPr>
          <a:xfrm>
            <a:off x="12778200" y="3637440"/>
            <a:ext cx="495360" cy="690840"/>
          </a:xfrm>
          <a:prstGeom prst="chevron">
            <a:avLst>
              <a:gd name="adj" fmla="val 42574"/>
            </a:avLst>
          </a:prstGeom>
          <a:solidFill>
            <a:srgbClr val="f77660">
              <a:alpha val="9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hevron 91"/>
          <p:cNvSpPr/>
          <p:nvPr/>
        </p:nvSpPr>
        <p:spPr>
          <a:xfrm flipH="1">
            <a:off x="9311760" y="7592400"/>
            <a:ext cx="495360" cy="690840"/>
          </a:xfrm>
          <a:prstGeom prst="chevron">
            <a:avLst>
              <a:gd name="adj" fmla="val 42574"/>
            </a:avLst>
          </a:prstGeom>
          <a:solidFill>
            <a:srgbClr val="507c89">
              <a:alpha val="98000"/>
            </a:srgbClr>
          </a:solidFill>
          <a:ln>
            <a:solidFill>
              <a:srgbClr val="507c8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Rounded Rectangle 10"/>
          <p:cNvSpPr/>
          <p:nvPr/>
        </p:nvSpPr>
        <p:spPr>
          <a:xfrm>
            <a:off x="10837080" y="7379280"/>
            <a:ext cx="817560" cy="1082160"/>
          </a:xfrm>
          <a:custGeom>
            <a:avLst/>
            <a:gdLst/>
            <a:ah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Trapezoid 13"/>
          <p:cNvSpPr/>
          <p:nvPr/>
        </p:nvSpPr>
        <p:spPr>
          <a:xfrm>
            <a:off x="10663560" y="3553560"/>
            <a:ext cx="1164240" cy="984240"/>
          </a:xfrm>
          <a:custGeom>
            <a:avLst/>
            <a:gdLst/>
            <a:ah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8" name="Group 27"/>
          <p:cNvGrpSpPr/>
          <p:nvPr/>
        </p:nvGrpSpPr>
        <p:grpSpPr>
          <a:xfrm>
            <a:off x="13463640" y="2607120"/>
            <a:ext cx="6374520" cy="2314080"/>
            <a:chOff x="13463640" y="2607120"/>
            <a:chExt cx="6374520" cy="2314080"/>
          </a:xfrm>
        </p:grpSpPr>
        <p:sp>
          <p:nvSpPr>
            <p:cNvPr id="359" name="TextBox 28"/>
            <p:cNvSpPr/>
            <p:nvPr/>
          </p:nvSpPr>
          <p:spPr>
            <a:xfrm flipH="1">
              <a:off x="13497120" y="3551760"/>
              <a:ext cx="6341040" cy="136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2800" spc="-1" strike="noStrike">
                  <a:solidFill>
                    <a:srgbClr val="ffffff"/>
                  </a:solidFill>
                  <a:latin typeface="Barlow"/>
                  <a:ea typeface="DejaVu Sans"/>
                </a:rPr>
                <a:t>High Bandwidth | Thread Parallelism | Easily programmable registers | Bandwidth Optimized 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360" name="TextBox 29"/>
            <p:cNvSpPr/>
            <p:nvPr/>
          </p:nvSpPr>
          <p:spPr>
            <a:xfrm flipH="1">
              <a:off x="13463640" y="2607120"/>
              <a:ext cx="6341040" cy="1064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320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GPU – Graphical Processing Unit</a:t>
              </a: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361" name="TextBox 30"/>
          <p:cNvSpPr/>
          <p:nvPr/>
        </p:nvSpPr>
        <p:spPr>
          <a:xfrm>
            <a:off x="6686280" y="2976480"/>
            <a:ext cx="2076840" cy="17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US" sz="7040" spc="-1" strike="noStrike">
                <a:solidFill>
                  <a:srgbClr val="e46c0a"/>
                </a:solidFill>
                <a:latin typeface="Squada One"/>
                <a:ea typeface="DejaVu Sans"/>
              </a:rPr>
              <a:t>100</a:t>
            </a:r>
            <a:r>
              <a:rPr b="1" lang="en-US" sz="4390" spc="-1" strike="noStrike">
                <a:solidFill>
                  <a:srgbClr val="e46c0a"/>
                </a:solidFill>
                <a:latin typeface="Squada One"/>
                <a:ea typeface="DejaVu Sans"/>
              </a:rPr>
              <a:t>%</a:t>
            </a:r>
            <a:endParaRPr b="0" lang="en-US" sz="4390" spc="-1" strike="noStrike">
              <a:latin typeface="Arial"/>
            </a:endParaRPr>
          </a:p>
        </p:txBody>
      </p:sp>
      <p:sp>
        <p:nvSpPr>
          <p:cNvPr id="362" name="TextBox 31"/>
          <p:cNvSpPr/>
          <p:nvPr/>
        </p:nvSpPr>
        <p:spPr>
          <a:xfrm>
            <a:off x="13482720" y="7383960"/>
            <a:ext cx="2076840" cy="10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US" sz="7040" spc="-1" strike="noStrike">
                <a:solidFill>
                  <a:srgbClr val="8eb4e3"/>
                </a:solidFill>
                <a:latin typeface="Squada One"/>
                <a:ea typeface="DejaVu Sans"/>
              </a:rPr>
              <a:t>50</a:t>
            </a:r>
            <a:r>
              <a:rPr b="1" lang="en-US" sz="4390" spc="-1" strike="noStrike">
                <a:solidFill>
                  <a:srgbClr val="8eb4e3"/>
                </a:solidFill>
                <a:latin typeface="Squada One"/>
                <a:ea typeface="DejaVu Sans"/>
              </a:rPr>
              <a:t>%</a:t>
            </a:r>
            <a:endParaRPr b="0" lang="en-US" sz="4390" spc="-1" strike="noStrike">
              <a:latin typeface="Arial"/>
            </a:endParaRPr>
          </a:p>
        </p:txBody>
      </p:sp>
      <p:grpSp>
        <p:nvGrpSpPr>
          <p:cNvPr id="363" name="Group 32"/>
          <p:cNvGrpSpPr/>
          <p:nvPr/>
        </p:nvGrpSpPr>
        <p:grpSpPr>
          <a:xfrm>
            <a:off x="1477800" y="6713280"/>
            <a:ext cx="7530480" cy="2912040"/>
            <a:chOff x="1477800" y="6713280"/>
            <a:chExt cx="7530480" cy="2912040"/>
          </a:xfrm>
        </p:grpSpPr>
        <p:sp>
          <p:nvSpPr>
            <p:cNvPr id="364" name="TextBox 33"/>
            <p:cNvSpPr/>
            <p:nvPr/>
          </p:nvSpPr>
          <p:spPr>
            <a:xfrm flipH="1">
              <a:off x="1516680" y="7657920"/>
              <a:ext cx="7491240" cy="1967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IN" sz="3080" spc="-1" strike="noStrike">
                  <a:solidFill>
                    <a:srgbClr val="ffffff"/>
                  </a:solidFill>
                  <a:latin typeface="Barlow"/>
                  <a:ea typeface="DejaVu Sans"/>
                </a:rPr>
                <a:t>Less Bandwidth | Latency Optimised | Not suitable for Real time application where performance is the main Factor </a:t>
              </a:r>
              <a:endParaRPr b="0" lang="en-US" sz="3080" spc="-1" strike="noStrike">
                <a:latin typeface="Arial"/>
              </a:endParaRPr>
            </a:p>
          </p:txBody>
        </p:sp>
        <p:sp>
          <p:nvSpPr>
            <p:cNvPr id="365" name="TextBox 34"/>
            <p:cNvSpPr/>
            <p:nvPr/>
          </p:nvSpPr>
          <p:spPr>
            <a:xfrm flipH="1">
              <a:off x="1477440" y="6713280"/>
              <a:ext cx="7491240" cy="626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3520" spc="-1" strike="noStrike">
                  <a:solidFill>
                    <a:srgbClr val="507c89"/>
                  </a:solidFill>
                  <a:latin typeface="Squada One"/>
                  <a:ea typeface="DejaVu Sans"/>
                </a:rPr>
                <a:t>CPU –Central Processing Unit</a:t>
              </a:r>
              <a:endParaRPr b="0" lang="en-US" sz="3520" spc="-1" strike="noStrike">
                <a:latin typeface="Arial"/>
              </a:endParaRPr>
            </a:p>
          </p:txBody>
        </p:sp>
      </p:grpSp>
      <p:sp>
        <p:nvSpPr>
          <p:cNvPr id="366" name="Rectangle 35"/>
          <p:cNvSpPr/>
          <p:nvPr/>
        </p:nvSpPr>
        <p:spPr>
          <a:xfrm>
            <a:off x="0" y="2598120"/>
            <a:ext cx="68508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ffffff"/>
                </a:solidFill>
                <a:latin typeface="Squada One"/>
                <a:ea typeface="DejaVu Sans"/>
              </a:rPr>
              <a:t>“</a:t>
            </a:r>
            <a:r>
              <a:rPr b="0" lang="en-IN" sz="3600" spc="-1" strike="noStrike">
                <a:solidFill>
                  <a:srgbClr val="ffffff"/>
                </a:solidFill>
                <a:latin typeface="Squada One"/>
                <a:ea typeface="DejaVu Sans"/>
              </a:rPr>
              <a:t>It Can train more number of data in short time period &amp; Better for real time AI based application”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object 2"/>
          <p:cNvSpPr/>
          <p:nvPr/>
        </p:nvSpPr>
        <p:spPr>
          <a:xfrm>
            <a:off x="1023840" y="2866680"/>
            <a:ext cx="17599680" cy="619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t">
            <a:spAutoFit/>
          </a:bodyPr>
          <a:p>
            <a:pPr marL="515160" indent="-502920">
              <a:lnSpc>
                <a:spcPts val="5859"/>
              </a:lnSpc>
              <a:spcBef>
                <a:spcPts val="354"/>
              </a:spcBef>
              <a:buClr>
                <a:srgbClr val="ffffff"/>
              </a:buClr>
              <a:buSzPct val="122000"/>
              <a:buFont typeface="Verdana"/>
              <a:buChar char="•"/>
              <a:tabLst>
                <a:tab algn="l" pos="515520"/>
              </a:tabLst>
            </a:pPr>
            <a:r>
              <a:rPr b="1" lang="en-US" sz="4950" spc="-486" strike="noStrike">
                <a:solidFill>
                  <a:srgbClr val="18e7cf"/>
                </a:solidFill>
                <a:latin typeface="Verdana"/>
                <a:ea typeface="DejaVu Sans"/>
              </a:rPr>
              <a:t>Problems </a:t>
            </a:r>
            <a:r>
              <a:rPr b="1" lang="en-US" sz="4950" spc="-457" strike="noStrike">
                <a:solidFill>
                  <a:srgbClr val="18e7cf"/>
                </a:solidFill>
                <a:latin typeface="Verdana"/>
                <a:ea typeface="DejaVu Sans"/>
              </a:rPr>
              <a:t>with </a:t>
            </a:r>
            <a:r>
              <a:rPr b="1" lang="en-US" sz="4950" spc="-426" strike="noStrike">
                <a:solidFill>
                  <a:srgbClr val="18e7cf"/>
                </a:solidFill>
                <a:latin typeface="Verdana"/>
                <a:ea typeface="DejaVu Sans"/>
              </a:rPr>
              <a:t>long </a:t>
            </a:r>
            <a:r>
              <a:rPr b="1" lang="en-US" sz="4950" spc="-409" strike="noStrike">
                <a:solidFill>
                  <a:srgbClr val="18e7cf"/>
                </a:solidFill>
                <a:latin typeface="Verdana"/>
                <a:ea typeface="DejaVu Sans"/>
              </a:rPr>
              <a:t>lists </a:t>
            </a:r>
            <a:r>
              <a:rPr b="1" lang="en-US" sz="4950" spc="-231" strike="noStrike">
                <a:solidFill>
                  <a:srgbClr val="18e7cf"/>
                </a:solidFill>
                <a:latin typeface="Verdana"/>
                <a:ea typeface="DejaVu Sans"/>
              </a:rPr>
              <a:t>of </a:t>
            </a:r>
            <a:r>
              <a:rPr b="1" lang="en-US" sz="4950" spc="-330" strike="noStrike">
                <a:solidFill>
                  <a:srgbClr val="18e7cf"/>
                </a:solidFill>
                <a:latin typeface="Verdana"/>
                <a:ea typeface="DejaVu Sans"/>
              </a:rPr>
              <a:t>rules</a:t>
            </a:r>
            <a:r>
              <a:rPr b="0" lang="en-US" sz="4950" spc="-330" strike="noStrike">
                <a:solidFill>
                  <a:srgbClr val="ffffff"/>
                </a:solidFill>
                <a:latin typeface="Verdana"/>
                <a:ea typeface="DejaVu Sans"/>
              </a:rPr>
              <a:t>—when </a:t>
            </a:r>
            <a:r>
              <a:rPr b="0" lang="en-US" sz="4950" spc="-120" strike="noStrike">
                <a:solidFill>
                  <a:srgbClr val="ffffff"/>
                </a:solidFill>
                <a:latin typeface="Verdana"/>
                <a:ea typeface="DejaVu Sans"/>
              </a:rPr>
              <a:t>the </a:t>
            </a:r>
            <a:r>
              <a:rPr b="0" lang="en-US" sz="4950" spc="-182" strike="noStrike">
                <a:solidFill>
                  <a:srgbClr val="ffffff"/>
                </a:solidFill>
                <a:latin typeface="Verdana"/>
                <a:ea typeface="DejaVu Sans"/>
              </a:rPr>
              <a:t>traditional  </a:t>
            </a:r>
            <a:r>
              <a:rPr b="0" lang="en-US" sz="4950" spc="-151" strike="noStrike">
                <a:solidFill>
                  <a:srgbClr val="ffffff"/>
                </a:solidFill>
                <a:latin typeface="Verdana"/>
                <a:ea typeface="DejaVu Sans"/>
              </a:rPr>
              <a:t>approach</a:t>
            </a:r>
            <a:r>
              <a:rPr b="0" lang="en-US" sz="4950" spc="-661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950" spc="-290" strike="noStrike">
                <a:solidFill>
                  <a:srgbClr val="ffffff"/>
                </a:solidFill>
                <a:latin typeface="Verdana"/>
                <a:ea typeface="DejaVu Sans"/>
              </a:rPr>
              <a:t>fails,</a:t>
            </a:r>
            <a:r>
              <a:rPr b="0" lang="en-US" sz="4950" spc="-65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950" spc="-222" strike="noStrike">
                <a:solidFill>
                  <a:srgbClr val="ffffff"/>
                </a:solidFill>
                <a:latin typeface="Verdana"/>
                <a:ea typeface="DejaVu Sans"/>
              </a:rPr>
              <a:t>machine</a:t>
            </a:r>
            <a:r>
              <a:rPr b="0" lang="en-US" sz="4950" spc="-65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950" spc="-197" strike="noStrike">
                <a:solidFill>
                  <a:srgbClr val="ffffff"/>
                </a:solidFill>
                <a:latin typeface="Verdana"/>
                <a:ea typeface="DejaVu Sans"/>
              </a:rPr>
              <a:t>learning/deep</a:t>
            </a:r>
            <a:r>
              <a:rPr b="0" lang="en-US" sz="4950" spc="-65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950" spc="-236" strike="noStrike">
                <a:solidFill>
                  <a:srgbClr val="ffffff"/>
                </a:solidFill>
                <a:latin typeface="Verdana"/>
                <a:ea typeface="DejaVu Sans"/>
              </a:rPr>
              <a:t>learning</a:t>
            </a:r>
            <a:r>
              <a:rPr b="0" lang="en-US" sz="4950" spc="-65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950" spc="-361" strike="noStrike">
                <a:solidFill>
                  <a:srgbClr val="ffffff"/>
                </a:solidFill>
                <a:latin typeface="Verdana"/>
                <a:ea typeface="DejaVu Sans"/>
              </a:rPr>
              <a:t>may</a:t>
            </a:r>
            <a:r>
              <a:rPr b="0" lang="en-US" sz="4950" spc="-65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950" spc="-287" strike="noStrike">
                <a:solidFill>
                  <a:srgbClr val="ffffff"/>
                </a:solidFill>
                <a:latin typeface="Verdana"/>
                <a:ea typeface="DejaVu Sans"/>
              </a:rPr>
              <a:t>help.</a:t>
            </a:r>
            <a:endParaRPr b="0" lang="en-US" sz="4950" spc="-1" strike="noStrike">
              <a:latin typeface="Arial"/>
            </a:endParaRPr>
          </a:p>
          <a:p>
            <a:pPr marL="515160" indent="-502920">
              <a:lnSpc>
                <a:spcPts val="5859"/>
              </a:lnSpc>
              <a:spcBef>
                <a:spcPts val="3716"/>
              </a:spcBef>
              <a:buClr>
                <a:srgbClr val="ffffff"/>
              </a:buClr>
              <a:buSzPct val="122000"/>
              <a:buFont typeface="Verdana"/>
              <a:buChar char="•"/>
              <a:tabLst>
                <a:tab algn="l" pos="515520"/>
              </a:tabLst>
            </a:pPr>
            <a:r>
              <a:rPr b="1" lang="en-US" sz="4950" spc="-409" strike="noStrike">
                <a:solidFill>
                  <a:srgbClr val="18e7cf"/>
                </a:solidFill>
                <a:latin typeface="Verdana"/>
                <a:ea typeface="DejaVu Sans"/>
              </a:rPr>
              <a:t>Continually </a:t>
            </a:r>
            <a:r>
              <a:rPr b="1" lang="en-US" sz="4950" spc="-446" strike="noStrike">
                <a:solidFill>
                  <a:srgbClr val="18e7cf"/>
                </a:solidFill>
                <a:latin typeface="Verdana"/>
                <a:ea typeface="DejaVu Sans"/>
              </a:rPr>
              <a:t>changing </a:t>
            </a:r>
            <a:r>
              <a:rPr b="1" lang="en-US" sz="4950" spc="-355" strike="noStrike">
                <a:solidFill>
                  <a:srgbClr val="18e7cf"/>
                </a:solidFill>
                <a:latin typeface="Verdana"/>
                <a:ea typeface="DejaVu Sans"/>
              </a:rPr>
              <a:t>environments</a:t>
            </a:r>
            <a:r>
              <a:rPr b="0" lang="en-US" sz="4950" spc="-355" strike="noStrike">
                <a:solidFill>
                  <a:srgbClr val="ffffff"/>
                </a:solidFill>
                <a:latin typeface="Verdana"/>
                <a:ea typeface="DejaVu Sans"/>
              </a:rPr>
              <a:t>—deep </a:t>
            </a:r>
            <a:r>
              <a:rPr b="0" lang="en-US" sz="4950" spc="-236" strike="noStrike">
                <a:solidFill>
                  <a:srgbClr val="ffffff"/>
                </a:solidFill>
                <a:latin typeface="Verdana"/>
                <a:ea typeface="DejaVu Sans"/>
              </a:rPr>
              <a:t>learning</a:t>
            </a:r>
            <a:r>
              <a:rPr b="0" lang="en-US" sz="4950" spc="-1367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950" spc="-160" strike="noStrike">
                <a:solidFill>
                  <a:srgbClr val="ffffff"/>
                </a:solidFill>
                <a:latin typeface="Verdana"/>
                <a:ea typeface="DejaVu Sans"/>
              </a:rPr>
              <a:t>can  </a:t>
            </a:r>
            <a:r>
              <a:rPr b="0" lang="en-US" sz="4950" spc="-126" strike="noStrike">
                <a:solidFill>
                  <a:srgbClr val="ffffff"/>
                </a:solidFill>
                <a:latin typeface="Verdana"/>
                <a:ea typeface="DejaVu Sans"/>
              </a:rPr>
              <a:t>adapt</a:t>
            </a:r>
            <a:r>
              <a:rPr b="0" lang="en-US" sz="4950" spc="-661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950" spc="-341" strike="noStrike">
                <a:solidFill>
                  <a:srgbClr val="ffffff"/>
                </a:solidFill>
                <a:latin typeface="Verdana"/>
                <a:ea typeface="DejaVu Sans"/>
              </a:rPr>
              <a:t>(‘learn’)</a:t>
            </a:r>
            <a:r>
              <a:rPr b="0" lang="en-US" sz="4950" spc="-661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950" spc="-12" strike="noStrike">
                <a:solidFill>
                  <a:srgbClr val="ffffff"/>
                </a:solidFill>
                <a:latin typeface="Verdana"/>
                <a:ea typeface="DejaVu Sans"/>
              </a:rPr>
              <a:t>to</a:t>
            </a:r>
            <a:r>
              <a:rPr b="0" lang="en-US" sz="4950" spc="-661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950" spc="-171" strike="noStrike">
                <a:solidFill>
                  <a:srgbClr val="ffffff"/>
                </a:solidFill>
                <a:latin typeface="Verdana"/>
                <a:ea typeface="DejaVu Sans"/>
              </a:rPr>
              <a:t>new</a:t>
            </a:r>
            <a:r>
              <a:rPr b="0" lang="en-US" sz="4950" spc="-661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950" spc="-245" strike="noStrike">
                <a:solidFill>
                  <a:srgbClr val="ffffff"/>
                </a:solidFill>
                <a:latin typeface="Verdana"/>
                <a:ea typeface="DejaVu Sans"/>
              </a:rPr>
              <a:t>scenarios.</a:t>
            </a:r>
            <a:endParaRPr b="0" lang="en-US" sz="4950" spc="-1" strike="noStrike">
              <a:latin typeface="Arial"/>
            </a:endParaRPr>
          </a:p>
          <a:p>
            <a:pPr marL="515160" indent="-502920" algn="just">
              <a:lnSpc>
                <a:spcPts val="5859"/>
              </a:lnSpc>
              <a:spcBef>
                <a:spcPts val="3716"/>
              </a:spcBef>
              <a:buClr>
                <a:srgbClr val="ffffff"/>
              </a:buClr>
              <a:buSzPct val="122000"/>
              <a:buFont typeface="Verdana"/>
              <a:buChar char="•"/>
              <a:tabLst>
                <a:tab algn="l" pos="515520"/>
              </a:tabLst>
            </a:pPr>
            <a:r>
              <a:rPr b="1" lang="en-US" sz="4950" spc="-426" strike="noStrike">
                <a:solidFill>
                  <a:srgbClr val="18e7cf"/>
                </a:solidFill>
                <a:latin typeface="Verdana"/>
                <a:ea typeface="DejaVu Sans"/>
              </a:rPr>
              <a:t>Discovering</a:t>
            </a:r>
            <a:r>
              <a:rPr b="1" lang="en-US" sz="4950" spc="-661" strike="noStrike">
                <a:solidFill>
                  <a:srgbClr val="18e7cf"/>
                </a:solidFill>
                <a:latin typeface="Verdana"/>
                <a:ea typeface="DejaVu Sans"/>
              </a:rPr>
              <a:t> </a:t>
            </a:r>
            <a:r>
              <a:rPr b="1" lang="en-US" sz="4950" spc="-452" strike="noStrike">
                <a:solidFill>
                  <a:srgbClr val="18e7cf"/>
                </a:solidFill>
                <a:latin typeface="Verdana"/>
                <a:ea typeface="DejaVu Sans"/>
              </a:rPr>
              <a:t>insights</a:t>
            </a:r>
            <a:r>
              <a:rPr b="1" lang="en-US" sz="4950" spc="-656" strike="noStrike">
                <a:solidFill>
                  <a:srgbClr val="18e7cf"/>
                </a:solidFill>
                <a:latin typeface="Verdana"/>
                <a:ea typeface="DejaVu Sans"/>
              </a:rPr>
              <a:t> </a:t>
            </a:r>
            <a:r>
              <a:rPr b="1" lang="en-US" sz="4950" spc="-477" strike="noStrike">
                <a:solidFill>
                  <a:srgbClr val="18e7cf"/>
                </a:solidFill>
                <a:latin typeface="Verdana"/>
                <a:ea typeface="DejaVu Sans"/>
              </a:rPr>
              <a:t>within</a:t>
            </a:r>
            <a:r>
              <a:rPr b="1" lang="en-US" sz="4950" spc="-661" strike="noStrike">
                <a:solidFill>
                  <a:srgbClr val="18e7cf"/>
                </a:solidFill>
                <a:latin typeface="Verdana"/>
                <a:ea typeface="DejaVu Sans"/>
              </a:rPr>
              <a:t> </a:t>
            </a:r>
            <a:r>
              <a:rPr b="1" lang="en-US" sz="4950" spc="-460" strike="noStrike">
                <a:solidFill>
                  <a:srgbClr val="18e7cf"/>
                </a:solidFill>
                <a:latin typeface="Verdana"/>
                <a:ea typeface="DejaVu Sans"/>
              </a:rPr>
              <a:t>large</a:t>
            </a:r>
            <a:r>
              <a:rPr b="1" lang="en-US" sz="4950" spc="-656" strike="noStrike">
                <a:solidFill>
                  <a:srgbClr val="18e7cf"/>
                </a:solidFill>
                <a:latin typeface="Verdana"/>
                <a:ea typeface="DejaVu Sans"/>
              </a:rPr>
              <a:t> </a:t>
            </a:r>
            <a:r>
              <a:rPr b="1" lang="en-US" sz="4950" spc="-341" strike="noStrike">
                <a:solidFill>
                  <a:srgbClr val="18e7cf"/>
                </a:solidFill>
                <a:latin typeface="Verdana"/>
                <a:ea typeface="DejaVu Sans"/>
              </a:rPr>
              <a:t>collections</a:t>
            </a:r>
            <a:r>
              <a:rPr b="1" lang="en-US" sz="4950" spc="-661" strike="noStrike">
                <a:solidFill>
                  <a:srgbClr val="18e7cf"/>
                </a:solidFill>
                <a:latin typeface="Verdana"/>
                <a:ea typeface="DejaVu Sans"/>
              </a:rPr>
              <a:t> </a:t>
            </a:r>
            <a:r>
              <a:rPr b="1" lang="en-US" sz="4950" spc="-231" strike="noStrike">
                <a:solidFill>
                  <a:srgbClr val="18e7cf"/>
                </a:solidFill>
                <a:latin typeface="Verdana"/>
                <a:ea typeface="DejaVu Sans"/>
              </a:rPr>
              <a:t>of</a:t>
            </a:r>
            <a:r>
              <a:rPr b="1" lang="en-US" sz="4950" spc="-656" strike="noStrike">
                <a:solidFill>
                  <a:srgbClr val="18e7cf"/>
                </a:solidFill>
                <a:latin typeface="Verdana"/>
                <a:ea typeface="DejaVu Sans"/>
              </a:rPr>
              <a:t> </a:t>
            </a:r>
            <a:r>
              <a:rPr b="1" lang="en-US" sz="4950" spc="-262" strike="noStrike">
                <a:solidFill>
                  <a:srgbClr val="18e7cf"/>
                </a:solidFill>
                <a:latin typeface="Verdana"/>
                <a:ea typeface="DejaVu Sans"/>
              </a:rPr>
              <a:t>data</a:t>
            </a:r>
            <a:r>
              <a:rPr b="0" lang="en-US" sz="4950" spc="-262" strike="noStrike">
                <a:solidFill>
                  <a:srgbClr val="ffffff"/>
                </a:solidFill>
                <a:latin typeface="Verdana"/>
                <a:ea typeface="DejaVu Sans"/>
              </a:rPr>
              <a:t>—can  </a:t>
            </a:r>
            <a:r>
              <a:rPr b="0" lang="en-US" sz="4950" spc="-265" strike="noStrike">
                <a:solidFill>
                  <a:srgbClr val="ffffff"/>
                </a:solidFill>
                <a:latin typeface="Verdana"/>
                <a:ea typeface="DejaVu Sans"/>
              </a:rPr>
              <a:t>you</a:t>
            </a:r>
            <a:r>
              <a:rPr b="0" lang="en-US" sz="4950" spc="-65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950" spc="-242" strike="noStrike">
                <a:solidFill>
                  <a:srgbClr val="ffffff"/>
                </a:solidFill>
                <a:latin typeface="Verdana"/>
                <a:ea typeface="DejaVu Sans"/>
              </a:rPr>
              <a:t>imagine</a:t>
            </a:r>
            <a:r>
              <a:rPr b="0" lang="en-US" sz="4950" spc="-65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950" spc="-185" strike="noStrike">
                <a:solidFill>
                  <a:srgbClr val="ffffff"/>
                </a:solidFill>
                <a:latin typeface="Verdana"/>
                <a:ea typeface="DejaVu Sans"/>
              </a:rPr>
              <a:t>trying</a:t>
            </a:r>
            <a:r>
              <a:rPr b="0" lang="en-US" sz="4950" spc="-650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950" spc="-12" strike="noStrike">
                <a:solidFill>
                  <a:srgbClr val="ffffff"/>
                </a:solidFill>
                <a:latin typeface="Verdana"/>
                <a:ea typeface="DejaVu Sans"/>
              </a:rPr>
              <a:t>to</a:t>
            </a:r>
            <a:r>
              <a:rPr b="0" lang="en-US" sz="4950" spc="-65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950" spc="-171" strike="noStrike">
                <a:solidFill>
                  <a:srgbClr val="ffffff"/>
                </a:solidFill>
                <a:latin typeface="Verdana"/>
                <a:ea typeface="DejaVu Sans"/>
              </a:rPr>
              <a:t>hand-craft</a:t>
            </a:r>
            <a:r>
              <a:rPr b="0" lang="en-US" sz="4950" spc="-65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950" spc="-262" strike="noStrike">
                <a:solidFill>
                  <a:srgbClr val="ffffff"/>
                </a:solidFill>
                <a:latin typeface="Verdana"/>
                <a:ea typeface="DejaVu Sans"/>
              </a:rPr>
              <a:t>rules</a:t>
            </a:r>
            <a:r>
              <a:rPr b="0" lang="en-US" sz="4950" spc="-650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950" spc="-80" strike="noStrike">
                <a:solidFill>
                  <a:srgbClr val="ffffff"/>
                </a:solidFill>
                <a:latin typeface="Verdana"/>
                <a:ea typeface="DejaVu Sans"/>
              </a:rPr>
              <a:t>for</a:t>
            </a:r>
            <a:r>
              <a:rPr b="0" lang="en-US" sz="4950" spc="-65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950" spc="-182" strike="noStrike">
                <a:solidFill>
                  <a:srgbClr val="ffffff"/>
                </a:solidFill>
                <a:latin typeface="Verdana"/>
                <a:ea typeface="DejaVu Sans"/>
              </a:rPr>
              <a:t>what</a:t>
            </a:r>
            <a:r>
              <a:rPr b="0" lang="en-US" sz="4950" spc="-65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950" spc="-140" strike="noStrike">
                <a:solidFill>
                  <a:srgbClr val="ffffff"/>
                </a:solidFill>
                <a:latin typeface="Verdana"/>
                <a:ea typeface="DejaVu Sans"/>
              </a:rPr>
              <a:t>di</a:t>
            </a:r>
            <a:r>
              <a:rPr b="0" lang="en-IN" sz="4950" spc="-140" strike="noStrike">
                <a:solidFill>
                  <a:srgbClr val="ffffff"/>
                </a:solidFill>
                <a:latin typeface="Verdana"/>
                <a:ea typeface="DejaVu Sans"/>
              </a:rPr>
              <a:t>ff</a:t>
            </a:r>
            <a:r>
              <a:rPr b="0" lang="en-US" sz="4950" spc="-140" strike="noStrike">
                <a:solidFill>
                  <a:srgbClr val="ffffff"/>
                </a:solidFill>
                <a:latin typeface="Verdana"/>
                <a:ea typeface="DejaVu Sans"/>
              </a:rPr>
              <a:t>erent  </a:t>
            </a:r>
            <a:r>
              <a:rPr b="0" lang="en-US" sz="4950" spc="-242" strike="noStrike">
                <a:solidFill>
                  <a:srgbClr val="ffffff"/>
                </a:solidFill>
                <a:latin typeface="Verdana"/>
                <a:ea typeface="DejaVu Sans"/>
              </a:rPr>
              <a:t>kinds</a:t>
            </a:r>
            <a:r>
              <a:rPr b="0" lang="en-US" sz="4950" spc="-667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950" spc="9" strike="noStrike">
                <a:solidFill>
                  <a:srgbClr val="ffffff"/>
                </a:solidFill>
                <a:latin typeface="Verdana"/>
                <a:ea typeface="DejaVu Sans"/>
              </a:rPr>
              <a:t>of</a:t>
            </a:r>
            <a:r>
              <a:rPr b="0" lang="en-US" sz="4950" spc="-661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950" spc="-1" strike="noStrike">
                <a:solidFill>
                  <a:srgbClr val="ffffff"/>
                </a:solidFill>
                <a:latin typeface="Verdana"/>
                <a:ea typeface="DejaVu Sans"/>
              </a:rPr>
              <a:t>food</a:t>
            </a:r>
            <a:r>
              <a:rPr b="0" lang="en-US" sz="4950" spc="-661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950" spc="-160" strike="noStrike">
                <a:solidFill>
                  <a:srgbClr val="ffffff"/>
                </a:solidFill>
                <a:latin typeface="Verdana"/>
                <a:ea typeface="DejaVu Sans"/>
              </a:rPr>
              <a:t>look</a:t>
            </a:r>
            <a:r>
              <a:rPr b="0" lang="en-US" sz="4950" spc="-661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950" spc="-282" strike="noStrike">
                <a:solidFill>
                  <a:srgbClr val="ffffff"/>
                </a:solidFill>
                <a:latin typeface="Verdana"/>
                <a:ea typeface="DejaVu Sans"/>
              </a:rPr>
              <a:t>like?</a:t>
            </a:r>
            <a:endParaRPr b="0" lang="en-US" sz="4950" spc="-1" strike="noStrike">
              <a:latin typeface="Arial"/>
            </a:endParaRPr>
          </a:p>
        </p:txBody>
      </p:sp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228600" y="777960"/>
            <a:ext cx="19875240" cy="2696040"/>
          </a:xfrm>
          <a:prstGeom prst="rect">
            <a:avLst/>
          </a:prstGeom>
          <a:noFill/>
          <a:ln w="0">
            <a:noFill/>
          </a:ln>
        </p:spPr>
        <p:txBody>
          <a:bodyPr lIns="0" rIns="0" tIns="14760" bIns="0" anchor="t">
            <a:noAutofit/>
          </a:bodyPr>
          <a:p>
            <a:pPr marL="25560">
              <a:lnSpc>
                <a:spcPct val="100000"/>
              </a:lnSpc>
              <a:spcBef>
                <a:spcPts val="113"/>
              </a:spcBef>
              <a:buNone/>
            </a:pPr>
            <a:r>
              <a:rPr b="0" lang="en-US" sz="8800" spc="-211" strike="noStrike">
                <a:solidFill>
                  <a:srgbClr val="ffffff"/>
                </a:solidFill>
                <a:latin typeface="Verdana"/>
              </a:rPr>
              <a:t>What</a:t>
            </a:r>
            <a:r>
              <a:rPr b="0" lang="en-US" sz="8800" spc="-1580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8800" spc="-140" strike="noStrike">
                <a:solidFill>
                  <a:srgbClr val="ffffff"/>
                </a:solidFill>
                <a:latin typeface="Verdana"/>
              </a:rPr>
              <a:t>deep</a:t>
            </a:r>
            <a:r>
              <a:rPr b="0" lang="en-US" sz="8800" spc="-1577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8800" spc="-435" strike="noStrike">
                <a:solidFill>
                  <a:srgbClr val="ffffff"/>
                </a:solidFill>
                <a:latin typeface="Verdana"/>
              </a:rPr>
              <a:t>learning</a:t>
            </a:r>
            <a:r>
              <a:rPr b="0" lang="en-US" sz="8800" spc="-1577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8800" spc="-426" strike="noStrike">
                <a:solidFill>
                  <a:srgbClr val="ffffff"/>
                </a:solidFill>
                <a:latin typeface="Verdana"/>
              </a:rPr>
              <a:t>is</a:t>
            </a:r>
            <a:r>
              <a:rPr b="0" lang="en-US" sz="8800" spc="-1580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8800" spc="-46" strike="noStrike">
                <a:solidFill>
                  <a:srgbClr val="ffffff"/>
                </a:solidFill>
                <a:latin typeface="Verdana"/>
              </a:rPr>
              <a:t>good</a:t>
            </a:r>
            <a:r>
              <a:rPr b="0" lang="en-US" sz="8800" spc="-1577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8800" spc="-114" strike="noStrike">
                <a:solidFill>
                  <a:srgbClr val="ffffff"/>
                </a:solidFill>
                <a:latin typeface="Verdana"/>
              </a:rPr>
              <a:t>for</a:t>
            </a:r>
            <a:r>
              <a:rPr b="0" lang="en-US" sz="8800" spc="-1790" strike="noStrike">
                <a:solidFill>
                  <a:srgbClr val="ffffff"/>
                </a:solidFill>
                <a:latin typeface="Verdana"/>
              </a:rPr>
              <a:t> </a:t>
            </a:r>
            <a:endParaRPr b="0" lang="en-US" sz="8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914400" y="625320"/>
            <a:ext cx="17009280" cy="2406600"/>
          </a:xfrm>
          <a:prstGeom prst="rect">
            <a:avLst/>
          </a:prstGeom>
          <a:noFill/>
          <a:ln w="0">
            <a:noFill/>
          </a:ln>
        </p:spPr>
        <p:txBody>
          <a:bodyPr lIns="0" rIns="0" tIns="14760" bIns="0" anchor="t">
            <a:noAutofit/>
          </a:bodyPr>
          <a:p>
            <a:pPr marL="25560">
              <a:lnSpc>
                <a:spcPct val="100000"/>
              </a:lnSpc>
              <a:spcBef>
                <a:spcPts val="113"/>
              </a:spcBef>
              <a:buNone/>
            </a:pPr>
            <a:r>
              <a:rPr b="0" lang="en-US" sz="7850" spc="-185" strike="noStrike">
                <a:solidFill>
                  <a:srgbClr val="ffffff"/>
                </a:solidFill>
                <a:latin typeface="Verdana"/>
              </a:rPr>
              <a:t>What</a:t>
            </a:r>
            <a:r>
              <a:rPr b="0" lang="en-US" sz="7850" spc="-1407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7850" spc="-126" strike="noStrike">
                <a:solidFill>
                  <a:srgbClr val="ffffff"/>
                </a:solidFill>
                <a:latin typeface="Verdana"/>
              </a:rPr>
              <a:t>deep</a:t>
            </a:r>
            <a:r>
              <a:rPr b="0" lang="en-US" sz="7850" spc="-1407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7850" spc="-386" strike="noStrike">
                <a:solidFill>
                  <a:srgbClr val="ffffff"/>
                </a:solidFill>
                <a:latin typeface="Verdana"/>
              </a:rPr>
              <a:t>learning</a:t>
            </a:r>
            <a:r>
              <a:rPr b="0" lang="en-US" sz="7850" spc="-1407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7850" spc="-381" strike="noStrike">
                <a:solidFill>
                  <a:srgbClr val="ffffff"/>
                </a:solidFill>
                <a:latin typeface="Verdana"/>
              </a:rPr>
              <a:t>is</a:t>
            </a:r>
            <a:r>
              <a:rPr b="0" lang="en-US" sz="7850" spc="-1401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7850" spc="-157" strike="noStrike">
                <a:solidFill>
                  <a:srgbClr val="ffffff"/>
                </a:solidFill>
                <a:latin typeface="Verdana"/>
              </a:rPr>
              <a:t>not</a:t>
            </a:r>
            <a:r>
              <a:rPr b="0" lang="en-US" sz="7850" spc="-1407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7850" spc="-35" strike="noStrike">
                <a:solidFill>
                  <a:srgbClr val="ffffff"/>
                </a:solidFill>
                <a:latin typeface="Verdana"/>
              </a:rPr>
              <a:t>good</a:t>
            </a:r>
            <a:r>
              <a:rPr b="0" lang="en-US" sz="7850" spc="-1407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7850" spc="-106" strike="noStrike">
                <a:solidFill>
                  <a:srgbClr val="ffffff"/>
                </a:solidFill>
                <a:latin typeface="Verdana"/>
              </a:rPr>
              <a:t>for</a:t>
            </a:r>
            <a:r>
              <a:rPr b="0" lang="en-US" sz="7850" spc="-2014" strike="noStrike">
                <a:solidFill>
                  <a:srgbClr val="ffffff"/>
                </a:solidFill>
                <a:latin typeface="Verdana"/>
              </a:rPr>
              <a:t> </a:t>
            </a:r>
            <a:endParaRPr b="0" lang="en-US" sz="7850" spc="-1" strike="noStrike">
              <a:latin typeface="Arial"/>
            </a:endParaRPr>
          </a:p>
        </p:txBody>
      </p:sp>
      <p:sp>
        <p:nvSpPr>
          <p:cNvPr id="370" name="object 7"/>
          <p:cNvSpPr/>
          <p:nvPr/>
        </p:nvSpPr>
        <p:spPr>
          <a:xfrm>
            <a:off x="1023840" y="2410200"/>
            <a:ext cx="17706240" cy="90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t">
            <a:spAutoFit/>
          </a:bodyPr>
          <a:p>
            <a:pPr marL="485280" indent="-472320">
              <a:lnSpc>
                <a:spcPts val="5491"/>
              </a:lnSpc>
              <a:spcBef>
                <a:spcPts val="354"/>
              </a:spcBef>
              <a:buClr>
                <a:srgbClr val="ffffff"/>
              </a:buClr>
              <a:buSzPct val="123000"/>
              <a:buFont typeface="Verdana"/>
              <a:buChar char="•"/>
              <a:tabLst>
                <a:tab algn="l" pos="485280"/>
              </a:tabLst>
            </a:pPr>
            <a:r>
              <a:rPr b="1" lang="en-US" sz="4650" spc="-466" strike="noStrike">
                <a:solidFill>
                  <a:srgbClr val="18e7cf"/>
                </a:solidFill>
                <a:latin typeface="Verdana"/>
                <a:ea typeface="DejaVu Sans"/>
              </a:rPr>
              <a:t>When</a:t>
            </a:r>
            <a:r>
              <a:rPr b="1" lang="en-US" sz="4650" spc="-625" strike="noStrike">
                <a:solidFill>
                  <a:srgbClr val="18e7cf"/>
                </a:solidFill>
                <a:latin typeface="Verdana"/>
                <a:ea typeface="DejaVu Sans"/>
              </a:rPr>
              <a:t> </a:t>
            </a:r>
            <a:r>
              <a:rPr b="1" lang="en-US" sz="4650" spc="-457" strike="noStrike">
                <a:solidFill>
                  <a:srgbClr val="18e7cf"/>
                </a:solidFill>
                <a:latin typeface="Verdana"/>
                <a:ea typeface="DejaVu Sans"/>
              </a:rPr>
              <a:t>you</a:t>
            </a:r>
            <a:r>
              <a:rPr b="1" lang="en-US" sz="4650" spc="-625" strike="noStrike">
                <a:solidFill>
                  <a:srgbClr val="18e7cf"/>
                </a:solidFill>
                <a:latin typeface="Verdana"/>
                <a:ea typeface="DejaVu Sans"/>
              </a:rPr>
              <a:t> </a:t>
            </a:r>
            <a:r>
              <a:rPr b="1" lang="en-US" sz="4650" spc="-375" strike="noStrike">
                <a:solidFill>
                  <a:srgbClr val="18e7cf"/>
                </a:solidFill>
                <a:latin typeface="Verdana"/>
                <a:ea typeface="DejaVu Sans"/>
              </a:rPr>
              <a:t>need</a:t>
            </a:r>
            <a:r>
              <a:rPr b="1" lang="en-US" sz="4650" spc="-625" strike="noStrike">
                <a:solidFill>
                  <a:srgbClr val="18e7cf"/>
                </a:solidFill>
                <a:latin typeface="Verdana"/>
                <a:ea typeface="DejaVu Sans"/>
              </a:rPr>
              <a:t> </a:t>
            </a:r>
            <a:r>
              <a:rPr b="1" lang="en-US" sz="4650" spc="-330" strike="noStrike">
                <a:solidFill>
                  <a:srgbClr val="18e7cf"/>
                </a:solidFill>
                <a:latin typeface="Verdana"/>
                <a:ea typeface="DejaVu Sans"/>
              </a:rPr>
              <a:t>explainability</a:t>
            </a:r>
            <a:r>
              <a:rPr b="0" lang="en-US" sz="4650" spc="-330" strike="noStrike">
                <a:solidFill>
                  <a:srgbClr val="ffffff"/>
                </a:solidFill>
                <a:latin typeface="Verdana"/>
                <a:ea typeface="DejaVu Sans"/>
              </a:rPr>
              <a:t>—the</a:t>
            </a:r>
            <a:r>
              <a:rPr b="0" lang="en-US" sz="4650" spc="-625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151" strike="noStrike">
                <a:solidFill>
                  <a:srgbClr val="ffffff"/>
                </a:solidFill>
                <a:latin typeface="Verdana"/>
                <a:ea typeface="DejaVu Sans"/>
              </a:rPr>
              <a:t>patterns</a:t>
            </a:r>
            <a:r>
              <a:rPr b="0" lang="en-US" sz="4650" spc="-625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182" strike="noStrike">
                <a:solidFill>
                  <a:srgbClr val="ffffff"/>
                </a:solidFill>
                <a:latin typeface="Verdana"/>
                <a:ea typeface="DejaVu Sans"/>
              </a:rPr>
              <a:t>learned</a:t>
            </a:r>
            <a:r>
              <a:rPr b="0" lang="en-US" sz="4650" spc="-630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197" strike="noStrike">
                <a:solidFill>
                  <a:srgbClr val="ffffff"/>
                </a:solidFill>
                <a:latin typeface="Verdana"/>
                <a:ea typeface="DejaVu Sans"/>
              </a:rPr>
              <a:t>by</a:t>
            </a:r>
            <a:r>
              <a:rPr b="0" lang="en-US" sz="4650" spc="-625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287" strike="noStrike">
                <a:solidFill>
                  <a:srgbClr val="ffffff"/>
                </a:solidFill>
                <a:latin typeface="Verdana"/>
                <a:ea typeface="DejaVu Sans"/>
              </a:rPr>
              <a:t>a</a:t>
            </a:r>
            <a:r>
              <a:rPr b="0" lang="en-US" sz="4650" spc="-625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55" strike="noStrike">
                <a:solidFill>
                  <a:srgbClr val="ffffff"/>
                </a:solidFill>
                <a:latin typeface="Verdana"/>
                <a:ea typeface="DejaVu Sans"/>
              </a:rPr>
              <a:t>deep  </a:t>
            </a:r>
            <a:r>
              <a:rPr b="0" lang="en-US" sz="4650" spc="-222" strike="noStrike">
                <a:solidFill>
                  <a:srgbClr val="ffffff"/>
                </a:solidFill>
                <a:latin typeface="Verdana"/>
                <a:ea typeface="DejaVu Sans"/>
              </a:rPr>
              <a:t>learning</a:t>
            </a:r>
            <a:r>
              <a:rPr b="0" lang="en-US" sz="4650" spc="-622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145" strike="noStrike">
                <a:solidFill>
                  <a:srgbClr val="ffffff"/>
                </a:solidFill>
                <a:latin typeface="Verdana"/>
                <a:ea typeface="DejaVu Sans"/>
              </a:rPr>
              <a:t>model</a:t>
            </a:r>
            <a:r>
              <a:rPr b="0" lang="en-US" sz="4650" spc="-622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245" strike="noStrike">
                <a:solidFill>
                  <a:srgbClr val="ffffff"/>
                </a:solidFill>
                <a:latin typeface="Verdana"/>
                <a:ea typeface="DejaVu Sans"/>
              </a:rPr>
              <a:t>are</a:t>
            </a:r>
            <a:r>
              <a:rPr b="0" lang="en-US" sz="4650" spc="-622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171" strike="noStrike">
                <a:solidFill>
                  <a:srgbClr val="ffffff"/>
                </a:solidFill>
                <a:latin typeface="Verdana"/>
                <a:ea typeface="DejaVu Sans"/>
              </a:rPr>
              <a:t>typically</a:t>
            </a:r>
            <a:r>
              <a:rPr b="0" lang="en-US" sz="4650" spc="-622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177" strike="noStrike">
                <a:solidFill>
                  <a:srgbClr val="ffffff"/>
                </a:solidFill>
                <a:latin typeface="Verdana"/>
                <a:ea typeface="DejaVu Sans"/>
              </a:rPr>
              <a:t>uninterpretable</a:t>
            </a:r>
            <a:r>
              <a:rPr b="0" lang="en-US" sz="4650" spc="-622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197" strike="noStrike">
                <a:solidFill>
                  <a:srgbClr val="ffffff"/>
                </a:solidFill>
                <a:latin typeface="Verdana"/>
                <a:ea typeface="DejaVu Sans"/>
              </a:rPr>
              <a:t>by</a:t>
            </a:r>
            <a:r>
              <a:rPr b="0" lang="en-US" sz="4650" spc="-622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287" strike="noStrike">
                <a:solidFill>
                  <a:srgbClr val="ffffff"/>
                </a:solidFill>
                <a:latin typeface="Verdana"/>
                <a:ea typeface="DejaVu Sans"/>
              </a:rPr>
              <a:t>a</a:t>
            </a:r>
            <a:r>
              <a:rPr b="0" lang="en-US" sz="4650" spc="-622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350" strike="noStrike">
                <a:solidFill>
                  <a:srgbClr val="ffffff"/>
                </a:solidFill>
                <a:latin typeface="Verdana"/>
                <a:ea typeface="DejaVu Sans"/>
              </a:rPr>
              <a:t>human.</a:t>
            </a:r>
            <a:endParaRPr b="0" lang="en-US" sz="4650" spc="-1" strike="noStrike">
              <a:latin typeface="Arial"/>
            </a:endParaRPr>
          </a:p>
          <a:p>
            <a:pPr marL="485280" indent="-472320">
              <a:lnSpc>
                <a:spcPts val="5491"/>
              </a:lnSpc>
              <a:spcBef>
                <a:spcPts val="3489"/>
              </a:spcBef>
              <a:buClr>
                <a:srgbClr val="ffffff"/>
              </a:buClr>
              <a:buSzPct val="123000"/>
              <a:buFont typeface="Verdana"/>
              <a:buChar char="•"/>
              <a:tabLst>
                <a:tab algn="l" pos="485280"/>
              </a:tabLst>
            </a:pPr>
            <a:r>
              <a:rPr b="1" lang="en-US" sz="4650" spc="-466" strike="noStrike">
                <a:solidFill>
                  <a:srgbClr val="18e7cf"/>
                </a:solidFill>
                <a:latin typeface="Verdana"/>
                <a:ea typeface="DejaVu Sans"/>
              </a:rPr>
              <a:t>When</a:t>
            </a:r>
            <a:r>
              <a:rPr b="1" lang="en-US" sz="4650" spc="-625" strike="noStrike">
                <a:solidFill>
                  <a:srgbClr val="18e7cf"/>
                </a:solidFill>
                <a:latin typeface="Verdana"/>
                <a:ea typeface="DejaVu Sans"/>
              </a:rPr>
              <a:t> </a:t>
            </a:r>
            <a:r>
              <a:rPr b="1" lang="en-US" sz="4650" spc="-330" strike="noStrike">
                <a:solidFill>
                  <a:srgbClr val="18e7cf"/>
                </a:solidFill>
                <a:latin typeface="Verdana"/>
                <a:ea typeface="DejaVu Sans"/>
              </a:rPr>
              <a:t>the</a:t>
            </a:r>
            <a:r>
              <a:rPr b="1" lang="en-US" sz="4650" spc="-622" strike="noStrike">
                <a:solidFill>
                  <a:srgbClr val="18e7cf"/>
                </a:solidFill>
                <a:latin typeface="Verdana"/>
                <a:ea typeface="DejaVu Sans"/>
              </a:rPr>
              <a:t> </a:t>
            </a:r>
            <a:r>
              <a:rPr b="1" lang="en-US" sz="4650" spc="-372" strike="noStrike">
                <a:solidFill>
                  <a:srgbClr val="18e7cf"/>
                </a:solidFill>
                <a:latin typeface="Verdana"/>
                <a:ea typeface="DejaVu Sans"/>
              </a:rPr>
              <a:t>traditional</a:t>
            </a:r>
            <a:r>
              <a:rPr b="1" lang="en-US" sz="4650" spc="-622" strike="noStrike">
                <a:solidFill>
                  <a:srgbClr val="18e7cf"/>
                </a:solidFill>
                <a:latin typeface="Verdana"/>
                <a:ea typeface="DejaVu Sans"/>
              </a:rPr>
              <a:t> </a:t>
            </a:r>
            <a:r>
              <a:rPr b="1" lang="en-US" sz="4650" spc="-381" strike="noStrike">
                <a:solidFill>
                  <a:srgbClr val="18e7cf"/>
                </a:solidFill>
                <a:latin typeface="Verdana"/>
                <a:ea typeface="DejaVu Sans"/>
              </a:rPr>
              <a:t>approach</a:t>
            </a:r>
            <a:r>
              <a:rPr b="1" lang="en-US" sz="4650" spc="-625" strike="noStrike">
                <a:solidFill>
                  <a:srgbClr val="18e7cf"/>
                </a:solidFill>
                <a:latin typeface="Verdana"/>
                <a:ea typeface="DejaVu Sans"/>
              </a:rPr>
              <a:t> </a:t>
            </a:r>
            <a:r>
              <a:rPr b="1" lang="en-US" sz="4650" spc="-452" strike="noStrike">
                <a:solidFill>
                  <a:srgbClr val="18e7cf"/>
                </a:solidFill>
                <a:latin typeface="Verdana"/>
                <a:ea typeface="DejaVu Sans"/>
              </a:rPr>
              <a:t>is</a:t>
            </a:r>
            <a:r>
              <a:rPr b="1" lang="en-US" sz="4650" spc="-622" strike="noStrike">
                <a:solidFill>
                  <a:srgbClr val="18e7cf"/>
                </a:solidFill>
                <a:latin typeface="Verdana"/>
                <a:ea typeface="DejaVu Sans"/>
              </a:rPr>
              <a:t> </a:t>
            </a:r>
            <a:r>
              <a:rPr b="1" lang="en-US" sz="4650" spc="-505" strike="noStrike">
                <a:solidFill>
                  <a:srgbClr val="18e7cf"/>
                </a:solidFill>
                <a:latin typeface="Verdana"/>
                <a:ea typeface="DejaVu Sans"/>
              </a:rPr>
              <a:t>a</a:t>
            </a:r>
            <a:r>
              <a:rPr b="1" lang="en-US" sz="4650" spc="-622" strike="noStrike">
                <a:solidFill>
                  <a:srgbClr val="18e7cf"/>
                </a:solidFill>
                <a:latin typeface="Verdana"/>
                <a:ea typeface="DejaVu Sans"/>
              </a:rPr>
              <a:t> </a:t>
            </a:r>
            <a:r>
              <a:rPr b="1" lang="en-US" sz="4650" spc="-282" strike="noStrike">
                <a:solidFill>
                  <a:srgbClr val="18e7cf"/>
                </a:solidFill>
                <a:latin typeface="Verdana"/>
                <a:ea typeface="DejaVu Sans"/>
              </a:rPr>
              <a:t>better</a:t>
            </a:r>
            <a:r>
              <a:rPr b="1" lang="en-US" sz="4650" spc="-622" strike="noStrike">
                <a:solidFill>
                  <a:srgbClr val="18e7cf"/>
                </a:solidFill>
                <a:latin typeface="Verdana"/>
                <a:ea typeface="DejaVu Sans"/>
              </a:rPr>
              <a:t> </a:t>
            </a:r>
            <a:r>
              <a:rPr b="1" lang="en-US" sz="4650" spc="-335" strike="noStrike">
                <a:solidFill>
                  <a:srgbClr val="18e7cf"/>
                </a:solidFill>
                <a:latin typeface="Verdana"/>
                <a:ea typeface="DejaVu Sans"/>
              </a:rPr>
              <a:t>option</a:t>
            </a:r>
            <a:r>
              <a:rPr b="1" lang="en-US" sz="4650" spc="-625" strike="noStrike">
                <a:solidFill>
                  <a:srgbClr val="18e7cf"/>
                </a:solidFill>
                <a:latin typeface="Verdana"/>
                <a:ea typeface="DejaVu Sans"/>
              </a:rPr>
              <a:t> </a:t>
            </a:r>
            <a:r>
              <a:rPr b="0" lang="en-US" sz="4650" spc="-1" strike="noStrike">
                <a:solidFill>
                  <a:srgbClr val="ffffff"/>
                </a:solidFill>
                <a:latin typeface="Verdana"/>
                <a:ea typeface="DejaVu Sans"/>
              </a:rPr>
              <a:t>—</a:t>
            </a:r>
            <a:r>
              <a:rPr b="0" lang="en-US" sz="4650" spc="-622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66" strike="noStrike">
                <a:solidFill>
                  <a:srgbClr val="ffffff"/>
                </a:solidFill>
                <a:latin typeface="Verdana"/>
                <a:ea typeface="DejaVu Sans"/>
              </a:rPr>
              <a:t>if</a:t>
            </a:r>
            <a:r>
              <a:rPr b="0" lang="en-US" sz="4650" spc="-622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245" strike="noStrike">
                <a:solidFill>
                  <a:srgbClr val="ffffff"/>
                </a:solidFill>
                <a:latin typeface="Verdana"/>
                <a:ea typeface="DejaVu Sans"/>
              </a:rPr>
              <a:t>you</a:t>
            </a:r>
            <a:r>
              <a:rPr b="0" lang="en-US" sz="4650" spc="-622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151" strike="noStrike">
                <a:solidFill>
                  <a:srgbClr val="ffffff"/>
                </a:solidFill>
                <a:latin typeface="Verdana"/>
                <a:ea typeface="DejaVu Sans"/>
              </a:rPr>
              <a:t>can  accomplish</a:t>
            </a:r>
            <a:r>
              <a:rPr b="0" lang="en-US" sz="4650" spc="-622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171" strike="noStrike">
                <a:solidFill>
                  <a:srgbClr val="ffffff"/>
                </a:solidFill>
                <a:latin typeface="Verdana"/>
                <a:ea typeface="DejaVu Sans"/>
              </a:rPr>
              <a:t>what</a:t>
            </a:r>
            <a:r>
              <a:rPr b="0" lang="en-US" sz="4650" spc="-61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245" strike="noStrike">
                <a:solidFill>
                  <a:srgbClr val="ffffff"/>
                </a:solidFill>
                <a:latin typeface="Verdana"/>
                <a:ea typeface="DejaVu Sans"/>
              </a:rPr>
              <a:t>you</a:t>
            </a:r>
            <a:r>
              <a:rPr b="0" lang="en-US" sz="4650" spc="-622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120" strike="noStrike">
                <a:solidFill>
                  <a:srgbClr val="ffffff"/>
                </a:solidFill>
                <a:latin typeface="Verdana"/>
                <a:ea typeface="DejaVu Sans"/>
              </a:rPr>
              <a:t>need</a:t>
            </a:r>
            <a:r>
              <a:rPr b="0" lang="en-US" sz="4650" spc="-61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145" strike="noStrike">
                <a:solidFill>
                  <a:srgbClr val="ffffff"/>
                </a:solidFill>
                <a:latin typeface="Verdana"/>
                <a:ea typeface="DejaVu Sans"/>
              </a:rPr>
              <a:t>with</a:t>
            </a:r>
            <a:r>
              <a:rPr b="0" lang="en-US" sz="4650" spc="-622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287" strike="noStrike">
                <a:solidFill>
                  <a:srgbClr val="ffffff"/>
                </a:solidFill>
                <a:latin typeface="Verdana"/>
                <a:ea typeface="DejaVu Sans"/>
              </a:rPr>
              <a:t>a</a:t>
            </a:r>
            <a:r>
              <a:rPr b="0" lang="en-US" sz="4650" spc="-61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205" strike="noStrike">
                <a:solidFill>
                  <a:srgbClr val="ffffff"/>
                </a:solidFill>
                <a:latin typeface="Verdana"/>
                <a:ea typeface="DejaVu Sans"/>
              </a:rPr>
              <a:t>simple</a:t>
            </a:r>
            <a:r>
              <a:rPr b="0" lang="en-US" sz="4650" spc="-61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202" strike="noStrike">
                <a:solidFill>
                  <a:srgbClr val="ffffff"/>
                </a:solidFill>
                <a:latin typeface="Verdana"/>
                <a:ea typeface="DejaVu Sans"/>
              </a:rPr>
              <a:t>rule-based</a:t>
            </a:r>
            <a:r>
              <a:rPr b="0" lang="en-US" sz="4650" spc="-622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282" strike="noStrike">
                <a:solidFill>
                  <a:srgbClr val="ffffff"/>
                </a:solidFill>
                <a:latin typeface="Verdana"/>
                <a:ea typeface="DejaVu Sans"/>
              </a:rPr>
              <a:t>system.</a:t>
            </a:r>
            <a:endParaRPr b="0" lang="en-US" sz="4650" spc="-1" strike="noStrike">
              <a:latin typeface="Arial"/>
            </a:endParaRPr>
          </a:p>
          <a:p>
            <a:pPr marL="485280" indent="-472320">
              <a:lnSpc>
                <a:spcPts val="5491"/>
              </a:lnSpc>
              <a:spcBef>
                <a:spcPts val="3489"/>
              </a:spcBef>
              <a:buClr>
                <a:srgbClr val="ffffff"/>
              </a:buClr>
              <a:buSzPct val="123000"/>
              <a:buFont typeface="Verdana"/>
              <a:buChar char="•"/>
              <a:tabLst>
                <a:tab algn="l" pos="485280"/>
              </a:tabLst>
            </a:pPr>
            <a:r>
              <a:rPr b="1" lang="en-US" sz="4650" spc="-466" strike="noStrike">
                <a:solidFill>
                  <a:srgbClr val="18e7cf"/>
                </a:solidFill>
                <a:latin typeface="Verdana"/>
                <a:ea typeface="DejaVu Sans"/>
              </a:rPr>
              <a:t>When</a:t>
            </a:r>
            <a:r>
              <a:rPr b="1" lang="en-US" sz="4650" spc="-625" strike="noStrike">
                <a:solidFill>
                  <a:srgbClr val="18e7cf"/>
                </a:solidFill>
                <a:latin typeface="Verdana"/>
                <a:ea typeface="DejaVu Sans"/>
              </a:rPr>
              <a:t> </a:t>
            </a:r>
            <a:r>
              <a:rPr b="1" lang="en-US" sz="4650" spc="-435" strike="noStrike">
                <a:solidFill>
                  <a:srgbClr val="18e7cf"/>
                </a:solidFill>
                <a:latin typeface="Verdana"/>
                <a:ea typeface="DejaVu Sans"/>
              </a:rPr>
              <a:t>errors</a:t>
            </a:r>
            <a:r>
              <a:rPr b="1" lang="en-US" sz="4650" spc="-622" strike="noStrike">
                <a:solidFill>
                  <a:srgbClr val="18e7cf"/>
                </a:solidFill>
                <a:latin typeface="Verdana"/>
                <a:ea typeface="DejaVu Sans"/>
              </a:rPr>
              <a:t> </a:t>
            </a:r>
            <a:r>
              <a:rPr b="1" lang="en-US" sz="4650" spc="-466" strike="noStrike">
                <a:solidFill>
                  <a:srgbClr val="18e7cf"/>
                </a:solidFill>
                <a:latin typeface="Verdana"/>
                <a:ea typeface="DejaVu Sans"/>
              </a:rPr>
              <a:t>are</a:t>
            </a:r>
            <a:r>
              <a:rPr b="1" lang="en-US" sz="4650" spc="-622" strike="noStrike">
                <a:solidFill>
                  <a:srgbClr val="18e7cf"/>
                </a:solidFill>
                <a:latin typeface="Verdana"/>
                <a:ea typeface="DejaVu Sans"/>
              </a:rPr>
              <a:t> </a:t>
            </a:r>
            <a:r>
              <a:rPr b="1" lang="en-US" sz="4650" spc="-350" strike="noStrike">
                <a:solidFill>
                  <a:srgbClr val="18e7cf"/>
                </a:solidFill>
                <a:latin typeface="Verdana"/>
                <a:ea typeface="DejaVu Sans"/>
              </a:rPr>
              <a:t>unacceptable</a:t>
            </a:r>
            <a:r>
              <a:rPr b="1" lang="en-US" sz="4650" spc="-622" strike="noStrike">
                <a:solidFill>
                  <a:srgbClr val="18e7cf"/>
                </a:solidFill>
                <a:latin typeface="Verdana"/>
                <a:ea typeface="DejaVu Sans"/>
              </a:rPr>
              <a:t> </a:t>
            </a:r>
            <a:r>
              <a:rPr b="0" lang="en-US" sz="4650" spc="-1" strike="noStrike">
                <a:solidFill>
                  <a:srgbClr val="ffffff"/>
                </a:solidFill>
                <a:latin typeface="Verdana"/>
                <a:ea typeface="DejaVu Sans"/>
              </a:rPr>
              <a:t>—</a:t>
            </a:r>
            <a:r>
              <a:rPr b="0" lang="en-US" sz="4650" spc="-622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165" strike="noStrike">
                <a:solidFill>
                  <a:srgbClr val="ffffff"/>
                </a:solidFill>
                <a:latin typeface="Verdana"/>
                <a:ea typeface="DejaVu Sans"/>
              </a:rPr>
              <a:t>since</a:t>
            </a:r>
            <a:r>
              <a:rPr b="0" lang="en-US" sz="4650" spc="-622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111" strike="noStrike">
                <a:solidFill>
                  <a:srgbClr val="ffffff"/>
                </a:solidFill>
                <a:latin typeface="Verdana"/>
                <a:ea typeface="DejaVu Sans"/>
              </a:rPr>
              <a:t>the</a:t>
            </a:r>
            <a:r>
              <a:rPr b="0" lang="en-US" sz="4650" spc="-622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120" strike="noStrike">
                <a:solidFill>
                  <a:srgbClr val="ffffff"/>
                </a:solidFill>
                <a:latin typeface="Verdana"/>
                <a:ea typeface="DejaVu Sans"/>
              </a:rPr>
              <a:t>outputs</a:t>
            </a:r>
            <a:r>
              <a:rPr b="0" lang="en-US" sz="4650" spc="-625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9" strike="noStrike">
                <a:solidFill>
                  <a:srgbClr val="ffffff"/>
                </a:solidFill>
                <a:latin typeface="Verdana"/>
                <a:ea typeface="DejaVu Sans"/>
              </a:rPr>
              <a:t>of</a:t>
            </a:r>
            <a:r>
              <a:rPr b="0" lang="en-US" sz="4650" spc="-622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55" strike="noStrike">
                <a:solidFill>
                  <a:srgbClr val="ffffff"/>
                </a:solidFill>
                <a:latin typeface="Verdana"/>
                <a:ea typeface="DejaVu Sans"/>
              </a:rPr>
              <a:t>deep  </a:t>
            </a:r>
            <a:r>
              <a:rPr b="0" lang="en-US" sz="4650" spc="-222" strike="noStrike">
                <a:solidFill>
                  <a:srgbClr val="ffffff"/>
                </a:solidFill>
                <a:latin typeface="Verdana"/>
                <a:ea typeface="DejaVu Sans"/>
              </a:rPr>
              <a:t>learning</a:t>
            </a:r>
            <a:r>
              <a:rPr b="0" lang="en-US" sz="4650" spc="-622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145" strike="noStrike">
                <a:solidFill>
                  <a:srgbClr val="ffffff"/>
                </a:solidFill>
                <a:latin typeface="Verdana"/>
                <a:ea typeface="DejaVu Sans"/>
              </a:rPr>
              <a:t>model</a:t>
            </a:r>
            <a:r>
              <a:rPr b="0" lang="en-US" sz="4650" spc="-622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185" strike="noStrike">
                <a:solidFill>
                  <a:srgbClr val="ffffff"/>
                </a:solidFill>
                <a:latin typeface="Verdana"/>
                <a:ea typeface="DejaVu Sans"/>
              </a:rPr>
              <a:t>aren’t</a:t>
            </a:r>
            <a:r>
              <a:rPr b="0" lang="en-US" sz="4650" spc="-622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276" strike="noStrike">
                <a:solidFill>
                  <a:srgbClr val="ffffff"/>
                </a:solidFill>
                <a:latin typeface="Verdana"/>
                <a:ea typeface="DejaVu Sans"/>
              </a:rPr>
              <a:t>always</a:t>
            </a:r>
            <a:r>
              <a:rPr b="0" lang="en-US" sz="4650" spc="-622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157" strike="noStrike">
                <a:solidFill>
                  <a:srgbClr val="ffffff"/>
                </a:solidFill>
                <a:latin typeface="Verdana"/>
                <a:ea typeface="DejaVu Sans"/>
              </a:rPr>
              <a:t>predictable.</a:t>
            </a:r>
            <a:endParaRPr b="0" lang="en-US" sz="4650" spc="-1" strike="noStrike">
              <a:latin typeface="Arial"/>
            </a:endParaRPr>
          </a:p>
          <a:p>
            <a:pPr marL="485280" indent="-472320">
              <a:lnSpc>
                <a:spcPts val="5491"/>
              </a:lnSpc>
              <a:spcBef>
                <a:spcPts val="3489"/>
              </a:spcBef>
              <a:buClr>
                <a:srgbClr val="ffffff"/>
              </a:buClr>
              <a:buSzPct val="123000"/>
              <a:buFont typeface="Verdana"/>
              <a:buChar char="•"/>
              <a:tabLst>
                <a:tab algn="l" pos="485280"/>
              </a:tabLst>
            </a:pPr>
            <a:r>
              <a:rPr b="1" lang="en-US" sz="4650" spc="-466" strike="noStrike">
                <a:solidFill>
                  <a:srgbClr val="18e7cf"/>
                </a:solidFill>
                <a:latin typeface="Verdana"/>
                <a:ea typeface="DejaVu Sans"/>
              </a:rPr>
              <a:t>When </a:t>
            </a:r>
            <a:r>
              <a:rPr b="1" lang="en-US" sz="4650" spc="-457" strike="noStrike">
                <a:solidFill>
                  <a:srgbClr val="18e7cf"/>
                </a:solidFill>
                <a:latin typeface="Verdana"/>
                <a:ea typeface="DejaVu Sans"/>
              </a:rPr>
              <a:t>you </a:t>
            </a:r>
            <a:r>
              <a:rPr b="1" lang="en-US" sz="4650" spc="-316" strike="noStrike">
                <a:solidFill>
                  <a:srgbClr val="18e7cf"/>
                </a:solidFill>
                <a:latin typeface="Verdana"/>
                <a:ea typeface="DejaVu Sans"/>
              </a:rPr>
              <a:t>don’t </a:t>
            </a:r>
            <a:r>
              <a:rPr b="1" lang="en-US" sz="4650" spc="-500" strike="noStrike">
                <a:solidFill>
                  <a:srgbClr val="18e7cf"/>
                </a:solidFill>
                <a:latin typeface="Verdana"/>
                <a:ea typeface="DejaVu Sans"/>
              </a:rPr>
              <a:t>have </a:t>
            </a:r>
            <a:r>
              <a:rPr b="1" lang="en-US" sz="4650" spc="-460" strike="noStrike">
                <a:solidFill>
                  <a:srgbClr val="18e7cf"/>
                </a:solidFill>
                <a:latin typeface="Verdana"/>
                <a:ea typeface="DejaVu Sans"/>
              </a:rPr>
              <a:t>much </a:t>
            </a:r>
            <a:r>
              <a:rPr b="1" lang="en-US" sz="4650" spc="-372" strike="noStrike">
                <a:solidFill>
                  <a:srgbClr val="18e7cf"/>
                </a:solidFill>
                <a:latin typeface="Verdana"/>
                <a:ea typeface="DejaVu Sans"/>
              </a:rPr>
              <a:t>data </a:t>
            </a:r>
            <a:r>
              <a:rPr b="0" lang="en-US" sz="4650" spc="-1" strike="noStrike">
                <a:solidFill>
                  <a:srgbClr val="ffffff"/>
                </a:solidFill>
                <a:latin typeface="Verdana"/>
                <a:ea typeface="DejaVu Sans"/>
              </a:rPr>
              <a:t>— </a:t>
            </a:r>
            <a:r>
              <a:rPr b="0" lang="en-US" sz="4650" spc="-55" strike="noStrike">
                <a:solidFill>
                  <a:srgbClr val="ffffff"/>
                </a:solidFill>
                <a:latin typeface="Verdana"/>
                <a:ea typeface="DejaVu Sans"/>
              </a:rPr>
              <a:t>deep </a:t>
            </a:r>
            <a:r>
              <a:rPr b="0" lang="en-US" sz="4650" spc="-222" strike="noStrike">
                <a:solidFill>
                  <a:srgbClr val="ffffff"/>
                </a:solidFill>
                <a:latin typeface="Verdana"/>
                <a:ea typeface="DejaVu Sans"/>
              </a:rPr>
              <a:t>learning </a:t>
            </a:r>
            <a:r>
              <a:rPr b="0" lang="en-US" sz="4650" spc="-165" strike="noStrike">
                <a:solidFill>
                  <a:srgbClr val="ffffff"/>
                </a:solidFill>
                <a:latin typeface="Verdana"/>
                <a:ea typeface="DejaVu Sans"/>
              </a:rPr>
              <a:t>models  </a:t>
            </a:r>
            <a:r>
              <a:rPr b="0" lang="en-US" sz="4650" spc="-290" strike="noStrike">
                <a:solidFill>
                  <a:srgbClr val="ffffff"/>
                </a:solidFill>
                <a:latin typeface="Verdana"/>
                <a:ea typeface="DejaVu Sans"/>
              </a:rPr>
              <a:t>usually</a:t>
            </a:r>
            <a:r>
              <a:rPr b="0" lang="en-US" sz="4650" spc="-61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211" strike="noStrike">
                <a:solidFill>
                  <a:srgbClr val="ffffff"/>
                </a:solidFill>
                <a:latin typeface="Verdana"/>
                <a:ea typeface="DejaVu Sans"/>
              </a:rPr>
              <a:t>require</a:t>
            </a:r>
            <a:r>
              <a:rPr b="0" lang="en-US" sz="4650" spc="-622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287" strike="noStrike">
                <a:solidFill>
                  <a:srgbClr val="ffffff"/>
                </a:solidFill>
                <a:latin typeface="Verdana"/>
                <a:ea typeface="DejaVu Sans"/>
              </a:rPr>
              <a:t>a</a:t>
            </a:r>
            <a:r>
              <a:rPr b="0" lang="en-US" sz="4650" spc="-61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222" strike="noStrike">
                <a:solidFill>
                  <a:srgbClr val="ffffff"/>
                </a:solidFill>
                <a:latin typeface="Verdana"/>
                <a:ea typeface="DejaVu Sans"/>
              </a:rPr>
              <a:t>fairly</a:t>
            </a:r>
            <a:r>
              <a:rPr b="0" lang="en-US" sz="4650" spc="-61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205" strike="noStrike">
                <a:solidFill>
                  <a:srgbClr val="ffffff"/>
                </a:solidFill>
                <a:latin typeface="Verdana"/>
                <a:ea typeface="DejaVu Sans"/>
              </a:rPr>
              <a:t>large</a:t>
            </a:r>
            <a:r>
              <a:rPr b="0" lang="en-US" sz="4650" spc="-61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211" strike="noStrike">
                <a:solidFill>
                  <a:srgbClr val="ffffff"/>
                </a:solidFill>
                <a:latin typeface="Verdana"/>
                <a:ea typeface="DejaVu Sans"/>
              </a:rPr>
              <a:t>amount</a:t>
            </a:r>
            <a:r>
              <a:rPr b="0" lang="en-US" sz="4650" spc="-61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9" strike="noStrike">
                <a:solidFill>
                  <a:srgbClr val="ffffff"/>
                </a:solidFill>
                <a:latin typeface="Verdana"/>
                <a:ea typeface="DejaVu Sans"/>
              </a:rPr>
              <a:t>of</a:t>
            </a:r>
            <a:r>
              <a:rPr b="0" lang="en-US" sz="4650" spc="-61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160" strike="noStrike">
                <a:solidFill>
                  <a:srgbClr val="ffffff"/>
                </a:solidFill>
                <a:latin typeface="Verdana"/>
                <a:ea typeface="DejaVu Sans"/>
              </a:rPr>
              <a:t>data</a:t>
            </a:r>
            <a:r>
              <a:rPr b="0" lang="en-US" sz="4650" spc="-61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12" strike="noStrike">
                <a:solidFill>
                  <a:srgbClr val="ffffff"/>
                </a:solidFill>
                <a:latin typeface="Verdana"/>
                <a:ea typeface="DejaVu Sans"/>
              </a:rPr>
              <a:t>to</a:t>
            </a:r>
            <a:r>
              <a:rPr b="0" lang="en-US" sz="4650" spc="-61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100" strike="noStrike">
                <a:solidFill>
                  <a:srgbClr val="ffffff"/>
                </a:solidFill>
                <a:latin typeface="Verdana"/>
                <a:ea typeface="DejaVu Sans"/>
              </a:rPr>
              <a:t>produce</a:t>
            </a:r>
            <a:r>
              <a:rPr b="0" lang="en-US" sz="4650" spc="-61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4650" spc="-157" strike="noStrike">
                <a:solidFill>
                  <a:srgbClr val="ffffff"/>
                </a:solidFill>
                <a:latin typeface="Verdana"/>
                <a:ea typeface="DejaVu Sans"/>
              </a:rPr>
              <a:t>great  </a:t>
            </a:r>
            <a:r>
              <a:rPr b="0" lang="en-US" sz="4650" spc="-265" strike="noStrike">
                <a:solidFill>
                  <a:srgbClr val="ffffff"/>
                </a:solidFill>
                <a:latin typeface="Verdana"/>
                <a:ea typeface="DejaVu Sans"/>
              </a:rPr>
              <a:t>results.</a:t>
            </a:r>
            <a:endParaRPr b="0" lang="en-US" sz="46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0" y="4150080"/>
            <a:ext cx="20103840" cy="27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800" spc="-347" strike="noStrike">
                <a:solidFill>
                  <a:srgbClr val="ffffff"/>
                </a:solidFill>
                <a:latin typeface="Verdana"/>
              </a:rPr>
              <a:t>Difference b/w </a:t>
            </a:r>
            <a:br>
              <a:rPr sz="8800"/>
            </a:br>
            <a:r>
              <a:rPr b="0" lang="en-US" sz="8800" spc="-347" strike="noStrike">
                <a:solidFill>
                  <a:srgbClr val="ffffff"/>
                </a:solidFill>
                <a:latin typeface="Verdana"/>
              </a:rPr>
              <a:t>Machine</a:t>
            </a:r>
            <a:r>
              <a:rPr b="0" lang="en-US" sz="8800" spc="-1690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8800" spc="-460" strike="noStrike">
                <a:solidFill>
                  <a:srgbClr val="ffffff"/>
                </a:solidFill>
                <a:latin typeface="Verdana"/>
              </a:rPr>
              <a:t>Learning</a:t>
            </a:r>
            <a:r>
              <a:rPr b="0" lang="en-US" sz="8800" spc="-1690" strike="noStrike">
                <a:solidFill>
                  <a:srgbClr val="ffffff"/>
                </a:solidFill>
                <a:latin typeface="Verdana"/>
              </a:rPr>
              <a:t>  and </a:t>
            </a:r>
            <a:r>
              <a:rPr b="0" lang="en-US" sz="8800" spc="-211" strike="noStrike">
                <a:solidFill>
                  <a:srgbClr val="ffffff"/>
                </a:solidFill>
                <a:latin typeface="Verdana"/>
              </a:rPr>
              <a:t>Deep</a:t>
            </a:r>
            <a:r>
              <a:rPr b="0" lang="en-US" sz="8800" spc="-1690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8800" spc="-486" strike="noStrike">
                <a:solidFill>
                  <a:srgbClr val="ffffff"/>
                </a:solidFill>
                <a:latin typeface="Verdana"/>
              </a:rPr>
              <a:t>Learning</a:t>
            </a:r>
            <a:endParaRPr b="0" lang="en-US" sz="8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object 2"/>
          <p:cNvSpPr/>
          <p:nvPr/>
        </p:nvSpPr>
        <p:spPr>
          <a:xfrm>
            <a:off x="9026280" y="3243600"/>
            <a:ext cx="10800000" cy="7779240"/>
          </a:xfrm>
          <a:custGeom>
            <a:avLst/>
            <a:gdLst/>
            <a:ahLst/>
            <a:rect l="l" t="t" r="r" b="b"/>
            <a:pathLst>
              <a:path w="10800715" h="8908415">
                <a:moveTo>
                  <a:pt x="1813417" y="0"/>
                </a:moveTo>
                <a:lnTo>
                  <a:pt x="1348249" y="3291"/>
                </a:lnTo>
                <a:lnTo>
                  <a:pt x="1238102" y="6995"/>
                </a:lnTo>
                <a:lnTo>
                  <a:pt x="1186477" y="9595"/>
                </a:lnTo>
                <a:lnTo>
                  <a:pt x="1137058" y="12771"/>
                </a:lnTo>
                <a:lnTo>
                  <a:pt x="1089778" y="16581"/>
                </a:lnTo>
                <a:lnTo>
                  <a:pt x="1044566" y="21081"/>
                </a:lnTo>
                <a:lnTo>
                  <a:pt x="1001354" y="26330"/>
                </a:lnTo>
                <a:lnTo>
                  <a:pt x="960073" y="32385"/>
                </a:lnTo>
                <a:lnTo>
                  <a:pt x="920654" y="39304"/>
                </a:lnTo>
                <a:lnTo>
                  <a:pt x="883028" y="47144"/>
                </a:lnTo>
                <a:lnTo>
                  <a:pt x="812879" y="65817"/>
                </a:lnTo>
                <a:lnTo>
                  <a:pt x="703540" y="106587"/>
                </a:lnTo>
                <a:lnTo>
                  <a:pt x="659034" y="126210"/>
                </a:lnTo>
                <a:lnTo>
                  <a:pt x="615601" y="147686"/>
                </a:lnTo>
                <a:lnTo>
                  <a:pt x="573292" y="170966"/>
                </a:lnTo>
                <a:lnTo>
                  <a:pt x="532154" y="196002"/>
                </a:lnTo>
                <a:lnTo>
                  <a:pt x="492237" y="222745"/>
                </a:lnTo>
                <a:lnTo>
                  <a:pt x="453588" y="251146"/>
                </a:lnTo>
                <a:lnTo>
                  <a:pt x="416258" y="281158"/>
                </a:lnTo>
                <a:lnTo>
                  <a:pt x="380294" y="312730"/>
                </a:lnTo>
                <a:lnTo>
                  <a:pt x="345745" y="345815"/>
                </a:lnTo>
                <a:lnTo>
                  <a:pt x="312660" y="380363"/>
                </a:lnTo>
                <a:lnTo>
                  <a:pt x="281087" y="416327"/>
                </a:lnTo>
                <a:lnTo>
                  <a:pt x="251076" y="453657"/>
                </a:lnTo>
                <a:lnTo>
                  <a:pt x="222674" y="492305"/>
                </a:lnTo>
                <a:lnTo>
                  <a:pt x="195931" y="532222"/>
                </a:lnTo>
                <a:lnTo>
                  <a:pt x="170896" y="573359"/>
                </a:lnTo>
                <a:lnTo>
                  <a:pt x="147616" y="615668"/>
                </a:lnTo>
                <a:lnTo>
                  <a:pt x="126141" y="659100"/>
                </a:lnTo>
                <a:lnTo>
                  <a:pt x="106519" y="703607"/>
                </a:lnTo>
                <a:lnTo>
                  <a:pt x="76698" y="780285"/>
                </a:lnTo>
                <a:lnTo>
                  <a:pt x="55892" y="847196"/>
                </a:lnTo>
                <a:lnTo>
                  <a:pt x="39232" y="920726"/>
                </a:lnTo>
                <a:lnTo>
                  <a:pt x="32312" y="960146"/>
                </a:lnTo>
                <a:lnTo>
                  <a:pt x="26257" y="1001427"/>
                </a:lnTo>
                <a:lnTo>
                  <a:pt x="21007" y="1044639"/>
                </a:lnTo>
                <a:lnTo>
                  <a:pt x="16506" y="1089850"/>
                </a:lnTo>
                <a:lnTo>
                  <a:pt x="12696" y="1137130"/>
                </a:lnTo>
                <a:lnTo>
                  <a:pt x="9520" y="1186548"/>
                </a:lnTo>
                <a:lnTo>
                  <a:pt x="6919" y="1238172"/>
                </a:lnTo>
                <a:lnTo>
                  <a:pt x="4836" y="1292072"/>
                </a:lnTo>
                <a:lnTo>
                  <a:pt x="3214" y="1348316"/>
                </a:lnTo>
                <a:lnTo>
                  <a:pt x="1996" y="1406973"/>
                </a:lnTo>
                <a:lnTo>
                  <a:pt x="1122" y="1468113"/>
                </a:lnTo>
                <a:lnTo>
                  <a:pt x="537" y="1531804"/>
                </a:lnTo>
                <a:lnTo>
                  <a:pt x="182" y="1598116"/>
                </a:lnTo>
                <a:lnTo>
                  <a:pt x="0" y="1667117"/>
                </a:lnTo>
                <a:lnTo>
                  <a:pt x="0" y="7241237"/>
                </a:lnTo>
                <a:lnTo>
                  <a:pt x="182" y="7310237"/>
                </a:lnTo>
                <a:lnTo>
                  <a:pt x="537" y="7376548"/>
                </a:lnTo>
                <a:lnTo>
                  <a:pt x="1122" y="7440239"/>
                </a:lnTo>
                <a:lnTo>
                  <a:pt x="1996" y="7501378"/>
                </a:lnTo>
                <a:lnTo>
                  <a:pt x="3214" y="7560035"/>
                </a:lnTo>
                <a:lnTo>
                  <a:pt x="4836" y="7616279"/>
                </a:lnTo>
                <a:lnTo>
                  <a:pt x="6919" y="7670179"/>
                </a:lnTo>
                <a:lnTo>
                  <a:pt x="9520" y="7721803"/>
                </a:lnTo>
                <a:lnTo>
                  <a:pt x="12696" y="7771221"/>
                </a:lnTo>
                <a:lnTo>
                  <a:pt x="16506" y="7818501"/>
                </a:lnTo>
                <a:lnTo>
                  <a:pt x="21007" y="7863712"/>
                </a:lnTo>
                <a:lnTo>
                  <a:pt x="26257" y="7906924"/>
                </a:lnTo>
                <a:lnTo>
                  <a:pt x="32312" y="7948205"/>
                </a:lnTo>
                <a:lnTo>
                  <a:pt x="39232" y="7987624"/>
                </a:lnTo>
                <a:lnTo>
                  <a:pt x="47072" y="8025250"/>
                </a:lnTo>
                <a:lnTo>
                  <a:pt x="65748" y="8095401"/>
                </a:lnTo>
                <a:lnTo>
                  <a:pt x="106519" y="8204739"/>
                </a:lnTo>
                <a:lnTo>
                  <a:pt x="126141" y="8249246"/>
                </a:lnTo>
                <a:lnTo>
                  <a:pt x="147616" y="8292679"/>
                </a:lnTo>
                <a:lnTo>
                  <a:pt x="170896" y="8334988"/>
                </a:lnTo>
                <a:lnTo>
                  <a:pt x="195931" y="8376126"/>
                </a:lnTo>
                <a:lnTo>
                  <a:pt x="222674" y="8416043"/>
                </a:lnTo>
                <a:lnTo>
                  <a:pt x="251076" y="8454692"/>
                </a:lnTo>
                <a:lnTo>
                  <a:pt x="281087" y="8492022"/>
                </a:lnTo>
                <a:lnTo>
                  <a:pt x="312660" y="8527986"/>
                </a:lnTo>
                <a:lnTo>
                  <a:pt x="345745" y="8562535"/>
                </a:lnTo>
                <a:lnTo>
                  <a:pt x="380294" y="8595620"/>
                </a:lnTo>
                <a:lnTo>
                  <a:pt x="416258" y="8627193"/>
                </a:lnTo>
                <a:lnTo>
                  <a:pt x="453588" y="8657204"/>
                </a:lnTo>
                <a:lnTo>
                  <a:pt x="492237" y="8685606"/>
                </a:lnTo>
                <a:lnTo>
                  <a:pt x="532154" y="8712349"/>
                </a:lnTo>
                <a:lnTo>
                  <a:pt x="573292" y="8737385"/>
                </a:lnTo>
                <a:lnTo>
                  <a:pt x="615601" y="8760665"/>
                </a:lnTo>
                <a:lnTo>
                  <a:pt x="659034" y="8782140"/>
                </a:lnTo>
                <a:lnTo>
                  <a:pt x="703540" y="8801762"/>
                </a:lnTo>
                <a:lnTo>
                  <a:pt x="780217" y="8831583"/>
                </a:lnTo>
                <a:lnTo>
                  <a:pt x="847126" y="8852387"/>
                </a:lnTo>
                <a:lnTo>
                  <a:pt x="920654" y="8869046"/>
                </a:lnTo>
                <a:lnTo>
                  <a:pt x="960073" y="8875964"/>
                </a:lnTo>
                <a:lnTo>
                  <a:pt x="1001354" y="8882019"/>
                </a:lnTo>
                <a:lnTo>
                  <a:pt x="1044566" y="8887268"/>
                </a:lnTo>
                <a:lnTo>
                  <a:pt x="1089778" y="8891769"/>
                </a:lnTo>
                <a:lnTo>
                  <a:pt x="1137058" y="8895578"/>
                </a:lnTo>
                <a:lnTo>
                  <a:pt x="1186477" y="8898754"/>
                </a:lnTo>
                <a:lnTo>
                  <a:pt x="1238102" y="8901355"/>
                </a:lnTo>
                <a:lnTo>
                  <a:pt x="1292003" y="8903437"/>
                </a:lnTo>
                <a:lnTo>
                  <a:pt x="1406908" y="8906278"/>
                </a:lnTo>
                <a:lnTo>
                  <a:pt x="1738826" y="8908341"/>
                </a:lnTo>
                <a:lnTo>
                  <a:pt x="9061708" y="8908341"/>
                </a:lnTo>
                <a:lnTo>
                  <a:pt x="9133462" y="8908273"/>
                </a:lnTo>
                <a:lnTo>
                  <a:pt x="9202459" y="8908091"/>
                </a:lnTo>
                <a:lnTo>
                  <a:pt x="9393589" y="8906278"/>
                </a:lnTo>
                <a:lnTo>
                  <a:pt x="9508482" y="8903437"/>
                </a:lnTo>
                <a:lnTo>
                  <a:pt x="9562378" y="8901355"/>
                </a:lnTo>
                <a:lnTo>
                  <a:pt x="9613999" y="8898754"/>
                </a:lnTo>
                <a:lnTo>
                  <a:pt x="9663413" y="8895578"/>
                </a:lnTo>
                <a:lnTo>
                  <a:pt x="9710690" y="8891769"/>
                </a:lnTo>
                <a:lnTo>
                  <a:pt x="9755899" y="8887268"/>
                </a:lnTo>
                <a:lnTo>
                  <a:pt x="9799108" y="8882019"/>
                </a:lnTo>
                <a:lnTo>
                  <a:pt x="9840387" y="8875964"/>
                </a:lnTo>
                <a:lnTo>
                  <a:pt x="9879804" y="8869046"/>
                </a:lnTo>
                <a:lnTo>
                  <a:pt x="9917429" y="8861206"/>
                </a:lnTo>
                <a:lnTo>
                  <a:pt x="9987579" y="8842532"/>
                </a:lnTo>
                <a:lnTo>
                  <a:pt x="10096924" y="8801762"/>
                </a:lnTo>
                <a:lnTo>
                  <a:pt x="10141435" y="8782140"/>
                </a:lnTo>
                <a:lnTo>
                  <a:pt x="10184870" y="8760665"/>
                </a:lnTo>
                <a:lnTo>
                  <a:pt x="10227182" y="8737385"/>
                </a:lnTo>
                <a:lnTo>
                  <a:pt x="10268320" y="8712349"/>
                </a:lnTo>
                <a:lnTo>
                  <a:pt x="10308238" y="8685606"/>
                </a:lnTo>
                <a:lnTo>
                  <a:pt x="10346885" y="8657204"/>
                </a:lnTo>
                <a:lnTo>
                  <a:pt x="10384215" y="8627193"/>
                </a:lnTo>
                <a:lnTo>
                  <a:pt x="10420177" y="8595620"/>
                </a:lnTo>
                <a:lnTo>
                  <a:pt x="10454725" y="8562535"/>
                </a:lnTo>
                <a:lnTo>
                  <a:pt x="10487808" y="8527986"/>
                </a:lnTo>
                <a:lnTo>
                  <a:pt x="10519380" y="8492022"/>
                </a:lnTo>
                <a:lnTo>
                  <a:pt x="10549390" y="8454692"/>
                </a:lnTo>
                <a:lnTo>
                  <a:pt x="10577791" y="8416043"/>
                </a:lnTo>
                <a:lnTo>
                  <a:pt x="10604534" y="8376126"/>
                </a:lnTo>
                <a:lnTo>
                  <a:pt x="10629570" y="8334988"/>
                </a:lnTo>
                <a:lnTo>
                  <a:pt x="10652852" y="8292679"/>
                </a:lnTo>
                <a:lnTo>
                  <a:pt x="10674329" y="8249246"/>
                </a:lnTo>
                <a:lnTo>
                  <a:pt x="10693955" y="8204739"/>
                </a:lnTo>
                <a:lnTo>
                  <a:pt x="10723785" y="8128062"/>
                </a:lnTo>
                <a:lnTo>
                  <a:pt x="10744596" y="8061153"/>
                </a:lnTo>
                <a:lnTo>
                  <a:pt x="10761260" y="7987624"/>
                </a:lnTo>
                <a:lnTo>
                  <a:pt x="10768181" y="7948205"/>
                </a:lnTo>
                <a:lnTo>
                  <a:pt x="10774238" y="7906924"/>
                </a:lnTo>
                <a:lnTo>
                  <a:pt x="10779489" y="7863712"/>
                </a:lnTo>
                <a:lnTo>
                  <a:pt x="10783991" y="7818501"/>
                </a:lnTo>
                <a:lnTo>
                  <a:pt x="10787802" y="7771221"/>
                </a:lnTo>
                <a:lnTo>
                  <a:pt x="10790979" y="7721803"/>
                </a:lnTo>
                <a:lnTo>
                  <a:pt x="10793580" y="7670179"/>
                </a:lnTo>
                <a:lnTo>
                  <a:pt x="10795663" y="7616279"/>
                </a:lnTo>
                <a:lnTo>
                  <a:pt x="10797286" y="7560035"/>
                </a:lnTo>
                <a:lnTo>
                  <a:pt x="10798505" y="7501378"/>
                </a:lnTo>
                <a:lnTo>
                  <a:pt x="10799378" y="7440239"/>
                </a:lnTo>
                <a:lnTo>
                  <a:pt x="10799964" y="7376548"/>
                </a:lnTo>
                <a:lnTo>
                  <a:pt x="10800319" y="7310237"/>
                </a:lnTo>
                <a:lnTo>
                  <a:pt x="10800501" y="7241237"/>
                </a:lnTo>
                <a:lnTo>
                  <a:pt x="10800501" y="1667117"/>
                </a:lnTo>
                <a:lnTo>
                  <a:pt x="10800319" y="1598116"/>
                </a:lnTo>
                <a:lnTo>
                  <a:pt x="10799964" y="1531804"/>
                </a:lnTo>
                <a:lnTo>
                  <a:pt x="10799378" y="1468113"/>
                </a:lnTo>
                <a:lnTo>
                  <a:pt x="10798505" y="1406973"/>
                </a:lnTo>
                <a:lnTo>
                  <a:pt x="10797286" y="1348316"/>
                </a:lnTo>
                <a:lnTo>
                  <a:pt x="10795663" y="1292072"/>
                </a:lnTo>
                <a:lnTo>
                  <a:pt x="10793580" y="1238172"/>
                </a:lnTo>
                <a:lnTo>
                  <a:pt x="10790979" y="1186548"/>
                </a:lnTo>
                <a:lnTo>
                  <a:pt x="10787802" y="1137130"/>
                </a:lnTo>
                <a:lnTo>
                  <a:pt x="10783991" y="1089850"/>
                </a:lnTo>
                <a:lnTo>
                  <a:pt x="10779489" y="1044639"/>
                </a:lnTo>
                <a:lnTo>
                  <a:pt x="10774238" y="1001427"/>
                </a:lnTo>
                <a:lnTo>
                  <a:pt x="10768181" y="960146"/>
                </a:lnTo>
                <a:lnTo>
                  <a:pt x="10761260" y="920726"/>
                </a:lnTo>
                <a:lnTo>
                  <a:pt x="10753417" y="883099"/>
                </a:lnTo>
                <a:lnTo>
                  <a:pt x="10734738" y="812948"/>
                </a:lnTo>
                <a:lnTo>
                  <a:pt x="10693955" y="703607"/>
                </a:lnTo>
                <a:lnTo>
                  <a:pt x="10674329" y="659100"/>
                </a:lnTo>
                <a:lnTo>
                  <a:pt x="10652852" y="615668"/>
                </a:lnTo>
                <a:lnTo>
                  <a:pt x="10629570" y="573359"/>
                </a:lnTo>
                <a:lnTo>
                  <a:pt x="10604534" y="532222"/>
                </a:lnTo>
                <a:lnTo>
                  <a:pt x="10577791" y="492305"/>
                </a:lnTo>
                <a:lnTo>
                  <a:pt x="10549390" y="453657"/>
                </a:lnTo>
                <a:lnTo>
                  <a:pt x="10519380" y="416327"/>
                </a:lnTo>
                <a:lnTo>
                  <a:pt x="10487808" y="380363"/>
                </a:lnTo>
                <a:lnTo>
                  <a:pt x="10454725" y="345815"/>
                </a:lnTo>
                <a:lnTo>
                  <a:pt x="10420177" y="312730"/>
                </a:lnTo>
                <a:lnTo>
                  <a:pt x="10384215" y="281158"/>
                </a:lnTo>
                <a:lnTo>
                  <a:pt x="10346885" y="251146"/>
                </a:lnTo>
                <a:lnTo>
                  <a:pt x="10308238" y="222745"/>
                </a:lnTo>
                <a:lnTo>
                  <a:pt x="10268320" y="196002"/>
                </a:lnTo>
                <a:lnTo>
                  <a:pt x="10227182" y="170966"/>
                </a:lnTo>
                <a:lnTo>
                  <a:pt x="10184870" y="147686"/>
                </a:lnTo>
                <a:lnTo>
                  <a:pt x="10141435" y="126210"/>
                </a:lnTo>
                <a:lnTo>
                  <a:pt x="10096924" y="106587"/>
                </a:lnTo>
                <a:lnTo>
                  <a:pt x="10020241" y="76766"/>
                </a:lnTo>
                <a:lnTo>
                  <a:pt x="9953331" y="55962"/>
                </a:lnTo>
                <a:lnTo>
                  <a:pt x="9879804" y="39304"/>
                </a:lnTo>
                <a:lnTo>
                  <a:pt x="9840387" y="32385"/>
                </a:lnTo>
                <a:lnTo>
                  <a:pt x="9799108" y="26330"/>
                </a:lnTo>
                <a:lnTo>
                  <a:pt x="9755899" y="21081"/>
                </a:lnTo>
                <a:lnTo>
                  <a:pt x="9710690" y="16581"/>
                </a:lnTo>
                <a:lnTo>
                  <a:pt x="9663413" y="12771"/>
                </a:lnTo>
                <a:lnTo>
                  <a:pt x="9613999" y="9595"/>
                </a:lnTo>
                <a:lnTo>
                  <a:pt x="9562378" y="6995"/>
                </a:lnTo>
                <a:lnTo>
                  <a:pt x="9452242" y="3291"/>
                </a:lnTo>
                <a:lnTo>
                  <a:pt x="9393589" y="2072"/>
                </a:lnTo>
                <a:lnTo>
                  <a:pt x="9332453" y="1199"/>
                </a:lnTo>
                <a:lnTo>
                  <a:pt x="9268766" y="614"/>
                </a:lnTo>
                <a:lnTo>
                  <a:pt x="9202459" y="259"/>
                </a:lnTo>
                <a:lnTo>
                  <a:pt x="9133462" y="76"/>
                </a:lnTo>
                <a:lnTo>
                  <a:pt x="9061708" y="9"/>
                </a:lnTo>
                <a:lnTo>
                  <a:pt x="1813417" y="0"/>
                </a:lnTo>
                <a:close/>
              </a:path>
            </a:pathLst>
          </a:custGeom>
          <a:solidFill>
            <a:srgbClr val="16e7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object 3"/>
          <p:cNvSpPr/>
          <p:nvPr/>
        </p:nvSpPr>
        <p:spPr>
          <a:xfrm>
            <a:off x="12665160" y="10294200"/>
            <a:ext cx="3531240" cy="10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3300" spc="-120" strike="noStrike">
                <a:solidFill>
                  <a:srgbClr val="ffffff"/>
                </a:solidFill>
                <a:latin typeface="Verdana"/>
                <a:ea typeface="DejaVu Sans"/>
              </a:rPr>
              <a:t>Unstructured</a:t>
            </a:r>
            <a:r>
              <a:rPr b="0" lang="en-US" sz="3300" spc="-647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3300" spc="-120" strike="noStrike">
                <a:solidFill>
                  <a:srgbClr val="ffffff"/>
                </a:solidFill>
                <a:latin typeface="Verdana"/>
                <a:ea typeface="DejaVu Sans"/>
              </a:rPr>
              <a:t>data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74" name="object 4"/>
          <p:cNvSpPr/>
          <p:nvPr/>
        </p:nvSpPr>
        <p:spPr>
          <a:xfrm>
            <a:off x="9290880" y="5177520"/>
            <a:ext cx="570240" cy="27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15840" anchor="t" vert="vert270" rot="16200000">
            <a:no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0" lang="en-US" sz="3300" spc="-86" strike="noStrike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r>
              <a:rPr b="0" lang="en-US" sz="3300" spc="-650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3300" spc="-182" strike="noStrike">
                <a:solidFill>
                  <a:srgbClr val="ffffff"/>
                </a:solidFill>
                <a:latin typeface="Verdana"/>
                <a:ea typeface="DejaVu Sans"/>
              </a:rPr>
              <a:t>Learning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0" y="346680"/>
            <a:ext cx="20103840" cy="289656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9450" spc="-347" strike="noStrike">
                <a:solidFill>
                  <a:srgbClr val="ffffff"/>
                </a:solidFill>
                <a:latin typeface="Verdana"/>
              </a:rPr>
              <a:t>Machine</a:t>
            </a:r>
            <a:r>
              <a:rPr b="0" lang="en-US" sz="9450" spc="-1690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9450" spc="-460" strike="noStrike">
                <a:solidFill>
                  <a:srgbClr val="ffffff"/>
                </a:solidFill>
                <a:latin typeface="Verdana"/>
              </a:rPr>
              <a:t>Learning</a:t>
            </a:r>
            <a:r>
              <a:rPr b="0" lang="en-US" sz="9450" spc="-1690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9450" spc="-741" strike="noStrike">
                <a:solidFill>
                  <a:srgbClr val="ffffff"/>
                </a:solidFill>
                <a:latin typeface="Verdana"/>
              </a:rPr>
              <a:t>vs.</a:t>
            </a:r>
            <a:r>
              <a:rPr b="0" lang="en-US" sz="9450" spc="-1690" strike="noStrike">
                <a:solidFill>
                  <a:srgbClr val="ffffff"/>
                </a:solidFill>
                <a:latin typeface="Verdana"/>
              </a:rPr>
              <a:t> </a:t>
            </a:r>
            <a:br>
              <a:rPr sz="9450"/>
            </a:br>
            <a:r>
              <a:rPr b="0" lang="en-US" sz="9450" spc="-1690" strike="noStrike">
                <a:solidFill>
                  <a:srgbClr val="ffffff"/>
                </a:solidFill>
                <a:latin typeface="Verdana"/>
              </a:rPr>
              <a:t>                                                             </a:t>
            </a:r>
            <a:r>
              <a:rPr b="0" lang="en-US" sz="9450" spc="-211" strike="noStrike">
                <a:solidFill>
                  <a:srgbClr val="ffffff"/>
                </a:solidFill>
                <a:latin typeface="Verdana"/>
              </a:rPr>
              <a:t>Deep</a:t>
            </a:r>
            <a:r>
              <a:rPr b="0" lang="en-US" sz="9450" spc="-1690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9450" spc="-486" strike="noStrike">
                <a:solidFill>
                  <a:srgbClr val="ffffff"/>
                </a:solidFill>
                <a:latin typeface="Verdana"/>
              </a:rPr>
              <a:t>Learning</a:t>
            </a:r>
            <a:endParaRPr b="0" lang="en-US" sz="9450" spc="-1" strike="noStrike">
              <a:latin typeface="Arial"/>
            </a:endParaRPr>
          </a:p>
        </p:txBody>
      </p:sp>
      <p:sp>
        <p:nvSpPr>
          <p:cNvPr id="376" name="object 6"/>
          <p:cNvSpPr/>
          <p:nvPr/>
        </p:nvSpPr>
        <p:spPr>
          <a:xfrm>
            <a:off x="356040" y="2115000"/>
            <a:ext cx="7908120" cy="8907840"/>
          </a:xfrm>
          <a:custGeom>
            <a:avLst/>
            <a:gdLst/>
            <a:ahLst/>
            <a:rect l="l" t="t" r="r" b="b"/>
            <a:pathLst>
              <a:path w="7908925" h="8908415">
                <a:moveTo>
                  <a:pt x="1813386" y="0"/>
                </a:moveTo>
                <a:lnTo>
                  <a:pt x="1348239" y="3291"/>
                </a:lnTo>
                <a:lnTo>
                  <a:pt x="1238095" y="6995"/>
                </a:lnTo>
                <a:lnTo>
                  <a:pt x="1186471" y="9595"/>
                </a:lnTo>
                <a:lnTo>
                  <a:pt x="1137053" y="12771"/>
                </a:lnTo>
                <a:lnTo>
                  <a:pt x="1089773" y="16581"/>
                </a:lnTo>
                <a:lnTo>
                  <a:pt x="1044562" y="21081"/>
                </a:lnTo>
                <a:lnTo>
                  <a:pt x="1001350" y="26330"/>
                </a:lnTo>
                <a:lnTo>
                  <a:pt x="960069" y="32385"/>
                </a:lnTo>
                <a:lnTo>
                  <a:pt x="920649" y="39304"/>
                </a:lnTo>
                <a:lnTo>
                  <a:pt x="883022" y="47144"/>
                </a:lnTo>
                <a:lnTo>
                  <a:pt x="812871" y="65817"/>
                </a:lnTo>
                <a:lnTo>
                  <a:pt x="703530" y="106587"/>
                </a:lnTo>
                <a:lnTo>
                  <a:pt x="659024" y="126210"/>
                </a:lnTo>
                <a:lnTo>
                  <a:pt x="615592" y="147686"/>
                </a:lnTo>
                <a:lnTo>
                  <a:pt x="573283" y="170966"/>
                </a:lnTo>
                <a:lnTo>
                  <a:pt x="532146" y="196002"/>
                </a:lnTo>
                <a:lnTo>
                  <a:pt x="492229" y="222745"/>
                </a:lnTo>
                <a:lnTo>
                  <a:pt x="453581" y="251146"/>
                </a:lnTo>
                <a:lnTo>
                  <a:pt x="416251" y="281158"/>
                </a:lnTo>
                <a:lnTo>
                  <a:pt x="380287" y="312730"/>
                </a:lnTo>
                <a:lnTo>
                  <a:pt x="345738" y="345815"/>
                </a:lnTo>
                <a:lnTo>
                  <a:pt x="312653" y="380363"/>
                </a:lnTo>
                <a:lnTo>
                  <a:pt x="281081" y="416327"/>
                </a:lnTo>
                <a:lnTo>
                  <a:pt x="251069" y="453657"/>
                </a:lnTo>
                <a:lnTo>
                  <a:pt x="222668" y="492305"/>
                </a:lnTo>
                <a:lnTo>
                  <a:pt x="195925" y="532222"/>
                </a:lnTo>
                <a:lnTo>
                  <a:pt x="170889" y="573359"/>
                </a:lnTo>
                <a:lnTo>
                  <a:pt x="147609" y="615668"/>
                </a:lnTo>
                <a:lnTo>
                  <a:pt x="126133" y="659100"/>
                </a:lnTo>
                <a:lnTo>
                  <a:pt x="106511" y="703607"/>
                </a:lnTo>
                <a:lnTo>
                  <a:pt x="76690" y="780285"/>
                </a:lnTo>
                <a:lnTo>
                  <a:pt x="55886" y="847196"/>
                </a:lnTo>
                <a:lnTo>
                  <a:pt x="39227" y="920726"/>
                </a:lnTo>
                <a:lnTo>
                  <a:pt x="32309" y="960146"/>
                </a:lnTo>
                <a:lnTo>
                  <a:pt x="26254" y="1001427"/>
                </a:lnTo>
                <a:lnTo>
                  <a:pt x="21005" y="1044639"/>
                </a:lnTo>
                <a:lnTo>
                  <a:pt x="16504" y="1089850"/>
                </a:lnTo>
                <a:lnTo>
                  <a:pt x="12695" y="1137130"/>
                </a:lnTo>
                <a:lnTo>
                  <a:pt x="9519" y="1186548"/>
                </a:lnTo>
                <a:lnTo>
                  <a:pt x="6918" y="1238172"/>
                </a:lnTo>
                <a:lnTo>
                  <a:pt x="4836" y="1292072"/>
                </a:lnTo>
                <a:lnTo>
                  <a:pt x="3214" y="1348316"/>
                </a:lnTo>
                <a:lnTo>
                  <a:pt x="1995" y="1406973"/>
                </a:lnTo>
                <a:lnTo>
                  <a:pt x="1122" y="1468113"/>
                </a:lnTo>
                <a:lnTo>
                  <a:pt x="537" y="1531804"/>
                </a:lnTo>
                <a:lnTo>
                  <a:pt x="182" y="1598116"/>
                </a:lnTo>
                <a:lnTo>
                  <a:pt x="0" y="1667117"/>
                </a:lnTo>
                <a:lnTo>
                  <a:pt x="0" y="7241237"/>
                </a:lnTo>
                <a:lnTo>
                  <a:pt x="182" y="7310237"/>
                </a:lnTo>
                <a:lnTo>
                  <a:pt x="537" y="7376548"/>
                </a:lnTo>
                <a:lnTo>
                  <a:pt x="1122" y="7440239"/>
                </a:lnTo>
                <a:lnTo>
                  <a:pt x="1995" y="7501378"/>
                </a:lnTo>
                <a:lnTo>
                  <a:pt x="3214" y="7560035"/>
                </a:lnTo>
                <a:lnTo>
                  <a:pt x="4836" y="7616279"/>
                </a:lnTo>
                <a:lnTo>
                  <a:pt x="6918" y="7670179"/>
                </a:lnTo>
                <a:lnTo>
                  <a:pt x="9519" y="7721803"/>
                </a:lnTo>
                <a:lnTo>
                  <a:pt x="12695" y="7771221"/>
                </a:lnTo>
                <a:lnTo>
                  <a:pt x="16504" y="7818501"/>
                </a:lnTo>
                <a:lnTo>
                  <a:pt x="21005" y="7863712"/>
                </a:lnTo>
                <a:lnTo>
                  <a:pt x="26254" y="7906924"/>
                </a:lnTo>
                <a:lnTo>
                  <a:pt x="32309" y="7948205"/>
                </a:lnTo>
                <a:lnTo>
                  <a:pt x="39227" y="7987624"/>
                </a:lnTo>
                <a:lnTo>
                  <a:pt x="47067" y="8025250"/>
                </a:lnTo>
                <a:lnTo>
                  <a:pt x="65741" y="8095401"/>
                </a:lnTo>
                <a:lnTo>
                  <a:pt x="106511" y="8204739"/>
                </a:lnTo>
                <a:lnTo>
                  <a:pt x="126133" y="8249246"/>
                </a:lnTo>
                <a:lnTo>
                  <a:pt x="147609" y="8292679"/>
                </a:lnTo>
                <a:lnTo>
                  <a:pt x="170889" y="8334988"/>
                </a:lnTo>
                <a:lnTo>
                  <a:pt x="195925" y="8376126"/>
                </a:lnTo>
                <a:lnTo>
                  <a:pt x="222668" y="8416043"/>
                </a:lnTo>
                <a:lnTo>
                  <a:pt x="251069" y="8454692"/>
                </a:lnTo>
                <a:lnTo>
                  <a:pt x="281081" y="8492022"/>
                </a:lnTo>
                <a:lnTo>
                  <a:pt x="312653" y="8527986"/>
                </a:lnTo>
                <a:lnTo>
                  <a:pt x="345738" y="8562535"/>
                </a:lnTo>
                <a:lnTo>
                  <a:pt x="380287" y="8595620"/>
                </a:lnTo>
                <a:lnTo>
                  <a:pt x="416251" y="8627193"/>
                </a:lnTo>
                <a:lnTo>
                  <a:pt x="453581" y="8657204"/>
                </a:lnTo>
                <a:lnTo>
                  <a:pt x="492229" y="8685606"/>
                </a:lnTo>
                <a:lnTo>
                  <a:pt x="532146" y="8712349"/>
                </a:lnTo>
                <a:lnTo>
                  <a:pt x="573283" y="8737385"/>
                </a:lnTo>
                <a:lnTo>
                  <a:pt x="615592" y="8760665"/>
                </a:lnTo>
                <a:lnTo>
                  <a:pt x="659024" y="8782140"/>
                </a:lnTo>
                <a:lnTo>
                  <a:pt x="703530" y="8801762"/>
                </a:lnTo>
                <a:lnTo>
                  <a:pt x="780208" y="8831583"/>
                </a:lnTo>
                <a:lnTo>
                  <a:pt x="847119" y="8852387"/>
                </a:lnTo>
                <a:lnTo>
                  <a:pt x="920649" y="8869046"/>
                </a:lnTo>
                <a:lnTo>
                  <a:pt x="960069" y="8875964"/>
                </a:lnTo>
                <a:lnTo>
                  <a:pt x="1001350" y="8882019"/>
                </a:lnTo>
                <a:lnTo>
                  <a:pt x="1044562" y="8887268"/>
                </a:lnTo>
                <a:lnTo>
                  <a:pt x="1089773" y="8891769"/>
                </a:lnTo>
                <a:lnTo>
                  <a:pt x="1137053" y="8895578"/>
                </a:lnTo>
                <a:lnTo>
                  <a:pt x="1186471" y="8898754"/>
                </a:lnTo>
                <a:lnTo>
                  <a:pt x="1238095" y="8901355"/>
                </a:lnTo>
                <a:lnTo>
                  <a:pt x="1291995" y="8903437"/>
                </a:lnTo>
                <a:lnTo>
                  <a:pt x="1406896" y="8906278"/>
                </a:lnTo>
                <a:lnTo>
                  <a:pt x="1738799" y="8908341"/>
                </a:lnTo>
                <a:lnTo>
                  <a:pt x="6169737" y="8908341"/>
                </a:lnTo>
                <a:lnTo>
                  <a:pt x="6241497" y="8908273"/>
                </a:lnTo>
                <a:lnTo>
                  <a:pt x="6310498" y="8908091"/>
                </a:lnTo>
                <a:lnTo>
                  <a:pt x="6501642" y="8906278"/>
                </a:lnTo>
                <a:lnTo>
                  <a:pt x="6616545" y="8903437"/>
                </a:lnTo>
                <a:lnTo>
                  <a:pt x="6670445" y="8901355"/>
                </a:lnTo>
                <a:lnTo>
                  <a:pt x="6722069" y="8898754"/>
                </a:lnTo>
                <a:lnTo>
                  <a:pt x="6771487" y="8895578"/>
                </a:lnTo>
                <a:lnTo>
                  <a:pt x="6818768" y="8891769"/>
                </a:lnTo>
                <a:lnTo>
                  <a:pt x="6863979" y="8887268"/>
                </a:lnTo>
                <a:lnTo>
                  <a:pt x="6907191" y="8882019"/>
                </a:lnTo>
                <a:lnTo>
                  <a:pt x="6948472" y="8875964"/>
                </a:lnTo>
                <a:lnTo>
                  <a:pt x="6987892" y="8869046"/>
                </a:lnTo>
                <a:lnTo>
                  <a:pt x="7025518" y="8861206"/>
                </a:lnTo>
                <a:lnTo>
                  <a:pt x="7095668" y="8842532"/>
                </a:lnTo>
                <a:lnTo>
                  <a:pt x="7205007" y="8801762"/>
                </a:lnTo>
                <a:lnTo>
                  <a:pt x="7249513" y="8782140"/>
                </a:lnTo>
                <a:lnTo>
                  <a:pt x="7292945" y="8760665"/>
                </a:lnTo>
                <a:lnTo>
                  <a:pt x="7335254" y="8737385"/>
                </a:lnTo>
                <a:lnTo>
                  <a:pt x="7376392" y="8712349"/>
                </a:lnTo>
                <a:lnTo>
                  <a:pt x="7416309" y="8685606"/>
                </a:lnTo>
                <a:lnTo>
                  <a:pt x="7454956" y="8657204"/>
                </a:lnTo>
                <a:lnTo>
                  <a:pt x="7492286" y="8627193"/>
                </a:lnTo>
                <a:lnTo>
                  <a:pt x="7528250" y="8595620"/>
                </a:lnTo>
                <a:lnTo>
                  <a:pt x="7562798" y="8562535"/>
                </a:lnTo>
                <a:lnTo>
                  <a:pt x="7595883" y="8527986"/>
                </a:lnTo>
                <a:lnTo>
                  <a:pt x="7627456" y="8492022"/>
                </a:lnTo>
                <a:lnTo>
                  <a:pt x="7657467" y="8454692"/>
                </a:lnTo>
                <a:lnTo>
                  <a:pt x="7685868" y="8416043"/>
                </a:lnTo>
                <a:lnTo>
                  <a:pt x="7712611" y="8376126"/>
                </a:lnTo>
                <a:lnTo>
                  <a:pt x="7737648" y="8334988"/>
                </a:lnTo>
                <a:lnTo>
                  <a:pt x="7760928" y="8292679"/>
                </a:lnTo>
                <a:lnTo>
                  <a:pt x="7782404" y="8249246"/>
                </a:lnTo>
                <a:lnTo>
                  <a:pt x="7802026" y="8204739"/>
                </a:lnTo>
                <a:lnTo>
                  <a:pt x="7831848" y="8128062"/>
                </a:lnTo>
                <a:lnTo>
                  <a:pt x="7852651" y="8061153"/>
                </a:lnTo>
                <a:lnTo>
                  <a:pt x="7869310" y="7987624"/>
                </a:lnTo>
                <a:lnTo>
                  <a:pt x="7876228" y="7948205"/>
                </a:lnTo>
                <a:lnTo>
                  <a:pt x="7882283" y="7906924"/>
                </a:lnTo>
                <a:lnTo>
                  <a:pt x="7887532" y="7863712"/>
                </a:lnTo>
                <a:lnTo>
                  <a:pt x="7892032" y="7818501"/>
                </a:lnTo>
                <a:lnTo>
                  <a:pt x="7895842" y="7771221"/>
                </a:lnTo>
                <a:lnTo>
                  <a:pt x="7899018" y="7721803"/>
                </a:lnTo>
                <a:lnTo>
                  <a:pt x="7901619" y="7670179"/>
                </a:lnTo>
                <a:lnTo>
                  <a:pt x="7903701" y="7616279"/>
                </a:lnTo>
                <a:lnTo>
                  <a:pt x="7905323" y="7560035"/>
                </a:lnTo>
                <a:lnTo>
                  <a:pt x="7906541" y="7501378"/>
                </a:lnTo>
                <a:lnTo>
                  <a:pt x="7907414" y="7440239"/>
                </a:lnTo>
                <a:lnTo>
                  <a:pt x="7908000" y="7376548"/>
                </a:lnTo>
                <a:lnTo>
                  <a:pt x="7908355" y="7310237"/>
                </a:lnTo>
                <a:lnTo>
                  <a:pt x="7908537" y="7241237"/>
                </a:lnTo>
                <a:lnTo>
                  <a:pt x="7908537" y="1667117"/>
                </a:lnTo>
                <a:lnTo>
                  <a:pt x="7908355" y="1598116"/>
                </a:lnTo>
                <a:lnTo>
                  <a:pt x="7908000" y="1531804"/>
                </a:lnTo>
                <a:lnTo>
                  <a:pt x="7907414" y="1468113"/>
                </a:lnTo>
                <a:lnTo>
                  <a:pt x="7906541" y="1406973"/>
                </a:lnTo>
                <a:lnTo>
                  <a:pt x="7905323" y="1348316"/>
                </a:lnTo>
                <a:lnTo>
                  <a:pt x="7903701" y="1292072"/>
                </a:lnTo>
                <a:lnTo>
                  <a:pt x="7901619" y="1238172"/>
                </a:lnTo>
                <a:lnTo>
                  <a:pt x="7899018" y="1186548"/>
                </a:lnTo>
                <a:lnTo>
                  <a:pt x="7895842" y="1137130"/>
                </a:lnTo>
                <a:lnTo>
                  <a:pt x="7892032" y="1089850"/>
                </a:lnTo>
                <a:lnTo>
                  <a:pt x="7887532" y="1044639"/>
                </a:lnTo>
                <a:lnTo>
                  <a:pt x="7882283" y="1001427"/>
                </a:lnTo>
                <a:lnTo>
                  <a:pt x="7876228" y="960146"/>
                </a:lnTo>
                <a:lnTo>
                  <a:pt x="7869310" y="920726"/>
                </a:lnTo>
                <a:lnTo>
                  <a:pt x="7861470" y="883099"/>
                </a:lnTo>
                <a:lnTo>
                  <a:pt x="7842796" y="812948"/>
                </a:lnTo>
                <a:lnTo>
                  <a:pt x="7802026" y="703607"/>
                </a:lnTo>
                <a:lnTo>
                  <a:pt x="7782404" y="659100"/>
                </a:lnTo>
                <a:lnTo>
                  <a:pt x="7760928" y="615668"/>
                </a:lnTo>
                <a:lnTo>
                  <a:pt x="7737648" y="573359"/>
                </a:lnTo>
                <a:lnTo>
                  <a:pt x="7712611" y="532222"/>
                </a:lnTo>
                <a:lnTo>
                  <a:pt x="7685868" y="492305"/>
                </a:lnTo>
                <a:lnTo>
                  <a:pt x="7657467" y="453657"/>
                </a:lnTo>
                <a:lnTo>
                  <a:pt x="7627456" y="416327"/>
                </a:lnTo>
                <a:lnTo>
                  <a:pt x="7595883" y="380363"/>
                </a:lnTo>
                <a:lnTo>
                  <a:pt x="7562798" y="345815"/>
                </a:lnTo>
                <a:lnTo>
                  <a:pt x="7528250" y="312730"/>
                </a:lnTo>
                <a:lnTo>
                  <a:pt x="7492286" y="281158"/>
                </a:lnTo>
                <a:lnTo>
                  <a:pt x="7454956" y="251146"/>
                </a:lnTo>
                <a:lnTo>
                  <a:pt x="7416309" y="222745"/>
                </a:lnTo>
                <a:lnTo>
                  <a:pt x="7376392" y="196002"/>
                </a:lnTo>
                <a:lnTo>
                  <a:pt x="7335254" y="170966"/>
                </a:lnTo>
                <a:lnTo>
                  <a:pt x="7292945" y="147686"/>
                </a:lnTo>
                <a:lnTo>
                  <a:pt x="7249513" y="126210"/>
                </a:lnTo>
                <a:lnTo>
                  <a:pt x="7205007" y="106587"/>
                </a:lnTo>
                <a:lnTo>
                  <a:pt x="7128330" y="76766"/>
                </a:lnTo>
                <a:lnTo>
                  <a:pt x="7061421" y="55962"/>
                </a:lnTo>
                <a:lnTo>
                  <a:pt x="6987892" y="39304"/>
                </a:lnTo>
                <a:lnTo>
                  <a:pt x="6948472" y="32385"/>
                </a:lnTo>
                <a:lnTo>
                  <a:pt x="6907191" y="26330"/>
                </a:lnTo>
                <a:lnTo>
                  <a:pt x="6863979" y="21081"/>
                </a:lnTo>
                <a:lnTo>
                  <a:pt x="6818768" y="16581"/>
                </a:lnTo>
                <a:lnTo>
                  <a:pt x="6771487" y="12771"/>
                </a:lnTo>
                <a:lnTo>
                  <a:pt x="6722069" y="9595"/>
                </a:lnTo>
                <a:lnTo>
                  <a:pt x="6670445" y="6995"/>
                </a:lnTo>
                <a:lnTo>
                  <a:pt x="6616545" y="4913"/>
                </a:lnTo>
                <a:lnTo>
                  <a:pt x="6560300" y="3291"/>
                </a:lnTo>
                <a:lnTo>
                  <a:pt x="6501642" y="2072"/>
                </a:lnTo>
                <a:lnTo>
                  <a:pt x="6440502" y="1199"/>
                </a:lnTo>
                <a:lnTo>
                  <a:pt x="6376810" y="614"/>
                </a:lnTo>
                <a:lnTo>
                  <a:pt x="6310498" y="259"/>
                </a:lnTo>
                <a:lnTo>
                  <a:pt x="6241497" y="76"/>
                </a:lnTo>
                <a:lnTo>
                  <a:pt x="6169737" y="9"/>
                </a:lnTo>
                <a:lnTo>
                  <a:pt x="1813386" y="0"/>
                </a:lnTo>
                <a:close/>
              </a:path>
            </a:pathLst>
          </a:custGeom>
          <a:solidFill>
            <a:srgbClr val="00a2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object 7"/>
          <p:cNvSpPr/>
          <p:nvPr/>
        </p:nvSpPr>
        <p:spPr>
          <a:xfrm>
            <a:off x="2795040" y="10294200"/>
            <a:ext cx="3038400" cy="10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3300" spc="-137" strike="noStrike">
                <a:solidFill>
                  <a:srgbClr val="ffffff"/>
                </a:solidFill>
                <a:latin typeface="Verdana"/>
                <a:ea typeface="DejaVu Sans"/>
              </a:rPr>
              <a:t>Structured</a:t>
            </a:r>
            <a:r>
              <a:rPr b="0" lang="en-US" sz="3300" spc="-642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3300" spc="-120" strike="noStrike">
                <a:solidFill>
                  <a:srgbClr val="ffffff"/>
                </a:solidFill>
                <a:latin typeface="Verdana"/>
                <a:ea typeface="DejaVu Sans"/>
              </a:rPr>
              <a:t>data</a:t>
            </a:r>
            <a:endParaRPr b="0" lang="en-US" sz="3300" spc="-1" strike="noStrike">
              <a:latin typeface="Arial"/>
            </a:endParaRPr>
          </a:p>
        </p:txBody>
      </p:sp>
      <p:grpSp>
        <p:nvGrpSpPr>
          <p:cNvPr id="378" name="object 8"/>
          <p:cNvGrpSpPr/>
          <p:nvPr/>
        </p:nvGrpSpPr>
        <p:grpSpPr>
          <a:xfrm>
            <a:off x="1262880" y="2590920"/>
            <a:ext cx="6303240" cy="7938360"/>
            <a:chOff x="1262880" y="2590920"/>
            <a:chExt cx="6303240" cy="7938360"/>
          </a:xfrm>
        </p:grpSpPr>
        <p:sp>
          <p:nvSpPr>
            <p:cNvPr id="379" name="object 9"/>
            <p:cNvSpPr/>
            <p:nvPr/>
          </p:nvSpPr>
          <p:spPr>
            <a:xfrm>
              <a:off x="2224800" y="6358680"/>
              <a:ext cx="4170600" cy="417060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object 10"/>
            <p:cNvSpPr/>
            <p:nvPr/>
          </p:nvSpPr>
          <p:spPr>
            <a:xfrm>
              <a:off x="1262880" y="2590920"/>
              <a:ext cx="6303240" cy="43286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1" name="object 11"/>
          <p:cNvGrpSpPr/>
          <p:nvPr/>
        </p:nvGrpSpPr>
        <p:grpSpPr>
          <a:xfrm>
            <a:off x="10117080" y="3243600"/>
            <a:ext cx="9380520" cy="6924960"/>
            <a:chOff x="10117080" y="3243600"/>
            <a:chExt cx="9380520" cy="6924960"/>
          </a:xfrm>
        </p:grpSpPr>
        <p:sp>
          <p:nvSpPr>
            <p:cNvPr id="382" name="object 12"/>
            <p:cNvSpPr/>
            <p:nvPr/>
          </p:nvSpPr>
          <p:spPr>
            <a:xfrm>
              <a:off x="14168880" y="3620880"/>
              <a:ext cx="2331360" cy="233136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object 13"/>
            <p:cNvSpPr/>
            <p:nvPr/>
          </p:nvSpPr>
          <p:spPr>
            <a:xfrm>
              <a:off x="16916400" y="4789440"/>
              <a:ext cx="2068200" cy="206820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object 14"/>
            <p:cNvSpPr/>
            <p:nvPr/>
          </p:nvSpPr>
          <p:spPr>
            <a:xfrm>
              <a:off x="18133920" y="3550320"/>
              <a:ext cx="1363680" cy="1363680"/>
            </a:xfrm>
            <a:prstGeom prst="rect">
              <a:avLst/>
            </a:pr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object 15"/>
            <p:cNvSpPr/>
            <p:nvPr/>
          </p:nvSpPr>
          <p:spPr>
            <a:xfrm>
              <a:off x="16437600" y="4073400"/>
              <a:ext cx="1363680" cy="1363680"/>
            </a:xfrm>
            <a:prstGeom prst="rect">
              <a:avLst/>
            </a:pr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object 16"/>
            <p:cNvSpPr/>
            <p:nvPr/>
          </p:nvSpPr>
          <p:spPr>
            <a:xfrm>
              <a:off x="10517040" y="3243600"/>
              <a:ext cx="3427200" cy="2821680"/>
            </a:xfrm>
            <a:prstGeom prst="rect">
              <a:avLst/>
            </a:prstGeom>
            <a:blipFill rotWithShape="0">
              <a:blip r:embed="rId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object 17"/>
            <p:cNvSpPr/>
            <p:nvPr/>
          </p:nvSpPr>
          <p:spPr>
            <a:xfrm>
              <a:off x="16012800" y="5952600"/>
              <a:ext cx="3427200" cy="3427200"/>
            </a:xfrm>
            <a:prstGeom prst="rect">
              <a:avLst/>
            </a:prstGeom>
            <a:blipFill rotWithShape="0">
              <a:blip r:embed="rId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object 18"/>
            <p:cNvSpPr/>
            <p:nvPr/>
          </p:nvSpPr>
          <p:spPr>
            <a:xfrm>
              <a:off x="10117080" y="5839920"/>
              <a:ext cx="6256080" cy="4328640"/>
            </a:xfrm>
            <a:prstGeom prst="rect">
              <a:avLst/>
            </a:prstGeom>
            <a:blipFill rotWithShape="0">
              <a:blip r:embed="rId9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9" name="object 19"/>
          <p:cNvSpPr/>
          <p:nvPr/>
        </p:nvSpPr>
        <p:spPr>
          <a:xfrm>
            <a:off x="630360" y="4896000"/>
            <a:ext cx="570240" cy="33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15840" anchor="t" vert="vert270" rot="16200000">
            <a:no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0" lang="en-US" sz="3300" spc="-137" strike="noStrike">
                <a:solidFill>
                  <a:srgbClr val="ffffff"/>
                </a:solidFill>
                <a:latin typeface="Verdana"/>
                <a:ea typeface="DejaVu Sans"/>
              </a:rPr>
              <a:t>Machine</a:t>
            </a:r>
            <a:r>
              <a:rPr b="0" lang="en-US" sz="3300" spc="-636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US" sz="3300" spc="-182" strike="noStrike">
                <a:solidFill>
                  <a:srgbClr val="ffffff"/>
                </a:solidFill>
                <a:latin typeface="Verdana"/>
                <a:ea typeface="DejaVu Sans"/>
              </a:rPr>
              <a:t>Learning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Application>LibreOffice/7.3.7.2$Linux_X86_64 LibreOffice_project/30$Build-2</Application>
  <AppVersion>15.0000</AppVersion>
  <Words>579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2022-02-01T11:09:40Z</dcterms:created>
  <dc:creator/>
  <dc:description/>
  <dc:language>en-US</dc:language>
  <cp:lastModifiedBy/>
  <dcterms:modified xsi:type="dcterms:W3CDTF">2025-01-24T15:35:03Z</dcterms:modified>
  <cp:revision>49</cp:revision>
  <dc:subject/>
  <dc:title>00_introduction_to_tensorflow_and_deep_learning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2021-02-20T00:00:00Z</vt:filetime>
  </property>
  <property fmtid="{D5CDD505-2E9C-101B-9397-08002B2CF9AE}" pid="3" name="Creator">
    <vt:lpwstr>Keynote</vt:lpwstr>
  </property>
  <property fmtid="{D5CDD505-2E9C-101B-9397-08002B2CF9AE}" pid="4" name="LastSaved">
    <vt:filetime>2022-02-01T00:00:00Z</vt:filetime>
  </property>
  <property fmtid="{D5CDD505-2E9C-101B-9397-08002B2CF9AE}" pid="5" name="Notes">
    <vt:i4>9</vt:i4>
  </property>
  <property fmtid="{D5CDD505-2E9C-101B-9397-08002B2CF9AE}" pid="6" name="PresentationFormat">
    <vt:lpwstr>Custom</vt:lpwstr>
  </property>
  <property fmtid="{D5CDD505-2E9C-101B-9397-08002B2CF9AE}" pid="7" name="Slides">
    <vt:i4>14</vt:i4>
  </property>
</Properties>
</file>