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57.png" ContentType="image/png"/>
  <Override PartName="/ppt/media/image394.png" ContentType="image/png"/>
  <Override PartName="/ppt/media/image256.png" ContentType="image/png"/>
  <Override PartName="/ppt/media/image393.png" ContentType="image/png"/>
  <Override PartName="/ppt/media/image255.png" ContentType="image/png"/>
  <Override PartName="/ppt/media/image392.png" ContentType="image/png"/>
  <Override PartName="/ppt/media/image254.png" ContentType="image/png"/>
  <Override PartName="/ppt/media/image391.png" ContentType="image/png"/>
  <Override PartName="/ppt/media/image253.png" ContentType="image/png"/>
  <Override PartName="/ppt/media/image390.png" ContentType="image/png"/>
  <Override PartName="/ppt/media/image419.png" ContentType="image/png"/>
  <Override PartName="/ppt/media/image252.png" ContentType="image/png"/>
  <Override PartName="/ppt/media/image418.png" ContentType="image/png"/>
  <Override PartName="/ppt/media/image251.png" ContentType="image/png"/>
  <Override PartName="/ppt/media/image417.png" ContentType="image/png"/>
  <Override PartName="/ppt/media/image250.png" ContentType="image/png"/>
  <Override PartName="/ppt/media/image416.png" ContentType="image/png"/>
  <Override PartName="/ppt/media/image249.png" ContentType="image/png"/>
  <Override PartName="/ppt/media/image121.png" ContentType="image/png"/>
  <Override PartName="/ppt/media/image386.png" ContentType="image/png"/>
  <Override PartName="/ppt/media/image424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423.png" ContentType="image/png"/>
  <Override PartName="/ppt/media/image247.png" ContentType="image/png"/>
  <Override PartName="/ppt/media/image384.png" ContentType="image/png"/>
  <Override PartName="/ppt/media/image422.png" ContentType="image/png"/>
  <Override PartName="/ppt/media/image246.png" ContentType="image/png"/>
  <Override PartName="/ppt/media/image383.png" ContentType="image/png"/>
  <Override PartName="/ppt/media/image421.png" ContentType="image/png"/>
  <Override PartName="/ppt/media/image245.png" ContentType="image/png"/>
  <Override PartName="/ppt/media/image382.png" ContentType="image/png"/>
  <Override PartName="/ppt/media/image420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409.png" ContentType="image/png"/>
  <Override PartName="/ppt/media/image242.png" ContentType="image/png"/>
  <Override PartName="/ppt/media/image408.png" ContentType="image/png"/>
  <Override PartName="/ppt/media/image241.png" ContentType="image/png"/>
  <Override PartName="/ppt/media/image407.png" ContentType="image/png"/>
  <Override PartName="/ppt/media/image240.png" ContentType="image/png"/>
  <Override PartName="/ppt/media/image406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399.png" ContentType="image/png"/>
  <Override PartName="/ppt/media/image133.png" ContentType="image/png"/>
  <Override PartName="/ppt/media/image398.png" ContentType="image/png"/>
  <Override PartName="/ppt/media/image132.png" ContentType="image/png"/>
  <Override PartName="/ppt/media/image397.png" ContentType="image/png"/>
  <Override PartName="/ppt/media/image131.png" ContentType="image/png"/>
  <Override PartName="/ppt/media/image259.png" ContentType="image/png"/>
  <Override PartName="/ppt/media/image396.png" ContentType="image/png"/>
  <Override PartName="/ppt/media/image130.png" ContentType="image/png"/>
  <Override PartName="/ppt/media/image258.png" ContentType="image/png"/>
  <Override PartName="/ppt/media/image395.png" ContentType="image/png"/>
  <Override PartName="/ppt/media/image197.png" ContentType="image/png"/>
  <Override PartName="/ppt/media/image129.png" ContentType="image/png"/>
  <Override PartName="/ppt/media/image196.png" ContentType="image/png"/>
  <Override PartName="/ppt/media/image128.png" ContentType="image/png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372.png" ContentType="image/png"/>
  <Override PartName="/ppt/media/image45.png" ContentType="image/png"/>
  <Override PartName="/ppt/media/image371.png" ContentType="image/png"/>
  <Override PartName="/ppt/media/image44.png" ContentType="image/png"/>
  <Override PartName="/ppt/media/image370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1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53.png" ContentType="image/png"/>
  <Override PartName="/ppt/media/image319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78.png" ContentType="image/png"/>
  <Override PartName="/ppt/media/image185.png" ContentType="image/png"/>
  <Override PartName="/ppt/media/image369.png" ContentType="image/png"/>
  <Override PartName="/ppt/media/image176.png" ContentType="image/png"/>
  <Override PartName="/ppt/media/image338.png" ContentType="image/png"/>
  <Override PartName="/ppt/media/image172.png" ContentType="image/png"/>
  <Override PartName="/ppt/media/image358.png" ContentType="image/png"/>
  <Override PartName="/ppt/media/image192.png" ContentType="image/png"/>
  <Override PartName="/ppt/media/image335.png" ContentType="image/png"/>
  <Override PartName="/ppt/media/image297.png" ContentType="image/png"/>
  <Override PartName="/ppt/media/image403.png" ContentType="image/png"/>
  <Override PartName="/ppt/media/image365.png" ContentType="image/png"/>
  <Override PartName="/ppt/media/image39.png" ContentType="image/png"/>
  <Override PartName="/ppt/media/image290.png" ContentType="image/png"/>
  <Override PartName="/ppt/media/image415.png" ContentType="image/png"/>
  <Override PartName="/ppt/media/image368.png" ContentType="image/png"/>
  <Override PartName="/ppt/media/image175.png" ContentType="image/png"/>
  <Override PartName="/ppt/media/image126.png" ContentType="image/png"/>
  <Override PartName="/ppt/media/image429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103.png" ContentType="image/png"/>
  <Override PartName="/ppt/media/image38.png" ContentType="image/png"/>
  <Override PartName="/ppt/media/image364.png" ContentType="image/png"/>
  <Override PartName="/ppt/media/image267.png" ContentType="image/png"/>
  <Override PartName="/ppt/media/image305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402.png" ContentType="image/png"/>
  <Override PartName="/ppt/media/image125.png" ContentType="image/png"/>
  <Override PartName="/ppt/media/image428.png" ContentType="image/png"/>
  <Override PartName="/ppt/media/image413.png" ContentType="image/png"/>
  <Override PartName="/ppt/media/image266.png" ContentType="image/png"/>
  <Override PartName="/ppt/media/image304.png" ContentType="image/png"/>
  <Override PartName="/ppt/media/image401.png" ContentType="image/png"/>
  <Override PartName="/ppt/media/image412.png" ContentType="image/png"/>
  <Override PartName="/ppt/media/image265.png" ContentType="image/png"/>
  <Override PartName="/ppt/media/image303.png" ContentType="image/png"/>
  <Override PartName="/ppt/media/image400.png" ContentType="image/png"/>
  <Override PartName="/ppt/media/image411.png" ContentType="image/png"/>
  <Override PartName="/ppt/media/image264.png" ContentType="image/png"/>
  <Override PartName="/ppt/media/image302.png" ContentType="image/png"/>
  <Override PartName="/ppt/media/image410.png" ContentType="image/png"/>
  <Override PartName="/ppt/media/image59.png" ContentType="image/png"/>
  <Override PartName="/ppt/media/image271.png" ContentType="image/png"/>
  <Override PartName="/ppt/media/image405.png" ContentType="image/png"/>
  <Override PartName="/ppt/media/image280.png" ContentType="image/png"/>
  <Override PartName="/ppt/media/image379.png" ContentType="image/png"/>
  <Override PartName="/ppt/media/image186.png" ContentType="image/png"/>
  <Override PartName="/ppt/media/image270.png" ContentType="image/png"/>
  <Override PartName="/ppt/media/image404.png" ContentType="image/png"/>
  <Override PartName="/ppt/media/image357.png" ContentType="image/png"/>
  <Override PartName="/ppt/media/image191.png" ContentType="image/png"/>
  <Override PartName="/ppt/media/image426.png" ContentType="image/png"/>
  <Override PartName="/ppt/media/image388.png" ContentType="image/png"/>
  <Override PartName="/ppt/media/image123.png" ContentType="image/png"/>
  <Override PartName="/ppt/media/image334.png" ContentType="image/png"/>
  <Override PartName="/ppt/media/image296.png" ContentType="image/png"/>
  <Override PartName="/ppt/media/image348.png" ContentType="image/png"/>
  <Override PartName="/ppt/media/image182.png" ContentType="image/png"/>
  <Override PartName="/ppt/media/image49.png" ContentType="image/png"/>
  <Override PartName="/ppt/media/image375.png" ContentType="image/png"/>
  <Override PartName="/ppt/media/image325.png" ContentType="image/png"/>
  <Override PartName="/ppt/media/image287.png" ContentType="image/png"/>
  <Override PartName="/ppt/media/image356.png" ContentType="image/png"/>
  <Override PartName="/ppt/media/image190.png" ContentType="image/png"/>
  <Override PartName="/ppt/media/image277.png" ContentType="image/png"/>
  <Override PartName="/ppt/media/image315.png" ContentType="image/png"/>
  <Override PartName="/ppt/media/image387.png" ContentType="image/png"/>
  <Override PartName="/ppt/media/image425.png" ContentType="image/png"/>
  <Override PartName="/ppt/media/image122.png" ContentType="image/png"/>
  <Override PartName="/ppt/media/image333.png" ContentType="image/png"/>
  <Override PartName="/ppt/media/image295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332.png" ContentType="image/png"/>
  <Override PartName="/ppt/media/image294.png" ContentType="image/png"/>
  <Override PartName="/ppt/media/image414.png" ContentType="image/png"/>
  <Override PartName="/ppt/media/image331.png" ContentType="image/png"/>
  <Override PartName="/ppt/media/image293.png" ContentType="image/png"/>
  <Override PartName="/ppt/media/image330.png" ContentType="image/png"/>
  <Override PartName="/ppt/media/image292.png" ContentType="image/png"/>
  <Override PartName="/ppt/media/image427.png" ContentType="image/png"/>
  <Override PartName="/ppt/media/image124.png" ContentType="image/png"/>
  <Override PartName="/ppt/media/image389.png" ContentType="image/png"/>
  <Override PartName="/ppt/media/image291.png" ContentType="image/png"/>
  <Override PartName="/ppt/media/image323.png" ContentType="image/png"/>
  <Override PartName="/ppt/media/image285.png" ContentType="image/png"/>
  <Override PartName="/ppt/media/image276.png" ContentType="image/png"/>
  <Override PartName="/ppt/media/image314.png" ContentType="image/png"/>
  <Override PartName="/ppt/media/image322.png" ContentType="image/png"/>
  <Override PartName="/ppt/media/image284.png" ContentType="image/png"/>
  <Override PartName="/ppt/media/image275.png" ContentType="image/png"/>
  <Override PartName="/ppt/media/image313.png" ContentType="image/png"/>
  <Override PartName="/ppt/media/image321.png" ContentType="image/png"/>
  <Override PartName="/ppt/media/image283.png" ContentType="image/png"/>
  <Override PartName="/ppt/media/image274.png" ContentType="image/png"/>
  <Override PartName="/ppt/media/image312.png" ContentType="image/png"/>
  <Override PartName="/ppt/media/image320.png" ContentType="image/png"/>
  <Override PartName="/ppt/media/image282.png" ContentType="image/png"/>
  <Override PartName="/ppt/media/image273.png" ContentType="image/png"/>
  <Override PartName="/ppt/media/image311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353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21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31.png" ContentType="image/png"/>
  <Override PartName="/ppt/media/image9.png" ContentType="image/png"/>
  <Override PartName="/ppt/media/image351.png" ContentType="image/png"/>
  <Override PartName="/ppt/media/image25.png" ContentType="image/png"/>
  <Override PartName="/ppt/media/image117.png" ContentType="image/png"/>
  <Override PartName="/ppt/media/image93.png" ContentType="image/png"/>
  <Override PartName="/ppt/media/image340.png" ContentType="image/png"/>
  <Override PartName="/ppt/media/image14.png" ContentType="image/png"/>
  <Override PartName="/ppt/media/image106.png" ContentType="image/png"/>
  <Override PartName="/ppt/media/image82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373.png" ContentType="image/png"/>
  <Override PartName="/ppt/media/image47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8.png" ContentType="image/png"/>
  <Override PartName="/ppt/media/image30.png" ContentType="image/png"/>
  <Override PartName="/ppt/media/image127.png" ContentType="image/png"/>
  <Override PartName="/ppt/media/image195.png" ContentType="image/png"/>
  <Override PartName="/ppt/media/image40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1A2A01-F217-4B60-AD65-4D8506DFD15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8C25BA-73B7-42CB-888B-8852751BBB6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E81040-6699-45AD-AD2A-9D9507BCFE5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3CC48E4-2983-424C-A121-4757A38452D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0AB8562-ACDA-46BB-8235-28A60B9B71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9B5ABCF-1269-4C62-BA83-1D9EF41307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AB9DE0D-CEE6-463A-A92E-234E5E10A7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C2C7AC0-69AC-49F0-89AC-79C31EEE65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8D19E0-F622-45E6-BDEA-C7D4F72228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4F23587-4DD0-45FA-BBC6-D1F6B0FC84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33C0FDA-30DB-4556-B69B-00AEBDD096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AF7604-538D-4CCE-948E-2825D9CAD93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2F22185-6E36-4C63-A577-F3FD5551C6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B0D3515-CD5B-4793-B5FB-00756E67A2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2082FCE-778B-4D46-BD38-E6D845C01A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D03DF88-0C28-43ED-A58B-3CA78E2FB1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09CEEC4-0621-4DD9-81C2-C3584EEDDC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1D294E0-50EC-41D7-8303-C161EE06C4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582EFDE-6458-46E3-9BEB-BD4CFF4DBB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CB07E32-7952-4271-BDE7-A90C7FBC58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1ECA035-DDE5-4D97-8F29-A9DEEB7023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18DCF96-4D09-4562-B791-D3A0B54784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8351E3-B83C-4312-BD2D-01848B228900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691F417-001F-4CD5-B809-EABB7C5CCE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93342CC-0260-490E-9E0E-5D9664969B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39697B8-8D09-413C-996E-3D6BC90FC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2F5FB6E-C21B-4133-9555-2BBC08D6DE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17A2C35-219C-4708-929B-BFDEBBF603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0D695F4-319E-4884-8D10-45C9EC2CF4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947E30A-16CB-4C79-98EC-5ABA26B870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1A2F056-9248-4ACE-AFCC-47727877C9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ECA1FCB-28E6-4117-AC39-3C90BAAF74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2CE9E41-23E8-43F1-A794-B645B473A2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A2AEAB-D682-4739-9187-76C40EB441A3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0351082-0387-49DA-A624-2086A76F59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A9DD286-D1AA-4331-A667-84C87807B2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2E19324-838A-4B06-B394-599E62B584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FDCEB26-9548-46CE-B890-B97B74976E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1C5CF3F-05DA-4B2C-89E7-E777937AC9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71FFA96-ECED-48FE-8DF9-58C0FB6013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E280E68-B369-4014-AF5F-9BD0B77825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8026A2A-1BB3-4EC2-83CB-A65247BB22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5247DE4-9634-4972-AFB2-9D0B71DFD9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69B252-F069-4067-B8BE-89B0913ABF8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2F7FE7-38BD-499C-B810-F950A0469AB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A0EAE0-1EA1-4474-901F-1DF5C8DCEFE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47E2EC-5946-49A0-AF24-405436FF7D2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F03B86-8908-44EB-9690-C6B6D8B14C4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5979600" y="6540480"/>
            <a:ext cx="226440" cy="234720"/>
          </a:xfrm>
          <a:prstGeom prst="rect">
            <a:avLst/>
          </a:prstGeom>
          <a:noFill/>
          <a:ln w="0">
            <a:noFill/>
          </a:ln>
        </p:spPr>
        <p:txBody>
          <a:bodyPr lIns="50760" rIns="50760" tIns="50760" bIns="5076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Helvetica Neue Light"/>
                <a:ea typeface="Helvetica Neue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E21D84A4-0C50-44F5-B710-A5B2376369BE}" type="slidenum">
              <a:rPr b="0" lang="en-US" sz="1200" spc="-1" strike="noStrike">
                <a:solidFill>
                  <a:srgbClr val="8b8b8b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marL="12600" algn="ctr">
              <a:lnSpc>
                <a:spcPts val="1434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marL="12600" algn="ctr">
              <a:lnSpc>
                <a:spcPts val="1434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A720C7-6061-4EA6-BEDB-001DCD6F827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dt" idx="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ftr" idx="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marL="12600" algn="ctr">
              <a:lnSpc>
                <a:spcPts val="1434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marL="12600" algn="ctr">
              <a:lnSpc>
                <a:spcPts val="1434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5B04D2-7DB9-47CB-A45C-A0BD7D25D3D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dt" idx="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ftr" idx="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marL="12600" algn="ctr">
              <a:lnSpc>
                <a:spcPts val="1434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marL="12600" algn="ctr">
              <a:lnSpc>
                <a:spcPts val="1434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72D844-CEBA-44D7-9489-67829C14A24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93.png"/><Relationship Id="rId21" Type="http://schemas.openxmlformats.org/officeDocument/2006/relationships/image" Target="../media/image94.png"/><Relationship Id="rId22" Type="http://schemas.openxmlformats.org/officeDocument/2006/relationships/image" Target="../media/image95.png"/><Relationship Id="rId23" Type="http://schemas.openxmlformats.org/officeDocument/2006/relationships/image" Target="../media/image96.png"/><Relationship Id="rId24" Type="http://schemas.openxmlformats.org/officeDocument/2006/relationships/image" Target="../media/image97.png"/><Relationship Id="rId25" Type="http://schemas.openxmlformats.org/officeDocument/2006/relationships/image" Target="../media/image98.png"/><Relationship Id="rId26" Type="http://schemas.openxmlformats.org/officeDocument/2006/relationships/image" Target="../media/image99.png"/><Relationship Id="rId27" Type="http://schemas.openxmlformats.org/officeDocument/2006/relationships/image" Target="../media/image100.png"/><Relationship Id="rId28" Type="http://schemas.openxmlformats.org/officeDocument/2006/relationships/image" Target="../media/image101.png"/><Relationship Id="rId29" Type="http://schemas.openxmlformats.org/officeDocument/2006/relationships/image" Target="../media/image102.png"/><Relationship Id="rId30" Type="http://schemas.openxmlformats.org/officeDocument/2006/relationships/image" Target="../media/image103.png"/><Relationship Id="rId31" Type="http://schemas.openxmlformats.org/officeDocument/2006/relationships/image" Target="../media/image104.png"/><Relationship Id="rId32" Type="http://schemas.openxmlformats.org/officeDocument/2006/relationships/image" Target="../media/image105.png"/><Relationship Id="rId33" Type="http://schemas.openxmlformats.org/officeDocument/2006/relationships/image" Target="../media/image106.png"/><Relationship Id="rId34" Type="http://schemas.openxmlformats.org/officeDocument/2006/relationships/image" Target="../media/image107.png"/><Relationship Id="rId35" Type="http://schemas.openxmlformats.org/officeDocument/2006/relationships/image" Target="../media/image108.png"/><Relationship Id="rId36" Type="http://schemas.openxmlformats.org/officeDocument/2006/relationships/image" Target="../media/image109.png"/><Relationship Id="rId37" Type="http://schemas.openxmlformats.org/officeDocument/2006/relationships/image" Target="../media/image110.png"/><Relationship Id="rId38" Type="http://schemas.openxmlformats.org/officeDocument/2006/relationships/image" Target="../media/image111.png"/><Relationship Id="rId39" Type="http://schemas.openxmlformats.org/officeDocument/2006/relationships/image" Target="../media/image112.png"/><Relationship Id="rId40" Type="http://schemas.openxmlformats.org/officeDocument/2006/relationships/image" Target="../media/image113.png"/><Relationship Id="rId41" Type="http://schemas.openxmlformats.org/officeDocument/2006/relationships/image" Target="../media/image114.png"/><Relationship Id="rId42" Type="http://schemas.openxmlformats.org/officeDocument/2006/relationships/image" Target="../media/image115.png"/><Relationship Id="rId43" Type="http://schemas.openxmlformats.org/officeDocument/2006/relationships/image" Target="../media/image116.png"/><Relationship Id="rId44" Type="http://schemas.openxmlformats.org/officeDocument/2006/relationships/image" Target="../media/image117.png"/><Relationship Id="rId45" Type="http://schemas.openxmlformats.org/officeDocument/2006/relationships/image" Target="../media/image118.png"/><Relationship Id="rId46" Type="http://schemas.openxmlformats.org/officeDocument/2006/relationships/image" Target="../media/image119.png"/><Relationship Id="rId47" Type="http://schemas.openxmlformats.org/officeDocument/2006/relationships/image" Target="../media/image120.png"/><Relationship Id="rId48" Type="http://schemas.openxmlformats.org/officeDocument/2006/relationships/image" Target="../media/image121.png"/><Relationship Id="rId49" Type="http://schemas.openxmlformats.org/officeDocument/2006/relationships/image" Target="../media/image122.png"/><Relationship Id="rId50" Type="http://schemas.openxmlformats.org/officeDocument/2006/relationships/image" Target="../media/image123.png"/><Relationship Id="rId51" Type="http://schemas.openxmlformats.org/officeDocument/2006/relationships/image" Target="../media/image124.png"/><Relationship Id="rId52" Type="http://schemas.openxmlformats.org/officeDocument/2006/relationships/image" Target="../media/image125.png"/><Relationship Id="rId53" Type="http://schemas.openxmlformats.org/officeDocument/2006/relationships/image" Target="../media/image126.png"/><Relationship Id="rId54" Type="http://schemas.openxmlformats.org/officeDocument/2006/relationships/image" Target="../media/image127.png"/><Relationship Id="rId55" Type="http://schemas.openxmlformats.org/officeDocument/2006/relationships/image" Target="../media/image128.png"/><Relationship Id="rId56" Type="http://schemas.openxmlformats.org/officeDocument/2006/relationships/image" Target="../media/image129.png"/><Relationship Id="rId57" Type="http://schemas.openxmlformats.org/officeDocument/2006/relationships/image" Target="../media/image130.png"/><Relationship Id="rId58" Type="http://schemas.openxmlformats.org/officeDocument/2006/relationships/image" Target="../media/image131.png"/><Relationship Id="rId59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2.png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149.png"/><Relationship Id="rId19" Type="http://schemas.openxmlformats.org/officeDocument/2006/relationships/image" Target="../media/image150.png"/><Relationship Id="rId20" Type="http://schemas.openxmlformats.org/officeDocument/2006/relationships/image" Target="../media/image151.png"/><Relationship Id="rId21" Type="http://schemas.openxmlformats.org/officeDocument/2006/relationships/image" Target="../media/image152.png"/><Relationship Id="rId22" Type="http://schemas.openxmlformats.org/officeDocument/2006/relationships/image" Target="../media/image153.png"/><Relationship Id="rId23" Type="http://schemas.openxmlformats.org/officeDocument/2006/relationships/image" Target="../media/image154.png"/><Relationship Id="rId24" Type="http://schemas.openxmlformats.org/officeDocument/2006/relationships/image" Target="../media/image155.png"/><Relationship Id="rId25" Type="http://schemas.openxmlformats.org/officeDocument/2006/relationships/image" Target="../media/image156.png"/><Relationship Id="rId26" Type="http://schemas.openxmlformats.org/officeDocument/2006/relationships/image" Target="../media/image157.png"/><Relationship Id="rId27" Type="http://schemas.openxmlformats.org/officeDocument/2006/relationships/image" Target="../media/image158.png"/><Relationship Id="rId28" Type="http://schemas.openxmlformats.org/officeDocument/2006/relationships/image" Target="../media/image159.png"/><Relationship Id="rId29" Type="http://schemas.openxmlformats.org/officeDocument/2006/relationships/image" Target="../media/image160.png"/><Relationship Id="rId30" Type="http://schemas.openxmlformats.org/officeDocument/2006/relationships/image" Target="../media/image161.png"/><Relationship Id="rId31" Type="http://schemas.openxmlformats.org/officeDocument/2006/relationships/image" Target="../media/image162.png"/><Relationship Id="rId32" Type="http://schemas.openxmlformats.org/officeDocument/2006/relationships/image" Target="../media/image163.png"/><Relationship Id="rId33" Type="http://schemas.openxmlformats.org/officeDocument/2006/relationships/image" Target="../media/image164.png"/><Relationship Id="rId34" Type="http://schemas.openxmlformats.org/officeDocument/2006/relationships/image" Target="../media/image165.png"/><Relationship Id="rId35" Type="http://schemas.openxmlformats.org/officeDocument/2006/relationships/image" Target="../media/image166.png"/><Relationship Id="rId36" Type="http://schemas.openxmlformats.org/officeDocument/2006/relationships/image" Target="../media/image167.png"/><Relationship Id="rId37" Type="http://schemas.openxmlformats.org/officeDocument/2006/relationships/image" Target="../media/image168.png"/><Relationship Id="rId38" Type="http://schemas.openxmlformats.org/officeDocument/2006/relationships/image" Target="../media/image169.png"/><Relationship Id="rId39" Type="http://schemas.openxmlformats.org/officeDocument/2006/relationships/image" Target="../media/image170.png"/><Relationship Id="rId40" Type="http://schemas.openxmlformats.org/officeDocument/2006/relationships/image" Target="../media/image171.png"/><Relationship Id="rId41" Type="http://schemas.openxmlformats.org/officeDocument/2006/relationships/image" Target="../media/image172.png"/><Relationship Id="rId42" Type="http://schemas.openxmlformats.org/officeDocument/2006/relationships/image" Target="../media/image173.png"/><Relationship Id="rId43" Type="http://schemas.openxmlformats.org/officeDocument/2006/relationships/image" Target="../media/image174.png"/><Relationship Id="rId44" Type="http://schemas.openxmlformats.org/officeDocument/2006/relationships/image" Target="../media/image175.png"/><Relationship Id="rId45" Type="http://schemas.openxmlformats.org/officeDocument/2006/relationships/image" Target="../media/image176.png"/><Relationship Id="rId46" Type="http://schemas.openxmlformats.org/officeDocument/2006/relationships/image" Target="../media/image177.png"/><Relationship Id="rId47" Type="http://schemas.openxmlformats.org/officeDocument/2006/relationships/image" Target="../media/image178.png"/><Relationship Id="rId48" Type="http://schemas.openxmlformats.org/officeDocument/2006/relationships/image" Target="../media/image179.png"/><Relationship Id="rId49" Type="http://schemas.openxmlformats.org/officeDocument/2006/relationships/image" Target="../media/image180.png"/><Relationship Id="rId50" Type="http://schemas.openxmlformats.org/officeDocument/2006/relationships/image" Target="../media/image181.png"/><Relationship Id="rId51" Type="http://schemas.openxmlformats.org/officeDocument/2006/relationships/image" Target="../media/image182.png"/><Relationship Id="rId52" Type="http://schemas.openxmlformats.org/officeDocument/2006/relationships/image" Target="../media/image183.png"/><Relationship Id="rId53" Type="http://schemas.openxmlformats.org/officeDocument/2006/relationships/image" Target="../media/image184.png"/><Relationship Id="rId54" Type="http://schemas.openxmlformats.org/officeDocument/2006/relationships/image" Target="../media/image185.png"/><Relationship Id="rId55" Type="http://schemas.openxmlformats.org/officeDocument/2006/relationships/image" Target="../media/image186.png"/><Relationship Id="rId56" Type="http://schemas.openxmlformats.org/officeDocument/2006/relationships/image" Target="../media/image187.png"/><Relationship Id="rId57" Type="http://schemas.openxmlformats.org/officeDocument/2006/relationships/image" Target="../media/image188.png"/><Relationship Id="rId58" Type="http://schemas.openxmlformats.org/officeDocument/2006/relationships/image" Target="../media/image189.png"/><Relationship Id="rId59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0.png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Relationship Id="rId10" Type="http://schemas.openxmlformats.org/officeDocument/2006/relationships/image" Target="../media/image199.png"/><Relationship Id="rId11" Type="http://schemas.openxmlformats.org/officeDocument/2006/relationships/image" Target="../media/image200.png"/><Relationship Id="rId12" Type="http://schemas.openxmlformats.org/officeDocument/2006/relationships/image" Target="../media/image201.png"/><Relationship Id="rId13" Type="http://schemas.openxmlformats.org/officeDocument/2006/relationships/image" Target="../media/image202.png"/><Relationship Id="rId14" Type="http://schemas.openxmlformats.org/officeDocument/2006/relationships/image" Target="../media/image203.png"/><Relationship Id="rId15" Type="http://schemas.openxmlformats.org/officeDocument/2006/relationships/image" Target="../media/image204.png"/><Relationship Id="rId16" Type="http://schemas.openxmlformats.org/officeDocument/2006/relationships/image" Target="../media/image205.png"/><Relationship Id="rId17" Type="http://schemas.openxmlformats.org/officeDocument/2006/relationships/image" Target="../media/image206.png"/><Relationship Id="rId18" Type="http://schemas.openxmlformats.org/officeDocument/2006/relationships/image" Target="../media/image207.png"/><Relationship Id="rId19" Type="http://schemas.openxmlformats.org/officeDocument/2006/relationships/image" Target="../media/image208.png"/><Relationship Id="rId20" Type="http://schemas.openxmlformats.org/officeDocument/2006/relationships/image" Target="../media/image209.png"/><Relationship Id="rId21" Type="http://schemas.openxmlformats.org/officeDocument/2006/relationships/image" Target="../media/image210.png"/><Relationship Id="rId22" Type="http://schemas.openxmlformats.org/officeDocument/2006/relationships/image" Target="../media/image211.png"/><Relationship Id="rId23" Type="http://schemas.openxmlformats.org/officeDocument/2006/relationships/image" Target="../media/image212.png"/><Relationship Id="rId24" Type="http://schemas.openxmlformats.org/officeDocument/2006/relationships/image" Target="../media/image213.png"/><Relationship Id="rId25" Type="http://schemas.openxmlformats.org/officeDocument/2006/relationships/image" Target="../media/image214.png"/><Relationship Id="rId26" Type="http://schemas.openxmlformats.org/officeDocument/2006/relationships/image" Target="../media/image215.png"/><Relationship Id="rId27" Type="http://schemas.openxmlformats.org/officeDocument/2006/relationships/image" Target="../media/image216.png"/><Relationship Id="rId28" Type="http://schemas.openxmlformats.org/officeDocument/2006/relationships/image" Target="../media/image217.png"/><Relationship Id="rId29" Type="http://schemas.openxmlformats.org/officeDocument/2006/relationships/image" Target="../media/image218.png"/><Relationship Id="rId30" Type="http://schemas.openxmlformats.org/officeDocument/2006/relationships/image" Target="../media/image219.png"/><Relationship Id="rId31" Type="http://schemas.openxmlformats.org/officeDocument/2006/relationships/image" Target="../media/image220.png"/><Relationship Id="rId32" Type="http://schemas.openxmlformats.org/officeDocument/2006/relationships/image" Target="../media/image221.png"/><Relationship Id="rId33" Type="http://schemas.openxmlformats.org/officeDocument/2006/relationships/image" Target="../media/image222.png"/><Relationship Id="rId34" Type="http://schemas.openxmlformats.org/officeDocument/2006/relationships/image" Target="../media/image223.png"/><Relationship Id="rId35" Type="http://schemas.openxmlformats.org/officeDocument/2006/relationships/image" Target="../media/image224.png"/><Relationship Id="rId36" Type="http://schemas.openxmlformats.org/officeDocument/2006/relationships/image" Target="../media/image225.png"/><Relationship Id="rId37" Type="http://schemas.openxmlformats.org/officeDocument/2006/relationships/image" Target="../media/image226.png"/><Relationship Id="rId38" Type="http://schemas.openxmlformats.org/officeDocument/2006/relationships/image" Target="../media/image227.png"/><Relationship Id="rId39" Type="http://schemas.openxmlformats.org/officeDocument/2006/relationships/image" Target="../media/image228.png"/><Relationship Id="rId40" Type="http://schemas.openxmlformats.org/officeDocument/2006/relationships/image" Target="../media/image229.png"/><Relationship Id="rId41" Type="http://schemas.openxmlformats.org/officeDocument/2006/relationships/image" Target="../media/image230.png"/><Relationship Id="rId42" Type="http://schemas.openxmlformats.org/officeDocument/2006/relationships/image" Target="../media/image231.png"/><Relationship Id="rId43" Type="http://schemas.openxmlformats.org/officeDocument/2006/relationships/image" Target="../media/image232.png"/><Relationship Id="rId44" Type="http://schemas.openxmlformats.org/officeDocument/2006/relationships/image" Target="../media/image233.png"/><Relationship Id="rId45" Type="http://schemas.openxmlformats.org/officeDocument/2006/relationships/image" Target="../media/image234.png"/><Relationship Id="rId46" Type="http://schemas.openxmlformats.org/officeDocument/2006/relationships/image" Target="../media/image235.png"/><Relationship Id="rId47" Type="http://schemas.openxmlformats.org/officeDocument/2006/relationships/image" Target="../media/image236.png"/><Relationship Id="rId48" Type="http://schemas.openxmlformats.org/officeDocument/2006/relationships/image" Target="../media/image237.png"/><Relationship Id="rId49" Type="http://schemas.openxmlformats.org/officeDocument/2006/relationships/image" Target="../media/image238.png"/><Relationship Id="rId50" Type="http://schemas.openxmlformats.org/officeDocument/2006/relationships/image" Target="../media/image239.png"/><Relationship Id="rId51" Type="http://schemas.openxmlformats.org/officeDocument/2006/relationships/image" Target="../media/image240.png"/><Relationship Id="rId52" Type="http://schemas.openxmlformats.org/officeDocument/2006/relationships/image" Target="../media/image241.png"/><Relationship Id="rId53" Type="http://schemas.openxmlformats.org/officeDocument/2006/relationships/image" Target="../media/image242.png"/><Relationship Id="rId54" Type="http://schemas.openxmlformats.org/officeDocument/2006/relationships/image" Target="../media/image243.png"/><Relationship Id="rId55" Type="http://schemas.openxmlformats.org/officeDocument/2006/relationships/image" Target="../media/image244.png"/><Relationship Id="rId56" Type="http://schemas.openxmlformats.org/officeDocument/2006/relationships/image" Target="../media/image245.png"/><Relationship Id="rId57" Type="http://schemas.openxmlformats.org/officeDocument/2006/relationships/image" Target="../media/image246.png"/><Relationship Id="rId58" Type="http://schemas.openxmlformats.org/officeDocument/2006/relationships/image" Target="../media/image247.png"/><Relationship Id="rId59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8.png"/><Relationship Id="rId2" Type="http://schemas.openxmlformats.org/officeDocument/2006/relationships/image" Target="../media/image249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Relationship Id="rId8" Type="http://schemas.openxmlformats.org/officeDocument/2006/relationships/image" Target="../media/image255.png"/><Relationship Id="rId9" Type="http://schemas.openxmlformats.org/officeDocument/2006/relationships/image" Target="../media/image256.png"/><Relationship Id="rId10" Type="http://schemas.openxmlformats.org/officeDocument/2006/relationships/image" Target="../media/image257.png"/><Relationship Id="rId11" Type="http://schemas.openxmlformats.org/officeDocument/2006/relationships/image" Target="../media/image258.png"/><Relationship Id="rId12" Type="http://schemas.openxmlformats.org/officeDocument/2006/relationships/image" Target="../media/image259.png"/><Relationship Id="rId13" Type="http://schemas.openxmlformats.org/officeDocument/2006/relationships/image" Target="../media/image260.png"/><Relationship Id="rId14" Type="http://schemas.openxmlformats.org/officeDocument/2006/relationships/image" Target="../media/image261.png"/><Relationship Id="rId15" Type="http://schemas.openxmlformats.org/officeDocument/2006/relationships/image" Target="../media/image262.png"/><Relationship Id="rId16" Type="http://schemas.openxmlformats.org/officeDocument/2006/relationships/image" Target="../media/image263.png"/><Relationship Id="rId17" Type="http://schemas.openxmlformats.org/officeDocument/2006/relationships/image" Target="../media/image264.png"/><Relationship Id="rId18" Type="http://schemas.openxmlformats.org/officeDocument/2006/relationships/image" Target="../media/image265.png"/><Relationship Id="rId19" Type="http://schemas.openxmlformats.org/officeDocument/2006/relationships/image" Target="../media/image266.png"/><Relationship Id="rId20" Type="http://schemas.openxmlformats.org/officeDocument/2006/relationships/image" Target="../media/image267.png"/><Relationship Id="rId21" Type="http://schemas.openxmlformats.org/officeDocument/2006/relationships/image" Target="../media/image268.png"/><Relationship Id="rId22" Type="http://schemas.openxmlformats.org/officeDocument/2006/relationships/image" Target="../media/image269.png"/><Relationship Id="rId23" Type="http://schemas.openxmlformats.org/officeDocument/2006/relationships/image" Target="../media/image270.png"/><Relationship Id="rId24" Type="http://schemas.openxmlformats.org/officeDocument/2006/relationships/image" Target="../media/image271.png"/><Relationship Id="rId25" Type="http://schemas.openxmlformats.org/officeDocument/2006/relationships/image" Target="../media/image272.png"/><Relationship Id="rId26" Type="http://schemas.openxmlformats.org/officeDocument/2006/relationships/image" Target="../media/image273.png"/><Relationship Id="rId27" Type="http://schemas.openxmlformats.org/officeDocument/2006/relationships/image" Target="../media/image274.png"/><Relationship Id="rId28" Type="http://schemas.openxmlformats.org/officeDocument/2006/relationships/image" Target="../media/image275.png"/><Relationship Id="rId29" Type="http://schemas.openxmlformats.org/officeDocument/2006/relationships/image" Target="../media/image276.png"/><Relationship Id="rId30" Type="http://schemas.openxmlformats.org/officeDocument/2006/relationships/image" Target="../media/image277.png"/><Relationship Id="rId31" Type="http://schemas.openxmlformats.org/officeDocument/2006/relationships/image" Target="../media/image278.png"/><Relationship Id="rId32" Type="http://schemas.openxmlformats.org/officeDocument/2006/relationships/image" Target="../media/image279.png"/><Relationship Id="rId33" Type="http://schemas.openxmlformats.org/officeDocument/2006/relationships/image" Target="../media/image280.png"/><Relationship Id="rId34" Type="http://schemas.openxmlformats.org/officeDocument/2006/relationships/image" Target="../media/image281.png"/><Relationship Id="rId35" Type="http://schemas.openxmlformats.org/officeDocument/2006/relationships/image" Target="../media/image282.png"/><Relationship Id="rId36" Type="http://schemas.openxmlformats.org/officeDocument/2006/relationships/image" Target="../media/image283.png"/><Relationship Id="rId37" Type="http://schemas.openxmlformats.org/officeDocument/2006/relationships/image" Target="../media/image284.png"/><Relationship Id="rId38" Type="http://schemas.openxmlformats.org/officeDocument/2006/relationships/image" Target="../media/image285.png"/><Relationship Id="rId39" Type="http://schemas.openxmlformats.org/officeDocument/2006/relationships/image" Target="../media/image286.png"/><Relationship Id="rId40" Type="http://schemas.openxmlformats.org/officeDocument/2006/relationships/image" Target="../media/image287.png"/><Relationship Id="rId41" Type="http://schemas.openxmlformats.org/officeDocument/2006/relationships/image" Target="../media/image288.png"/><Relationship Id="rId42" Type="http://schemas.openxmlformats.org/officeDocument/2006/relationships/image" Target="../media/image289.png"/><Relationship Id="rId43" Type="http://schemas.openxmlformats.org/officeDocument/2006/relationships/image" Target="../media/image290.png"/><Relationship Id="rId44" Type="http://schemas.openxmlformats.org/officeDocument/2006/relationships/image" Target="../media/image291.png"/><Relationship Id="rId45" Type="http://schemas.openxmlformats.org/officeDocument/2006/relationships/image" Target="../media/image292.png"/><Relationship Id="rId46" Type="http://schemas.openxmlformats.org/officeDocument/2006/relationships/image" Target="../media/image293.png"/><Relationship Id="rId47" Type="http://schemas.openxmlformats.org/officeDocument/2006/relationships/image" Target="../media/image294.png"/><Relationship Id="rId48" Type="http://schemas.openxmlformats.org/officeDocument/2006/relationships/image" Target="../media/image295.png"/><Relationship Id="rId49" Type="http://schemas.openxmlformats.org/officeDocument/2006/relationships/image" Target="../media/image296.png"/><Relationship Id="rId50" Type="http://schemas.openxmlformats.org/officeDocument/2006/relationships/image" Target="../media/image297.png"/><Relationship Id="rId51" Type="http://schemas.openxmlformats.org/officeDocument/2006/relationships/image" Target="../media/image298.png"/><Relationship Id="rId52" Type="http://schemas.openxmlformats.org/officeDocument/2006/relationships/image" Target="../media/image299.png"/><Relationship Id="rId53" Type="http://schemas.openxmlformats.org/officeDocument/2006/relationships/image" Target="../media/image300.png"/><Relationship Id="rId54" Type="http://schemas.openxmlformats.org/officeDocument/2006/relationships/image" Target="../media/image301.png"/><Relationship Id="rId55" Type="http://schemas.openxmlformats.org/officeDocument/2006/relationships/image" Target="../media/image302.png"/><Relationship Id="rId56" Type="http://schemas.openxmlformats.org/officeDocument/2006/relationships/image" Target="../media/image303.png"/><Relationship Id="rId57" Type="http://schemas.openxmlformats.org/officeDocument/2006/relationships/image" Target="../media/image304.png"/><Relationship Id="rId58" Type="http://schemas.openxmlformats.org/officeDocument/2006/relationships/image" Target="../media/image305.png"/><Relationship Id="rId59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6.png"/><Relationship Id="rId2" Type="http://schemas.openxmlformats.org/officeDocument/2006/relationships/image" Target="../media/image307.png"/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0.png"/><Relationship Id="rId6" Type="http://schemas.openxmlformats.org/officeDocument/2006/relationships/image" Target="../media/image311.png"/><Relationship Id="rId7" Type="http://schemas.openxmlformats.org/officeDocument/2006/relationships/image" Target="../media/image312.png"/><Relationship Id="rId8" Type="http://schemas.openxmlformats.org/officeDocument/2006/relationships/image" Target="../media/image313.png"/><Relationship Id="rId9" Type="http://schemas.openxmlformats.org/officeDocument/2006/relationships/image" Target="../media/image314.png"/><Relationship Id="rId10" Type="http://schemas.openxmlformats.org/officeDocument/2006/relationships/image" Target="../media/image315.png"/><Relationship Id="rId11" Type="http://schemas.openxmlformats.org/officeDocument/2006/relationships/image" Target="../media/image316.png"/><Relationship Id="rId12" Type="http://schemas.openxmlformats.org/officeDocument/2006/relationships/image" Target="../media/image317.png"/><Relationship Id="rId13" Type="http://schemas.openxmlformats.org/officeDocument/2006/relationships/image" Target="../media/image318.png"/><Relationship Id="rId14" Type="http://schemas.openxmlformats.org/officeDocument/2006/relationships/image" Target="../media/image319.png"/><Relationship Id="rId15" Type="http://schemas.openxmlformats.org/officeDocument/2006/relationships/image" Target="../media/image320.png"/><Relationship Id="rId16" Type="http://schemas.openxmlformats.org/officeDocument/2006/relationships/image" Target="../media/image321.png"/><Relationship Id="rId17" Type="http://schemas.openxmlformats.org/officeDocument/2006/relationships/image" Target="../media/image322.png"/><Relationship Id="rId18" Type="http://schemas.openxmlformats.org/officeDocument/2006/relationships/image" Target="../media/image323.png"/><Relationship Id="rId19" Type="http://schemas.openxmlformats.org/officeDocument/2006/relationships/image" Target="../media/image324.png"/><Relationship Id="rId20" Type="http://schemas.openxmlformats.org/officeDocument/2006/relationships/image" Target="../media/image325.png"/><Relationship Id="rId21" Type="http://schemas.openxmlformats.org/officeDocument/2006/relationships/image" Target="../media/image326.png"/><Relationship Id="rId22" Type="http://schemas.openxmlformats.org/officeDocument/2006/relationships/image" Target="../media/image327.png"/><Relationship Id="rId23" Type="http://schemas.openxmlformats.org/officeDocument/2006/relationships/image" Target="../media/image328.png"/><Relationship Id="rId24" Type="http://schemas.openxmlformats.org/officeDocument/2006/relationships/image" Target="../media/image329.png"/><Relationship Id="rId25" Type="http://schemas.openxmlformats.org/officeDocument/2006/relationships/image" Target="../media/image330.png"/><Relationship Id="rId26" Type="http://schemas.openxmlformats.org/officeDocument/2006/relationships/image" Target="../media/image331.png"/><Relationship Id="rId27" Type="http://schemas.openxmlformats.org/officeDocument/2006/relationships/image" Target="../media/image332.png"/><Relationship Id="rId28" Type="http://schemas.openxmlformats.org/officeDocument/2006/relationships/image" Target="../media/image333.png"/><Relationship Id="rId29" Type="http://schemas.openxmlformats.org/officeDocument/2006/relationships/image" Target="../media/image334.png"/><Relationship Id="rId30" Type="http://schemas.openxmlformats.org/officeDocument/2006/relationships/image" Target="../media/image335.png"/><Relationship Id="rId31" Type="http://schemas.openxmlformats.org/officeDocument/2006/relationships/image" Target="../media/image336.png"/><Relationship Id="rId32" Type="http://schemas.openxmlformats.org/officeDocument/2006/relationships/image" Target="../media/image337.png"/><Relationship Id="rId33" Type="http://schemas.openxmlformats.org/officeDocument/2006/relationships/image" Target="../media/image338.png"/><Relationship Id="rId34" Type="http://schemas.openxmlformats.org/officeDocument/2006/relationships/image" Target="../media/image339.png"/><Relationship Id="rId35" Type="http://schemas.openxmlformats.org/officeDocument/2006/relationships/image" Target="../media/image340.png"/><Relationship Id="rId36" Type="http://schemas.openxmlformats.org/officeDocument/2006/relationships/image" Target="../media/image341.png"/><Relationship Id="rId37" Type="http://schemas.openxmlformats.org/officeDocument/2006/relationships/image" Target="../media/image342.png"/><Relationship Id="rId38" Type="http://schemas.openxmlformats.org/officeDocument/2006/relationships/image" Target="../media/image343.png"/><Relationship Id="rId39" Type="http://schemas.openxmlformats.org/officeDocument/2006/relationships/image" Target="../media/image344.png"/><Relationship Id="rId40" Type="http://schemas.openxmlformats.org/officeDocument/2006/relationships/image" Target="../media/image345.png"/><Relationship Id="rId41" Type="http://schemas.openxmlformats.org/officeDocument/2006/relationships/image" Target="../media/image346.png"/><Relationship Id="rId42" Type="http://schemas.openxmlformats.org/officeDocument/2006/relationships/image" Target="../media/image347.png"/><Relationship Id="rId43" Type="http://schemas.openxmlformats.org/officeDocument/2006/relationships/image" Target="../media/image348.png"/><Relationship Id="rId44" Type="http://schemas.openxmlformats.org/officeDocument/2006/relationships/image" Target="../media/image349.png"/><Relationship Id="rId45" Type="http://schemas.openxmlformats.org/officeDocument/2006/relationships/image" Target="../media/image350.png"/><Relationship Id="rId46" Type="http://schemas.openxmlformats.org/officeDocument/2006/relationships/image" Target="../media/image351.png"/><Relationship Id="rId47" Type="http://schemas.openxmlformats.org/officeDocument/2006/relationships/image" Target="../media/image352.png"/><Relationship Id="rId48" Type="http://schemas.openxmlformats.org/officeDocument/2006/relationships/image" Target="../media/image353.png"/><Relationship Id="rId49" Type="http://schemas.openxmlformats.org/officeDocument/2006/relationships/image" Target="../media/image354.png"/><Relationship Id="rId50" Type="http://schemas.openxmlformats.org/officeDocument/2006/relationships/image" Target="../media/image355.png"/><Relationship Id="rId51" Type="http://schemas.openxmlformats.org/officeDocument/2006/relationships/image" Target="../media/image356.png"/><Relationship Id="rId52" Type="http://schemas.openxmlformats.org/officeDocument/2006/relationships/image" Target="../media/image357.png"/><Relationship Id="rId53" Type="http://schemas.openxmlformats.org/officeDocument/2006/relationships/image" Target="../media/image358.png"/><Relationship Id="rId54" Type="http://schemas.openxmlformats.org/officeDocument/2006/relationships/image" Target="../media/image359.png"/><Relationship Id="rId55" Type="http://schemas.openxmlformats.org/officeDocument/2006/relationships/image" Target="../media/image360.png"/><Relationship Id="rId56" Type="http://schemas.openxmlformats.org/officeDocument/2006/relationships/image" Target="../media/image361.png"/><Relationship Id="rId57" Type="http://schemas.openxmlformats.org/officeDocument/2006/relationships/image" Target="../media/image362.png"/><Relationship Id="rId58" Type="http://schemas.openxmlformats.org/officeDocument/2006/relationships/image" Target="../media/image363.png"/><Relationship Id="rId59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4.png"/><Relationship Id="rId2" Type="http://schemas.openxmlformats.org/officeDocument/2006/relationships/image" Target="../media/image365.png"/><Relationship Id="rId3" Type="http://schemas.openxmlformats.org/officeDocument/2006/relationships/image" Target="../media/image366.png"/><Relationship Id="rId4" Type="http://schemas.openxmlformats.org/officeDocument/2006/relationships/image" Target="../media/image367.png"/><Relationship Id="rId5" Type="http://schemas.openxmlformats.org/officeDocument/2006/relationships/image" Target="../media/image368.png"/><Relationship Id="rId6" Type="http://schemas.openxmlformats.org/officeDocument/2006/relationships/image" Target="../media/image369.png"/><Relationship Id="rId7" Type="http://schemas.openxmlformats.org/officeDocument/2006/relationships/image" Target="../media/image370.png"/><Relationship Id="rId8" Type="http://schemas.openxmlformats.org/officeDocument/2006/relationships/image" Target="../media/image371.png"/><Relationship Id="rId9" Type="http://schemas.openxmlformats.org/officeDocument/2006/relationships/image" Target="../media/image372.png"/><Relationship Id="rId10" Type="http://schemas.openxmlformats.org/officeDocument/2006/relationships/image" Target="../media/image373.png"/><Relationship Id="rId11" Type="http://schemas.openxmlformats.org/officeDocument/2006/relationships/image" Target="../media/image374.png"/><Relationship Id="rId12" Type="http://schemas.openxmlformats.org/officeDocument/2006/relationships/image" Target="../media/image375.png"/><Relationship Id="rId13" Type="http://schemas.openxmlformats.org/officeDocument/2006/relationships/image" Target="../media/image376.png"/><Relationship Id="rId14" Type="http://schemas.openxmlformats.org/officeDocument/2006/relationships/image" Target="../media/image377.png"/><Relationship Id="rId15" Type="http://schemas.openxmlformats.org/officeDocument/2006/relationships/image" Target="../media/image378.png"/><Relationship Id="rId16" Type="http://schemas.openxmlformats.org/officeDocument/2006/relationships/image" Target="../media/image379.png"/><Relationship Id="rId17" Type="http://schemas.openxmlformats.org/officeDocument/2006/relationships/image" Target="../media/image380.png"/><Relationship Id="rId18" Type="http://schemas.openxmlformats.org/officeDocument/2006/relationships/image" Target="../media/image381.png"/><Relationship Id="rId19" Type="http://schemas.openxmlformats.org/officeDocument/2006/relationships/image" Target="../media/image382.png"/><Relationship Id="rId20" Type="http://schemas.openxmlformats.org/officeDocument/2006/relationships/image" Target="../media/image383.png"/><Relationship Id="rId21" Type="http://schemas.openxmlformats.org/officeDocument/2006/relationships/image" Target="../media/image384.png"/><Relationship Id="rId22" Type="http://schemas.openxmlformats.org/officeDocument/2006/relationships/image" Target="../media/image385.png"/><Relationship Id="rId23" Type="http://schemas.openxmlformats.org/officeDocument/2006/relationships/image" Target="../media/image386.png"/><Relationship Id="rId24" Type="http://schemas.openxmlformats.org/officeDocument/2006/relationships/image" Target="../media/image387.png"/><Relationship Id="rId25" Type="http://schemas.openxmlformats.org/officeDocument/2006/relationships/image" Target="../media/image388.png"/><Relationship Id="rId26" Type="http://schemas.openxmlformats.org/officeDocument/2006/relationships/image" Target="../media/image389.png"/><Relationship Id="rId27" Type="http://schemas.openxmlformats.org/officeDocument/2006/relationships/image" Target="../media/image390.png"/><Relationship Id="rId28" Type="http://schemas.openxmlformats.org/officeDocument/2006/relationships/image" Target="../media/image391.png"/><Relationship Id="rId29" Type="http://schemas.openxmlformats.org/officeDocument/2006/relationships/image" Target="../media/image392.png"/><Relationship Id="rId30" Type="http://schemas.openxmlformats.org/officeDocument/2006/relationships/image" Target="../media/image393.png"/><Relationship Id="rId31" Type="http://schemas.openxmlformats.org/officeDocument/2006/relationships/image" Target="../media/image394.png"/><Relationship Id="rId32" Type="http://schemas.openxmlformats.org/officeDocument/2006/relationships/image" Target="../media/image395.png"/><Relationship Id="rId33" Type="http://schemas.openxmlformats.org/officeDocument/2006/relationships/image" Target="../media/image396.png"/><Relationship Id="rId34" Type="http://schemas.openxmlformats.org/officeDocument/2006/relationships/image" Target="../media/image397.png"/><Relationship Id="rId35" Type="http://schemas.openxmlformats.org/officeDocument/2006/relationships/image" Target="../media/image398.png"/><Relationship Id="rId36" Type="http://schemas.openxmlformats.org/officeDocument/2006/relationships/image" Target="../media/image399.png"/><Relationship Id="rId37" Type="http://schemas.openxmlformats.org/officeDocument/2006/relationships/image" Target="../media/image400.png"/><Relationship Id="rId38" Type="http://schemas.openxmlformats.org/officeDocument/2006/relationships/image" Target="../media/image401.png"/><Relationship Id="rId39" Type="http://schemas.openxmlformats.org/officeDocument/2006/relationships/image" Target="../media/image402.png"/><Relationship Id="rId40" Type="http://schemas.openxmlformats.org/officeDocument/2006/relationships/image" Target="../media/image403.png"/><Relationship Id="rId41" Type="http://schemas.openxmlformats.org/officeDocument/2006/relationships/image" Target="../media/image404.png"/><Relationship Id="rId42" Type="http://schemas.openxmlformats.org/officeDocument/2006/relationships/image" Target="../media/image405.png"/><Relationship Id="rId43" Type="http://schemas.openxmlformats.org/officeDocument/2006/relationships/image" Target="../media/image406.png"/><Relationship Id="rId44" Type="http://schemas.openxmlformats.org/officeDocument/2006/relationships/image" Target="../media/image407.png"/><Relationship Id="rId45" Type="http://schemas.openxmlformats.org/officeDocument/2006/relationships/image" Target="../media/image408.png"/><Relationship Id="rId46" Type="http://schemas.openxmlformats.org/officeDocument/2006/relationships/image" Target="../media/image409.png"/><Relationship Id="rId47" Type="http://schemas.openxmlformats.org/officeDocument/2006/relationships/image" Target="../media/image410.png"/><Relationship Id="rId48" Type="http://schemas.openxmlformats.org/officeDocument/2006/relationships/image" Target="../media/image411.png"/><Relationship Id="rId49" Type="http://schemas.openxmlformats.org/officeDocument/2006/relationships/image" Target="../media/image412.png"/><Relationship Id="rId50" Type="http://schemas.openxmlformats.org/officeDocument/2006/relationships/image" Target="../media/image413.png"/><Relationship Id="rId51" Type="http://schemas.openxmlformats.org/officeDocument/2006/relationships/image" Target="../media/image414.png"/><Relationship Id="rId52" Type="http://schemas.openxmlformats.org/officeDocument/2006/relationships/image" Target="../media/image415.png"/><Relationship Id="rId53" Type="http://schemas.openxmlformats.org/officeDocument/2006/relationships/image" Target="../media/image416.png"/><Relationship Id="rId54" Type="http://schemas.openxmlformats.org/officeDocument/2006/relationships/image" Target="../media/image417.png"/><Relationship Id="rId55" Type="http://schemas.openxmlformats.org/officeDocument/2006/relationships/image" Target="../media/image418.png"/><Relationship Id="rId56" Type="http://schemas.openxmlformats.org/officeDocument/2006/relationships/image" Target="../media/image419.png"/><Relationship Id="rId57" Type="http://schemas.openxmlformats.org/officeDocument/2006/relationships/image" Target="../media/image420.png"/><Relationship Id="rId58" Type="http://schemas.openxmlformats.org/officeDocument/2006/relationships/image" Target="../media/image421.png"/><Relationship Id="rId59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2.png"/><Relationship Id="rId2" Type="http://schemas.openxmlformats.org/officeDocument/2006/relationships/image" Target="../media/image423.png"/><Relationship Id="rId3" Type="http://schemas.openxmlformats.org/officeDocument/2006/relationships/image" Target="../media/image424.png"/><Relationship Id="rId4" Type="http://schemas.openxmlformats.org/officeDocument/2006/relationships/image" Target="../media/image425.png"/><Relationship Id="rId5" Type="http://schemas.openxmlformats.org/officeDocument/2006/relationships/image" Target="../media/image426.png"/><Relationship Id="rId6" Type="http://schemas.openxmlformats.org/officeDocument/2006/relationships/image" Target="../media/image427.png"/><Relationship Id="rId7" Type="http://schemas.openxmlformats.org/officeDocument/2006/relationships/image" Target="../media/image428.png"/><Relationship Id="rId8" Type="http://schemas.openxmlformats.org/officeDocument/2006/relationships/image" Target="../media/image429.png"/><Relationship Id="rId9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47.png"/><Relationship Id="rId33" Type="http://schemas.openxmlformats.org/officeDocument/2006/relationships/image" Target="../media/image48.png"/><Relationship Id="rId34" Type="http://schemas.openxmlformats.org/officeDocument/2006/relationships/image" Target="../media/image49.png"/><Relationship Id="rId35" Type="http://schemas.openxmlformats.org/officeDocument/2006/relationships/image" Target="../media/image50.png"/><Relationship Id="rId36" Type="http://schemas.openxmlformats.org/officeDocument/2006/relationships/image" Target="../media/image51.png"/><Relationship Id="rId37" Type="http://schemas.openxmlformats.org/officeDocument/2006/relationships/image" Target="../media/image52.png"/><Relationship Id="rId38" Type="http://schemas.openxmlformats.org/officeDocument/2006/relationships/image" Target="../media/image53.png"/><Relationship Id="rId39" Type="http://schemas.openxmlformats.org/officeDocument/2006/relationships/image" Target="../media/image54.png"/><Relationship Id="rId40" Type="http://schemas.openxmlformats.org/officeDocument/2006/relationships/image" Target="../media/image55.png"/><Relationship Id="rId41" Type="http://schemas.openxmlformats.org/officeDocument/2006/relationships/image" Target="../media/image56.png"/><Relationship Id="rId42" Type="http://schemas.openxmlformats.org/officeDocument/2006/relationships/image" Target="../media/image57.png"/><Relationship Id="rId43" Type="http://schemas.openxmlformats.org/officeDocument/2006/relationships/image" Target="../media/image58.png"/><Relationship Id="rId44" Type="http://schemas.openxmlformats.org/officeDocument/2006/relationships/image" Target="../media/image59.png"/><Relationship Id="rId45" Type="http://schemas.openxmlformats.org/officeDocument/2006/relationships/image" Target="../media/image60.png"/><Relationship Id="rId46" Type="http://schemas.openxmlformats.org/officeDocument/2006/relationships/image" Target="../media/image61.png"/><Relationship Id="rId47" Type="http://schemas.openxmlformats.org/officeDocument/2006/relationships/image" Target="../media/image62.png"/><Relationship Id="rId48" Type="http://schemas.openxmlformats.org/officeDocument/2006/relationships/image" Target="../media/image63.png"/><Relationship Id="rId49" Type="http://schemas.openxmlformats.org/officeDocument/2006/relationships/image" Target="../media/image64.png"/><Relationship Id="rId50" Type="http://schemas.openxmlformats.org/officeDocument/2006/relationships/image" Target="../media/image65.png"/><Relationship Id="rId51" Type="http://schemas.openxmlformats.org/officeDocument/2006/relationships/image" Target="../media/image66.png"/><Relationship Id="rId52" Type="http://schemas.openxmlformats.org/officeDocument/2006/relationships/image" Target="../media/image67.png"/><Relationship Id="rId53" Type="http://schemas.openxmlformats.org/officeDocument/2006/relationships/image" Target="../media/image68.png"/><Relationship Id="rId54" Type="http://schemas.openxmlformats.org/officeDocument/2006/relationships/image" Target="../media/image69.png"/><Relationship Id="rId55" Type="http://schemas.openxmlformats.org/officeDocument/2006/relationships/image" Target="../media/image70.png"/><Relationship Id="rId56" Type="http://schemas.openxmlformats.org/officeDocument/2006/relationships/image" Target="../media/image71.png"/><Relationship Id="rId57" Type="http://schemas.openxmlformats.org/officeDocument/2006/relationships/image" Target="../media/image72.png"/><Relationship Id="rId58" Type="http://schemas.openxmlformats.org/officeDocument/2006/relationships/image" Target="../media/image73.png"/><Relationship Id="rId5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36;g78beb30802_0_265"/>
          <p:cNvSpPr/>
          <p:nvPr/>
        </p:nvSpPr>
        <p:spPr>
          <a:xfrm>
            <a:off x="630000" y="355680"/>
            <a:ext cx="11358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rgbClr val="000000"/>
                </a:solidFill>
                <a:latin typeface="Montserrat"/>
                <a:ea typeface="Montserrat"/>
              </a:rPr>
              <a:t>What is Clustering?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63" name="Google Shape;37;g78beb30802_0_265"/>
          <p:cNvSpPr/>
          <p:nvPr/>
        </p:nvSpPr>
        <p:spPr>
          <a:xfrm>
            <a:off x="405360" y="1365120"/>
            <a:ext cx="6604560" cy="488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 marL="228600" indent="-260280" algn="just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Montserrat"/>
                <a:ea typeface="Montserrat"/>
              </a:rPr>
              <a:t>Clustering is the task of grouping the data points into set of objects</a:t>
            </a:r>
            <a:endParaRPr b="0" lang="en-US" sz="2300" spc="-1" strike="noStrike">
              <a:latin typeface="Arial"/>
            </a:endParaRPr>
          </a:p>
          <a:p>
            <a:pPr marL="228600" indent="-228600" algn="just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Montserrat"/>
                <a:ea typeface="Montserrat"/>
              </a:rPr>
              <a:t>Data points that are in the same group should exhibit similar features, while data points in different groups exhibit dissimilar properties and features. </a:t>
            </a:r>
            <a:endParaRPr b="0" lang="en-US" sz="2300" spc="-1" strike="noStrike">
              <a:latin typeface="Arial"/>
            </a:endParaRPr>
          </a:p>
          <a:p>
            <a:pPr marL="228600" indent="-228600" algn="just">
              <a:lnSpc>
                <a:spcPct val="15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Montserrat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Montserrat"/>
                <a:ea typeface="Montserrat"/>
              </a:rPr>
              <a:t>Unsupervised learning and is a common technique for statistical data analysis used in many fields.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164" name="Google Shape;38;g78beb30802_0_265"/>
          <p:cNvSpPr/>
          <p:nvPr/>
        </p:nvSpPr>
        <p:spPr>
          <a:xfrm>
            <a:off x="405360" y="385920"/>
            <a:ext cx="360" cy="6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8600">
            <a:solidFill>
              <a:srgbClr val="cfe2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object 6"/>
          <p:cNvSpPr/>
          <p:nvPr/>
        </p:nvSpPr>
        <p:spPr>
          <a:xfrm>
            <a:off x="7086600" y="915120"/>
            <a:ext cx="4974840" cy="4037400"/>
          </a:xfrm>
          <a:custGeom>
            <a:avLst/>
            <a:gdLst/>
            <a:ahLst/>
            <a:rect l="l" t="t" r="r" b="b"/>
            <a:pathLst>
              <a:path w="5364480" h="4464050">
                <a:moveTo>
                  <a:pt x="5363972" y="4020312"/>
                </a:moveTo>
                <a:lnTo>
                  <a:pt x="5325872" y="4001262"/>
                </a:lnTo>
                <a:lnTo>
                  <a:pt x="5249672" y="3963162"/>
                </a:lnTo>
                <a:lnTo>
                  <a:pt x="5249672" y="4001262"/>
                </a:lnTo>
                <a:lnTo>
                  <a:pt x="464058" y="4001262"/>
                </a:lnTo>
                <a:lnTo>
                  <a:pt x="464058" y="114300"/>
                </a:lnTo>
                <a:lnTo>
                  <a:pt x="502158" y="114300"/>
                </a:lnTo>
                <a:lnTo>
                  <a:pt x="492633" y="95250"/>
                </a:lnTo>
                <a:lnTo>
                  <a:pt x="445008" y="0"/>
                </a:lnTo>
                <a:lnTo>
                  <a:pt x="387858" y="114300"/>
                </a:lnTo>
                <a:lnTo>
                  <a:pt x="425958" y="114300"/>
                </a:lnTo>
                <a:lnTo>
                  <a:pt x="425958" y="4001262"/>
                </a:lnTo>
                <a:lnTo>
                  <a:pt x="114300" y="4001262"/>
                </a:lnTo>
                <a:lnTo>
                  <a:pt x="114300" y="3963162"/>
                </a:lnTo>
                <a:lnTo>
                  <a:pt x="0" y="4020312"/>
                </a:lnTo>
                <a:lnTo>
                  <a:pt x="114300" y="4077462"/>
                </a:lnTo>
                <a:lnTo>
                  <a:pt x="114300" y="4039362"/>
                </a:lnTo>
                <a:lnTo>
                  <a:pt x="425958" y="4039362"/>
                </a:lnTo>
                <a:lnTo>
                  <a:pt x="425958" y="4349750"/>
                </a:lnTo>
                <a:lnTo>
                  <a:pt x="387858" y="4349750"/>
                </a:lnTo>
                <a:lnTo>
                  <a:pt x="445008" y="4464050"/>
                </a:lnTo>
                <a:lnTo>
                  <a:pt x="492633" y="4368800"/>
                </a:lnTo>
                <a:lnTo>
                  <a:pt x="502158" y="4349750"/>
                </a:lnTo>
                <a:lnTo>
                  <a:pt x="464058" y="4349750"/>
                </a:lnTo>
                <a:lnTo>
                  <a:pt x="464058" y="4039362"/>
                </a:lnTo>
                <a:lnTo>
                  <a:pt x="5249672" y="4039362"/>
                </a:lnTo>
                <a:lnTo>
                  <a:pt x="5249672" y="4077462"/>
                </a:lnTo>
                <a:lnTo>
                  <a:pt x="5325872" y="4039362"/>
                </a:lnTo>
                <a:lnTo>
                  <a:pt x="5363972" y="40203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6" name="object 9"/>
          <p:cNvGrpSpPr/>
          <p:nvPr/>
        </p:nvGrpSpPr>
        <p:grpSpPr>
          <a:xfrm>
            <a:off x="7924680" y="1612800"/>
            <a:ext cx="3103560" cy="2646360"/>
            <a:chOff x="7924680" y="1612800"/>
            <a:chExt cx="3103560" cy="2646360"/>
          </a:xfrm>
        </p:grpSpPr>
        <p:sp>
          <p:nvSpPr>
            <p:cNvPr id="167" name="object 10"/>
            <p:cNvSpPr/>
            <p:nvPr/>
          </p:nvSpPr>
          <p:spPr>
            <a:xfrm>
              <a:off x="10390680" y="1963440"/>
              <a:ext cx="73440" cy="71280"/>
            </a:xfrm>
            <a:custGeom>
              <a:avLst/>
              <a:gdLst/>
              <a:ahLst/>
              <a:rect l="l" t="t" r="r" b="b"/>
              <a:pathLst>
                <a:path w="73659" h="71755">
                  <a:moveTo>
                    <a:pt x="36575" y="0"/>
                  </a:moveTo>
                  <a:lnTo>
                    <a:pt x="22342" y="2809"/>
                  </a:lnTo>
                  <a:lnTo>
                    <a:pt x="10715" y="10477"/>
                  </a:lnTo>
                  <a:lnTo>
                    <a:pt x="2875" y="21859"/>
                  </a:lnTo>
                  <a:lnTo>
                    <a:pt x="0" y="35813"/>
                  </a:lnTo>
                  <a:lnTo>
                    <a:pt x="2875" y="49768"/>
                  </a:lnTo>
                  <a:lnTo>
                    <a:pt x="10715" y="61150"/>
                  </a:lnTo>
                  <a:lnTo>
                    <a:pt x="22342" y="68818"/>
                  </a:lnTo>
                  <a:lnTo>
                    <a:pt x="36575" y="71627"/>
                  </a:lnTo>
                  <a:lnTo>
                    <a:pt x="50809" y="68818"/>
                  </a:lnTo>
                  <a:lnTo>
                    <a:pt x="62436" y="61150"/>
                  </a:lnTo>
                  <a:lnTo>
                    <a:pt x="70276" y="49768"/>
                  </a:lnTo>
                  <a:lnTo>
                    <a:pt x="73151" y="35813"/>
                  </a:lnTo>
                  <a:lnTo>
                    <a:pt x="70276" y="21859"/>
                  </a:lnTo>
                  <a:lnTo>
                    <a:pt x="62436" y="10477"/>
                  </a:lnTo>
                  <a:lnTo>
                    <a:pt x="50809" y="2809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object 11"/>
            <p:cNvSpPr/>
            <p:nvPr/>
          </p:nvSpPr>
          <p:spPr>
            <a:xfrm>
              <a:off x="10390680" y="1963440"/>
              <a:ext cx="73440" cy="71280"/>
            </a:xfrm>
            <a:custGeom>
              <a:avLst/>
              <a:gdLst/>
              <a:ahLst/>
              <a:rect l="l" t="t" r="r" b="b"/>
              <a:pathLst>
                <a:path w="73659" h="71755">
                  <a:moveTo>
                    <a:pt x="0" y="35813"/>
                  </a:moveTo>
                  <a:lnTo>
                    <a:pt x="2875" y="21859"/>
                  </a:lnTo>
                  <a:lnTo>
                    <a:pt x="10715" y="10477"/>
                  </a:lnTo>
                  <a:lnTo>
                    <a:pt x="22342" y="2809"/>
                  </a:lnTo>
                  <a:lnTo>
                    <a:pt x="36575" y="0"/>
                  </a:lnTo>
                  <a:lnTo>
                    <a:pt x="50809" y="2809"/>
                  </a:lnTo>
                  <a:lnTo>
                    <a:pt x="62436" y="10477"/>
                  </a:lnTo>
                  <a:lnTo>
                    <a:pt x="70276" y="21859"/>
                  </a:lnTo>
                  <a:lnTo>
                    <a:pt x="73151" y="35813"/>
                  </a:lnTo>
                  <a:lnTo>
                    <a:pt x="70276" y="49768"/>
                  </a:lnTo>
                  <a:lnTo>
                    <a:pt x="62436" y="61150"/>
                  </a:lnTo>
                  <a:lnTo>
                    <a:pt x="50809" y="68818"/>
                  </a:lnTo>
                  <a:lnTo>
                    <a:pt x="36575" y="71627"/>
                  </a:lnTo>
                  <a:lnTo>
                    <a:pt x="22342" y="68818"/>
                  </a:lnTo>
                  <a:lnTo>
                    <a:pt x="10715" y="61150"/>
                  </a:lnTo>
                  <a:lnTo>
                    <a:pt x="2875" y="49768"/>
                  </a:lnTo>
                  <a:lnTo>
                    <a:pt x="0" y="35813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object 12"/>
            <p:cNvSpPr/>
            <p:nvPr/>
          </p:nvSpPr>
          <p:spPr>
            <a:xfrm>
              <a:off x="10441080" y="2198160"/>
              <a:ext cx="73440" cy="71280"/>
            </a:xfrm>
            <a:custGeom>
              <a:avLst/>
              <a:gdLst/>
              <a:ahLst/>
              <a:rect l="l" t="t" r="r" b="b"/>
              <a:pathLst>
                <a:path w="73659" h="71755">
                  <a:moveTo>
                    <a:pt x="36575" y="0"/>
                  </a:moveTo>
                  <a:lnTo>
                    <a:pt x="22342" y="2809"/>
                  </a:lnTo>
                  <a:lnTo>
                    <a:pt x="10715" y="10477"/>
                  </a:lnTo>
                  <a:lnTo>
                    <a:pt x="2875" y="21859"/>
                  </a:lnTo>
                  <a:lnTo>
                    <a:pt x="0" y="35814"/>
                  </a:lnTo>
                  <a:lnTo>
                    <a:pt x="2875" y="49768"/>
                  </a:lnTo>
                  <a:lnTo>
                    <a:pt x="10715" y="61150"/>
                  </a:lnTo>
                  <a:lnTo>
                    <a:pt x="22342" y="68818"/>
                  </a:lnTo>
                  <a:lnTo>
                    <a:pt x="36575" y="71628"/>
                  </a:lnTo>
                  <a:lnTo>
                    <a:pt x="50809" y="68818"/>
                  </a:lnTo>
                  <a:lnTo>
                    <a:pt x="62436" y="61150"/>
                  </a:lnTo>
                  <a:lnTo>
                    <a:pt x="70276" y="49768"/>
                  </a:lnTo>
                  <a:lnTo>
                    <a:pt x="73151" y="35814"/>
                  </a:lnTo>
                  <a:lnTo>
                    <a:pt x="70276" y="21859"/>
                  </a:lnTo>
                  <a:lnTo>
                    <a:pt x="62436" y="10477"/>
                  </a:lnTo>
                  <a:lnTo>
                    <a:pt x="50809" y="2809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object 13"/>
            <p:cNvSpPr/>
            <p:nvPr/>
          </p:nvSpPr>
          <p:spPr>
            <a:xfrm>
              <a:off x="10441080" y="2198160"/>
              <a:ext cx="73440" cy="71280"/>
            </a:xfrm>
            <a:custGeom>
              <a:avLst/>
              <a:gdLst/>
              <a:ahLst/>
              <a:rect l="l" t="t" r="r" b="b"/>
              <a:pathLst>
                <a:path w="73659" h="71755">
                  <a:moveTo>
                    <a:pt x="0" y="35814"/>
                  </a:moveTo>
                  <a:lnTo>
                    <a:pt x="2875" y="21859"/>
                  </a:lnTo>
                  <a:lnTo>
                    <a:pt x="10715" y="10477"/>
                  </a:lnTo>
                  <a:lnTo>
                    <a:pt x="22342" y="2809"/>
                  </a:lnTo>
                  <a:lnTo>
                    <a:pt x="36575" y="0"/>
                  </a:lnTo>
                  <a:lnTo>
                    <a:pt x="50809" y="2809"/>
                  </a:lnTo>
                  <a:lnTo>
                    <a:pt x="62436" y="10477"/>
                  </a:lnTo>
                  <a:lnTo>
                    <a:pt x="70276" y="21859"/>
                  </a:lnTo>
                  <a:lnTo>
                    <a:pt x="73151" y="35814"/>
                  </a:lnTo>
                  <a:lnTo>
                    <a:pt x="70276" y="49768"/>
                  </a:lnTo>
                  <a:lnTo>
                    <a:pt x="62436" y="61150"/>
                  </a:lnTo>
                  <a:lnTo>
                    <a:pt x="50809" y="68818"/>
                  </a:lnTo>
                  <a:lnTo>
                    <a:pt x="36575" y="71628"/>
                  </a:lnTo>
                  <a:lnTo>
                    <a:pt x="22342" y="68818"/>
                  </a:lnTo>
                  <a:lnTo>
                    <a:pt x="10715" y="61150"/>
                  </a:lnTo>
                  <a:lnTo>
                    <a:pt x="2875" y="49768"/>
                  </a:lnTo>
                  <a:lnTo>
                    <a:pt x="0" y="35814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1" name="object 14" descr=""/>
            <p:cNvPicPr/>
            <p:nvPr/>
          </p:nvPicPr>
          <p:blipFill>
            <a:blip r:embed="rId1"/>
            <a:stretch/>
          </p:blipFill>
          <p:spPr>
            <a:xfrm>
              <a:off x="10153080" y="2259360"/>
              <a:ext cx="83520" cy="8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2" name="object 15" descr=""/>
            <p:cNvPicPr/>
            <p:nvPr/>
          </p:nvPicPr>
          <p:blipFill>
            <a:blip r:embed="rId2"/>
            <a:stretch/>
          </p:blipFill>
          <p:spPr>
            <a:xfrm>
              <a:off x="10674360" y="1692360"/>
              <a:ext cx="84960" cy="8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object 16" descr=""/>
            <p:cNvPicPr/>
            <p:nvPr/>
          </p:nvPicPr>
          <p:blipFill>
            <a:blip r:embed="rId3"/>
            <a:stretch/>
          </p:blipFill>
          <p:spPr>
            <a:xfrm>
              <a:off x="10392480" y="1757880"/>
              <a:ext cx="83520" cy="8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" name="object 17" descr=""/>
            <p:cNvPicPr/>
            <p:nvPr/>
          </p:nvPicPr>
          <p:blipFill>
            <a:blip r:embed="rId4"/>
            <a:stretch/>
          </p:blipFill>
          <p:spPr>
            <a:xfrm>
              <a:off x="10544760" y="1910160"/>
              <a:ext cx="83520" cy="8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5" name="object 18" descr=""/>
            <p:cNvPicPr/>
            <p:nvPr/>
          </p:nvPicPr>
          <p:blipFill>
            <a:blip r:embed="rId5"/>
            <a:stretch/>
          </p:blipFill>
          <p:spPr>
            <a:xfrm>
              <a:off x="10340640" y="2085480"/>
              <a:ext cx="83520" cy="83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6" name="object 19"/>
            <p:cNvSpPr/>
            <p:nvPr/>
          </p:nvSpPr>
          <p:spPr>
            <a:xfrm>
              <a:off x="10464120" y="2253240"/>
              <a:ext cx="71280" cy="71280"/>
            </a:xfrm>
            <a:custGeom>
              <a:avLst/>
              <a:gdLst/>
              <a:ahLst/>
              <a:rect l="l" t="t" r="r" b="b"/>
              <a:pathLst>
                <a:path w="71754" h="71755">
                  <a:moveTo>
                    <a:pt x="35814" y="0"/>
                  </a:moveTo>
                  <a:lnTo>
                    <a:pt x="21859" y="2809"/>
                  </a:lnTo>
                  <a:lnTo>
                    <a:pt x="10477" y="10477"/>
                  </a:lnTo>
                  <a:lnTo>
                    <a:pt x="2809" y="21859"/>
                  </a:lnTo>
                  <a:lnTo>
                    <a:pt x="0" y="35813"/>
                  </a:lnTo>
                  <a:lnTo>
                    <a:pt x="2809" y="49768"/>
                  </a:lnTo>
                  <a:lnTo>
                    <a:pt x="10477" y="61150"/>
                  </a:lnTo>
                  <a:lnTo>
                    <a:pt x="21859" y="68818"/>
                  </a:lnTo>
                  <a:lnTo>
                    <a:pt x="35814" y="71627"/>
                  </a:lnTo>
                  <a:lnTo>
                    <a:pt x="49768" y="68818"/>
                  </a:lnTo>
                  <a:lnTo>
                    <a:pt x="61150" y="61150"/>
                  </a:lnTo>
                  <a:lnTo>
                    <a:pt x="68818" y="49768"/>
                  </a:lnTo>
                  <a:lnTo>
                    <a:pt x="71627" y="35813"/>
                  </a:lnTo>
                  <a:lnTo>
                    <a:pt x="68818" y="21859"/>
                  </a:lnTo>
                  <a:lnTo>
                    <a:pt x="61150" y="10477"/>
                  </a:lnTo>
                  <a:lnTo>
                    <a:pt x="49768" y="2809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object 20"/>
            <p:cNvSpPr/>
            <p:nvPr/>
          </p:nvSpPr>
          <p:spPr>
            <a:xfrm>
              <a:off x="10464120" y="2253240"/>
              <a:ext cx="71280" cy="71280"/>
            </a:xfrm>
            <a:custGeom>
              <a:avLst/>
              <a:gdLst/>
              <a:ahLst/>
              <a:rect l="l" t="t" r="r" b="b"/>
              <a:pathLst>
                <a:path w="71754" h="71755">
                  <a:moveTo>
                    <a:pt x="0" y="35813"/>
                  </a:moveTo>
                  <a:lnTo>
                    <a:pt x="2809" y="21859"/>
                  </a:lnTo>
                  <a:lnTo>
                    <a:pt x="10477" y="10477"/>
                  </a:lnTo>
                  <a:lnTo>
                    <a:pt x="21859" y="2809"/>
                  </a:lnTo>
                  <a:lnTo>
                    <a:pt x="35814" y="0"/>
                  </a:lnTo>
                  <a:lnTo>
                    <a:pt x="49768" y="2809"/>
                  </a:lnTo>
                  <a:lnTo>
                    <a:pt x="61150" y="10477"/>
                  </a:lnTo>
                  <a:lnTo>
                    <a:pt x="68818" y="21859"/>
                  </a:lnTo>
                  <a:lnTo>
                    <a:pt x="71627" y="35813"/>
                  </a:lnTo>
                  <a:lnTo>
                    <a:pt x="68818" y="49768"/>
                  </a:lnTo>
                  <a:lnTo>
                    <a:pt x="61150" y="61150"/>
                  </a:lnTo>
                  <a:lnTo>
                    <a:pt x="49768" y="68818"/>
                  </a:lnTo>
                  <a:lnTo>
                    <a:pt x="35814" y="71627"/>
                  </a:lnTo>
                  <a:lnTo>
                    <a:pt x="21859" y="68818"/>
                  </a:lnTo>
                  <a:lnTo>
                    <a:pt x="10477" y="61150"/>
                  </a:lnTo>
                  <a:lnTo>
                    <a:pt x="2809" y="49768"/>
                  </a:lnTo>
                  <a:lnTo>
                    <a:pt x="0" y="35813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8" name="object 21" descr=""/>
            <p:cNvPicPr/>
            <p:nvPr/>
          </p:nvPicPr>
          <p:blipFill>
            <a:blip r:embed="rId6"/>
            <a:stretch/>
          </p:blipFill>
          <p:spPr>
            <a:xfrm>
              <a:off x="10508040" y="2483280"/>
              <a:ext cx="83520" cy="8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9" name="object 22" descr=""/>
            <p:cNvPicPr/>
            <p:nvPr/>
          </p:nvPicPr>
          <p:blipFill>
            <a:blip r:embed="rId7"/>
            <a:stretch/>
          </p:blipFill>
          <p:spPr>
            <a:xfrm>
              <a:off x="10224720" y="2548800"/>
              <a:ext cx="83520" cy="8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0" name="object 23" descr=""/>
            <p:cNvPicPr/>
            <p:nvPr/>
          </p:nvPicPr>
          <p:blipFill>
            <a:blip r:embed="rId8"/>
            <a:stretch/>
          </p:blipFill>
          <p:spPr>
            <a:xfrm>
              <a:off x="10747440" y="1981800"/>
              <a:ext cx="83520" cy="83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1" name="object 24"/>
            <p:cNvSpPr/>
            <p:nvPr/>
          </p:nvSpPr>
          <p:spPr>
            <a:xfrm>
              <a:off x="10470240" y="2053440"/>
              <a:ext cx="73440" cy="73440"/>
            </a:xfrm>
            <a:custGeom>
              <a:avLst/>
              <a:gdLst/>
              <a:ahLst/>
              <a:rect l="l" t="t" r="r" b="b"/>
              <a:pathLst>
                <a:path w="73659" h="73660">
                  <a:moveTo>
                    <a:pt x="36575" y="0"/>
                  </a:moveTo>
                  <a:lnTo>
                    <a:pt x="22342" y="2875"/>
                  </a:lnTo>
                  <a:lnTo>
                    <a:pt x="10715" y="10715"/>
                  </a:lnTo>
                  <a:lnTo>
                    <a:pt x="2875" y="22342"/>
                  </a:lnTo>
                  <a:lnTo>
                    <a:pt x="0" y="36575"/>
                  </a:lnTo>
                  <a:lnTo>
                    <a:pt x="2875" y="50809"/>
                  </a:lnTo>
                  <a:lnTo>
                    <a:pt x="10715" y="62436"/>
                  </a:lnTo>
                  <a:lnTo>
                    <a:pt x="22342" y="70276"/>
                  </a:lnTo>
                  <a:lnTo>
                    <a:pt x="36575" y="73151"/>
                  </a:lnTo>
                  <a:lnTo>
                    <a:pt x="50809" y="70276"/>
                  </a:lnTo>
                  <a:lnTo>
                    <a:pt x="62436" y="62436"/>
                  </a:lnTo>
                  <a:lnTo>
                    <a:pt x="70276" y="50809"/>
                  </a:lnTo>
                  <a:lnTo>
                    <a:pt x="73151" y="36575"/>
                  </a:lnTo>
                  <a:lnTo>
                    <a:pt x="70276" y="22342"/>
                  </a:lnTo>
                  <a:lnTo>
                    <a:pt x="62436" y="10715"/>
                  </a:lnTo>
                  <a:lnTo>
                    <a:pt x="50809" y="28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object 25"/>
            <p:cNvSpPr/>
            <p:nvPr/>
          </p:nvSpPr>
          <p:spPr>
            <a:xfrm>
              <a:off x="10470240" y="2053440"/>
              <a:ext cx="73440" cy="73440"/>
            </a:xfrm>
            <a:custGeom>
              <a:avLst/>
              <a:gdLst/>
              <a:ahLst/>
              <a:rect l="l" t="t" r="r" b="b"/>
              <a:pathLst>
                <a:path w="73659" h="73660">
                  <a:moveTo>
                    <a:pt x="0" y="36575"/>
                  </a:moveTo>
                  <a:lnTo>
                    <a:pt x="2875" y="22342"/>
                  </a:lnTo>
                  <a:lnTo>
                    <a:pt x="10715" y="10715"/>
                  </a:lnTo>
                  <a:lnTo>
                    <a:pt x="22342" y="2875"/>
                  </a:lnTo>
                  <a:lnTo>
                    <a:pt x="36575" y="0"/>
                  </a:lnTo>
                  <a:lnTo>
                    <a:pt x="50809" y="2875"/>
                  </a:lnTo>
                  <a:lnTo>
                    <a:pt x="62436" y="10715"/>
                  </a:lnTo>
                  <a:lnTo>
                    <a:pt x="70276" y="22342"/>
                  </a:lnTo>
                  <a:lnTo>
                    <a:pt x="73151" y="36575"/>
                  </a:lnTo>
                  <a:lnTo>
                    <a:pt x="70276" y="50809"/>
                  </a:lnTo>
                  <a:lnTo>
                    <a:pt x="62436" y="62436"/>
                  </a:lnTo>
                  <a:lnTo>
                    <a:pt x="50809" y="70276"/>
                  </a:lnTo>
                  <a:lnTo>
                    <a:pt x="36575" y="73151"/>
                  </a:lnTo>
                  <a:lnTo>
                    <a:pt x="22342" y="70276"/>
                  </a:lnTo>
                  <a:lnTo>
                    <a:pt x="10715" y="62436"/>
                  </a:lnTo>
                  <a:lnTo>
                    <a:pt x="2875" y="50809"/>
                  </a:lnTo>
                  <a:lnTo>
                    <a:pt x="0" y="36575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3" name="object 26" descr=""/>
            <p:cNvPicPr/>
            <p:nvPr/>
          </p:nvPicPr>
          <p:blipFill>
            <a:blip r:embed="rId9"/>
            <a:stretch/>
          </p:blipFill>
          <p:spPr>
            <a:xfrm>
              <a:off x="10616400" y="2199960"/>
              <a:ext cx="84960" cy="84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4" name="object 27" descr=""/>
            <p:cNvPicPr/>
            <p:nvPr/>
          </p:nvPicPr>
          <p:blipFill>
            <a:blip r:embed="rId10"/>
            <a:stretch/>
          </p:blipFill>
          <p:spPr>
            <a:xfrm>
              <a:off x="10413720" y="2374920"/>
              <a:ext cx="83520" cy="8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" name="object 28" descr=""/>
            <p:cNvPicPr/>
            <p:nvPr/>
          </p:nvPicPr>
          <p:blipFill>
            <a:blip r:embed="rId11"/>
            <a:stretch/>
          </p:blipFill>
          <p:spPr>
            <a:xfrm>
              <a:off x="7924680" y="1994040"/>
              <a:ext cx="3049200" cy="226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6" name="object 29"/>
            <p:cNvSpPr/>
            <p:nvPr/>
          </p:nvSpPr>
          <p:spPr>
            <a:xfrm>
              <a:off x="10023480" y="1612800"/>
              <a:ext cx="1004760" cy="1067760"/>
            </a:xfrm>
            <a:custGeom>
              <a:avLst/>
              <a:gdLst/>
              <a:ahLst/>
              <a:rect l="l" t="t" r="r" b="b"/>
              <a:pathLst>
                <a:path w="1005204" h="1068070">
                  <a:moveTo>
                    <a:pt x="164912" y="259334"/>
                  </a:moveTo>
                  <a:lnTo>
                    <a:pt x="200219" y="218783"/>
                  </a:lnTo>
                  <a:lnTo>
                    <a:pt x="237349" y="181461"/>
                  </a:lnTo>
                  <a:lnTo>
                    <a:pt x="276053" y="147431"/>
                  </a:lnTo>
                  <a:lnTo>
                    <a:pt x="316080" y="116758"/>
                  </a:lnTo>
                  <a:lnTo>
                    <a:pt x="357179" y="89507"/>
                  </a:lnTo>
                  <a:lnTo>
                    <a:pt x="399100" y="65743"/>
                  </a:lnTo>
                  <a:lnTo>
                    <a:pt x="441593" y="45530"/>
                  </a:lnTo>
                  <a:lnTo>
                    <a:pt x="484407" y="28934"/>
                  </a:lnTo>
                  <a:lnTo>
                    <a:pt x="527291" y="16017"/>
                  </a:lnTo>
                  <a:lnTo>
                    <a:pt x="569995" y="6847"/>
                  </a:lnTo>
                  <a:lnTo>
                    <a:pt x="612269" y="1486"/>
                  </a:lnTo>
                  <a:lnTo>
                    <a:pt x="653862" y="0"/>
                  </a:lnTo>
                  <a:lnTo>
                    <a:pt x="694524" y="2453"/>
                  </a:lnTo>
                  <a:lnTo>
                    <a:pt x="734004" y="8910"/>
                  </a:lnTo>
                  <a:lnTo>
                    <a:pt x="772052" y="19436"/>
                  </a:lnTo>
                  <a:lnTo>
                    <a:pt x="808417" y="34095"/>
                  </a:lnTo>
                  <a:lnTo>
                    <a:pt x="842848" y="52952"/>
                  </a:lnTo>
                  <a:lnTo>
                    <a:pt x="875096" y="76073"/>
                  </a:lnTo>
                  <a:lnTo>
                    <a:pt x="904299" y="102936"/>
                  </a:lnTo>
                  <a:lnTo>
                    <a:pt x="929770" y="132807"/>
                  </a:lnTo>
                  <a:lnTo>
                    <a:pt x="951521" y="165427"/>
                  </a:lnTo>
                  <a:lnTo>
                    <a:pt x="969566" y="200537"/>
                  </a:lnTo>
                  <a:lnTo>
                    <a:pt x="983916" y="237879"/>
                  </a:lnTo>
                  <a:lnTo>
                    <a:pt x="994584" y="277193"/>
                  </a:lnTo>
                  <a:lnTo>
                    <a:pt x="1001583" y="318221"/>
                  </a:lnTo>
                  <a:lnTo>
                    <a:pt x="1004924" y="360704"/>
                  </a:lnTo>
                  <a:lnTo>
                    <a:pt x="1004620" y="404383"/>
                  </a:lnTo>
                  <a:lnTo>
                    <a:pt x="1000684" y="449000"/>
                  </a:lnTo>
                  <a:lnTo>
                    <a:pt x="993128" y="494294"/>
                  </a:lnTo>
                  <a:lnTo>
                    <a:pt x="981964" y="540008"/>
                  </a:lnTo>
                  <a:lnTo>
                    <a:pt x="967205" y="585883"/>
                  </a:lnTo>
                  <a:lnTo>
                    <a:pt x="948864" y="631660"/>
                  </a:lnTo>
                  <a:lnTo>
                    <a:pt x="926952" y="677079"/>
                  </a:lnTo>
                  <a:lnTo>
                    <a:pt x="901482" y="721883"/>
                  </a:lnTo>
                  <a:lnTo>
                    <a:pt x="872466" y="765813"/>
                  </a:lnTo>
                  <a:lnTo>
                    <a:pt x="839917" y="808609"/>
                  </a:lnTo>
                  <a:lnTo>
                    <a:pt x="804630" y="849179"/>
                  </a:lnTo>
                  <a:lnTo>
                    <a:pt x="767514" y="886519"/>
                  </a:lnTo>
                  <a:lnTo>
                    <a:pt x="728820" y="920565"/>
                  </a:lnTo>
                  <a:lnTo>
                    <a:pt x="688801" y="951251"/>
                  </a:lnTo>
                  <a:lnTo>
                    <a:pt x="647706" y="978514"/>
                  </a:lnTo>
                  <a:lnTo>
                    <a:pt x="605786" y="1002288"/>
                  </a:lnTo>
                  <a:lnTo>
                    <a:pt x="563292" y="1022510"/>
                  </a:lnTo>
                  <a:lnTo>
                    <a:pt x="520475" y="1039114"/>
                  </a:lnTo>
                  <a:lnTo>
                    <a:pt x="477586" y="1052036"/>
                  </a:lnTo>
                  <a:lnTo>
                    <a:pt x="434876" y="1061211"/>
                  </a:lnTo>
                  <a:lnTo>
                    <a:pt x="392596" y="1066576"/>
                  </a:lnTo>
                  <a:lnTo>
                    <a:pt x="350995" y="1068065"/>
                  </a:lnTo>
                  <a:lnTo>
                    <a:pt x="310327" y="1065614"/>
                  </a:lnTo>
                  <a:lnTo>
                    <a:pt x="270840" y="1059158"/>
                  </a:lnTo>
                  <a:lnTo>
                    <a:pt x="232787" y="1048633"/>
                  </a:lnTo>
                  <a:lnTo>
                    <a:pt x="196417" y="1033974"/>
                  </a:lnTo>
                  <a:lnTo>
                    <a:pt x="161982" y="1015117"/>
                  </a:lnTo>
                  <a:lnTo>
                    <a:pt x="129733" y="991997"/>
                  </a:lnTo>
                  <a:lnTo>
                    <a:pt x="100551" y="965114"/>
                  </a:lnTo>
                  <a:lnTo>
                    <a:pt x="75097" y="935229"/>
                  </a:lnTo>
                  <a:lnTo>
                    <a:pt x="53361" y="902597"/>
                  </a:lnTo>
                  <a:lnTo>
                    <a:pt x="35329" y="867479"/>
                  </a:lnTo>
                  <a:lnTo>
                    <a:pt x="20990" y="830132"/>
                  </a:lnTo>
                  <a:lnTo>
                    <a:pt x="10330" y="790814"/>
                  </a:lnTo>
                  <a:lnTo>
                    <a:pt x="3337" y="749785"/>
                  </a:lnTo>
                  <a:lnTo>
                    <a:pt x="0" y="707301"/>
                  </a:lnTo>
                  <a:lnTo>
                    <a:pt x="304" y="663622"/>
                  </a:lnTo>
                  <a:lnTo>
                    <a:pt x="4239" y="619006"/>
                  </a:lnTo>
                  <a:lnTo>
                    <a:pt x="11792" y="573711"/>
                  </a:lnTo>
                  <a:lnTo>
                    <a:pt x="22950" y="527995"/>
                  </a:lnTo>
                  <a:lnTo>
                    <a:pt x="37700" y="482117"/>
                  </a:lnTo>
                  <a:lnTo>
                    <a:pt x="56032" y="436335"/>
                  </a:lnTo>
                  <a:lnTo>
                    <a:pt x="77931" y="390907"/>
                  </a:lnTo>
                  <a:lnTo>
                    <a:pt x="103386" y="346092"/>
                  </a:lnTo>
                  <a:lnTo>
                    <a:pt x="132383" y="302148"/>
                  </a:lnTo>
                  <a:lnTo>
                    <a:pt x="164912" y="259334"/>
                  </a:lnTo>
                  <a:close/>
                </a:path>
              </a:pathLst>
            </a:custGeom>
            <a:noFill/>
            <a:ln w="9525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object 2"/>
          <p:cNvGrpSpPr/>
          <p:nvPr/>
        </p:nvGrpSpPr>
        <p:grpSpPr>
          <a:xfrm>
            <a:off x="567720" y="863280"/>
            <a:ext cx="11256120" cy="5416920"/>
            <a:chOff x="567720" y="863280"/>
            <a:chExt cx="11256120" cy="5416920"/>
          </a:xfrm>
        </p:grpSpPr>
        <p:sp>
          <p:nvSpPr>
            <p:cNvPr id="321" name="object 3"/>
            <p:cNvSpPr/>
            <p:nvPr/>
          </p:nvSpPr>
          <p:spPr>
            <a:xfrm>
              <a:off x="567720" y="863280"/>
              <a:ext cx="11256120" cy="360"/>
            </a:xfrm>
            <a:custGeom>
              <a:avLst/>
              <a:gdLst/>
              <a:ahLst/>
              <a:rect l="l" t="t" r="r" b="b"/>
              <a:pathLst>
                <a:path w="11256645" h="0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noFill/>
            <a:ln w="28956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object 4"/>
            <p:cNvSpPr/>
            <p:nvPr/>
          </p:nvSpPr>
          <p:spPr>
            <a:xfrm>
              <a:off x="1986480" y="1003680"/>
              <a:ext cx="7783560" cy="5276520"/>
            </a:xfrm>
            <a:custGeom>
              <a:avLst/>
              <a:gdLst/>
              <a:ahLst/>
              <a:rect l="l" t="t" r="r" b="b"/>
              <a:pathLst>
                <a:path w="7783830" h="5276850">
                  <a:moveTo>
                    <a:pt x="7783703" y="4666488"/>
                  </a:moveTo>
                  <a:lnTo>
                    <a:pt x="7745933" y="4647781"/>
                  </a:lnTo>
                  <a:lnTo>
                    <a:pt x="7669149" y="4609744"/>
                  </a:lnTo>
                  <a:lnTo>
                    <a:pt x="7669276" y="4647857"/>
                  </a:lnTo>
                  <a:lnTo>
                    <a:pt x="709498" y="4673016"/>
                  </a:lnTo>
                  <a:lnTo>
                    <a:pt x="721677" y="114350"/>
                  </a:lnTo>
                  <a:lnTo>
                    <a:pt x="759714" y="114427"/>
                  </a:lnTo>
                  <a:lnTo>
                    <a:pt x="750189" y="95250"/>
                  </a:lnTo>
                  <a:lnTo>
                    <a:pt x="702945" y="0"/>
                  </a:lnTo>
                  <a:lnTo>
                    <a:pt x="645414" y="114173"/>
                  </a:lnTo>
                  <a:lnTo>
                    <a:pt x="683590" y="114261"/>
                  </a:lnTo>
                  <a:lnTo>
                    <a:pt x="671398" y="4673155"/>
                  </a:lnTo>
                  <a:lnTo>
                    <a:pt x="114211" y="4675162"/>
                  </a:lnTo>
                  <a:lnTo>
                    <a:pt x="114046" y="4637062"/>
                  </a:lnTo>
                  <a:lnTo>
                    <a:pt x="0" y="4694618"/>
                  </a:lnTo>
                  <a:lnTo>
                    <a:pt x="114554" y="4751362"/>
                  </a:lnTo>
                  <a:lnTo>
                    <a:pt x="114376" y="4713325"/>
                  </a:lnTo>
                  <a:lnTo>
                    <a:pt x="671296" y="4711255"/>
                  </a:lnTo>
                  <a:lnTo>
                    <a:pt x="670102" y="5162448"/>
                  </a:lnTo>
                  <a:lnTo>
                    <a:pt x="631952" y="5162334"/>
                  </a:lnTo>
                  <a:lnTo>
                    <a:pt x="688848" y="5276786"/>
                  </a:lnTo>
                  <a:lnTo>
                    <a:pt x="736714" y="5181600"/>
                  </a:lnTo>
                  <a:lnTo>
                    <a:pt x="746252" y="5162639"/>
                  </a:lnTo>
                  <a:lnTo>
                    <a:pt x="708202" y="5162550"/>
                  </a:lnTo>
                  <a:lnTo>
                    <a:pt x="709396" y="4711116"/>
                  </a:lnTo>
                  <a:lnTo>
                    <a:pt x="7669403" y="4685957"/>
                  </a:lnTo>
                  <a:lnTo>
                    <a:pt x="7669530" y="4724044"/>
                  </a:lnTo>
                  <a:lnTo>
                    <a:pt x="7783703" y="466648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23" name="object 5" descr=""/>
            <p:cNvPicPr/>
            <p:nvPr/>
          </p:nvPicPr>
          <p:blipFill>
            <a:blip r:embed="rId1"/>
            <a:stretch/>
          </p:blipFill>
          <p:spPr>
            <a:xfrm>
              <a:off x="3640680" y="19278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4" name="object 6" descr=""/>
            <p:cNvPicPr/>
            <p:nvPr/>
          </p:nvPicPr>
          <p:blipFill>
            <a:blip r:embed="rId2"/>
            <a:stretch/>
          </p:blipFill>
          <p:spPr>
            <a:xfrm>
              <a:off x="3950280" y="14918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5" name="object 7" descr=""/>
            <p:cNvPicPr/>
            <p:nvPr/>
          </p:nvPicPr>
          <p:blipFill>
            <a:blip r:embed="rId3"/>
            <a:stretch/>
          </p:blipFill>
          <p:spPr>
            <a:xfrm>
              <a:off x="4232160" y="17755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6" name="object 8" descr=""/>
            <p:cNvPicPr/>
            <p:nvPr/>
          </p:nvPicPr>
          <p:blipFill>
            <a:blip r:embed="rId4"/>
            <a:stretch/>
          </p:blipFill>
          <p:spPr>
            <a:xfrm>
              <a:off x="4204800" y="2219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7" name="object 9" descr=""/>
            <p:cNvPicPr/>
            <p:nvPr/>
          </p:nvPicPr>
          <p:blipFill>
            <a:blip r:embed="rId5"/>
            <a:stretch/>
          </p:blipFill>
          <p:spPr>
            <a:xfrm>
              <a:off x="3858840" y="21564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8" name="object 10" descr=""/>
            <p:cNvPicPr/>
            <p:nvPr/>
          </p:nvPicPr>
          <p:blipFill>
            <a:blip r:embed="rId6"/>
            <a:stretch/>
          </p:blipFill>
          <p:spPr>
            <a:xfrm>
              <a:off x="3233880" y="28803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9" name="object 11" descr=""/>
            <p:cNvPicPr/>
            <p:nvPr/>
          </p:nvPicPr>
          <p:blipFill>
            <a:blip r:embed="rId7"/>
            <a:stretch/>
          </p:blipFill>
          <p:spPr>
            <a:xfrm>
              <a:off x="3864960" y="27903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0" name="object 12" descr=""/>
            <p:cNvPicPr/>
            <p:nvPr/>
          </p:nvPicPr>
          <p:blipFill>
            <a:blip r:embed="rId8"/>
            <a:stretch/>
          </p:blipFill>
          <p:spPr>
            <a:xfrm>
              <a:off x="5493960" y="209556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1" name="object 13" descr=""/>
            <p:cNvPicPr/>
            <p:nvPr/>
          </p:nvPicPr>
          <p:blipFill>
            <a:blip r:embed="rId9"/>
            <a:stretch/>
          </p:blipFill>
          <p:spPr>
            <a:xfrm>
              <a:off x="6329160" y="23544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2" name="object 14" descr=""/>
            <p:cNvPicPr/>
            <p:nvPr/>
          </p:nvPicPr>
          <p:blipFill>
            <a:blip r:embed="rId10"/>
            <a:stretch/>
          </p:blipFill>
          <p:spPr>
            <a:xfrm>
              <a:off x="6149520" y="18943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3" name="object 15" descr=""/>
            <p:cNvPicPr/>
            <p:nvPr/>
          </p:nvPicPr>
          <p:blipFill>
            <a:blip r:embed="rId11"/>
            <a:stretch/>
          </p:blipFill>
          <p:spPr>
            <a:xfrm>
              <a:off x="7021080" y="22129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4" name="object 16" descr=""/>
            <p:cNvPicPr/>
            <p:nvPr/>
          </p:nvPicPr>
          <p:blipFill>
            <a:blip r:embed="rId12"/>
            <a:stretch/>
          </p:blipFill>
          <p:spPr>
            <a:xfrm>
              <a:off x="6865560" y="26899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5" name="object 17" descr=""/>
            <p:cNvPicPr/>
            <p:nvPr/>
          </p:nvPicPr>
          <p:blipFill>
            <a:blip r:embed="rId13"/>
            <a:stretch/>
          </p:blipFill>
          <p:spPr>
            <a:xfrm>
              <a:off x="5987880" y="23925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6" name="object 18" descr=""/>
            <p:cNvPicPr/>
            <p:nvPr/>
          </p:nvPicPr>
          <p:blipFill>
            <a:blip r:embed="rId14"/>
            <a:stretch/>
          </p:blipFill>
          <p:spPr>
            <a:xfrm>
              <a:off x="5579280" y="40248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7" name="object 19" descr=""/>
            <p:cNvPicPr/>
            <p:nvPr/>
          </p:nvPicPr>
          <p:blipFill>
            <a:blip r:embed="rId15"/>
            <a:stretch/>
          </p:blipFill>
          <p:spPr>
            <a:xfrm>
              <a:off x="6315480" y="35708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8" name="object 20" descr=""/>
            <p:cNvPicPr/>
            <p:nvPr/>
          </p:nvPicPr>
          <p:blipFill>
            <a:blip r:embed="rId16"/>
            <a:stretch/>
          </p:blipFill>
          <p:spPr>
            <a:xfrm>
              <a:off x="5362920" y="36604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9" name="object 21" descr=""/>
            <p:cNvPicPr/>
            <p:nvPr/>
          </p:nvPicPr>
          <p:blipFill>
            <a:blip r:embed="rId17"/>
            <a:stretch/>
          </p:blipFill>
          <p:spPr>
            <a:xfrm>
              <a:off x="5224320" y="29170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0" name="object 22" descr=""/>
            <p:cNvPicPr/>
            <p:nvPr/>
          </p:nvPicPr>
          <p:blipFill>
            <a:blip r:embed="rId18"/>
            <a:stretch/>
          </p:blipFill>
          <p:spPr>
            <a:xfrm>
              <a:off x="3253680" y="22813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1" name="object 23" descr=""/>
            <p:cNvPicPr/>
            <p:nvPr/>
          </p:nvPicPr>
          <p:blipFill>
            <a:blip r:embed="rId19"/>
            <a:stretch/>
          </p:blipFill>
          <p:spPr>
            <a:xfrm>
              <a:off x="4086000" y="28483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2" name="object 24" descr=""/>
            <p:cNvPicPr/>
            <p:nvPr/>
          </p:nvPicPr>
          <p:blipFill>
            <a:blip r:embed="rId20"/>
            <a:stretch/>
          </p:blipFill>
          <p:spPr>
            <a:xfrm>
              <a:off x="5183280" y="40035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3" name="object 25" descr=""/>
            <p:cNvPicPr/>
            <p:nvPr/>
          </p:nvPicPr>
          <p:blipFill>
            <a:blip r:embed="rId21"/>
            <a:stretch/>
          </p:blipFill>
          <p:spPr>
            <a:xfrm>
              <a:off x="5722560" y="158508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4" name="object 26" descr=""/>
            <p:cNvPicPr/>
            <p:nvPr/>
          </p:nvPicPr>
          <p:blipFill>
            <a:blip r:embed="rId22"/>
            <a:stretch/>
          </p:blipFill>
          <p:spPr>
            <a:xfrm>
              <a:off x="7021080" y="32216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5" name="object 27" descr=""/>
            <p:cNvPicPr/>
            <p:nvPr/>
          </p:nvPicPr>
          <p:blipFill>
            <a:blip r:embed="rId23"/>
            <a:stretch/>
          </p:blipFill>
          <p:spPr>
            <a:xfrm>
              <a:off x="3377160" y="31532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6" name="object 28" descr=""/>
            <p:cNvPicPr/>
            <p:nvPr/>
          </p:nvPicPr>
          <p:blipFill>
            <a:blip r:embed="rId24"/>
            <a:stretch/>
          </p:blipFill>
          <p:spPr>
            <a:xfrm>
              <a:off x="5622120" y="2505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7" name="object 29" descr=""/>
            <p:cNvPicPr/>
            <p:nvPr/>
          </p:nvPicPr>
          <p:blipFill>
            <a:blip r:embed="rId25"/>
            <a:stretch/>
          </p:blipFill>
          <p:spPr>
            <a:xfrm>
              <a:off x="6300360" y="3938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8" name="object 30" descr=""/>
            <p:cNvPicPr/>
            <p:nvPr/>
          </p:nvPicPr>
          <p:blipFill>
            <a:blip r:embed="rId26"/>
            <a:stretch/>
          </p:blipFill>
          <p:spPr>
            <a:xfrm>
              <a:off x="6315480" y="27554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9" name="object 31" descr=""/>
            <p:cNvPicPr/>
            <p:nvPr/>
          </p:nvPicPr>
          <p:blipFill>
            <a:blip r:embed="rId27"/>
            <a:stretch/>
          </p:blipFill>
          <p:spPr>
            <a:xfrm>
              <a:off x="6865560" y="38235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0" name="object 32" descr=""/>
            <p:cNvPicPr/>
            <p:nvPr/>
          </p:nvPicPr>
          <p:blipFill>
            <a:blip r:embed="rId28"/>
            <a:stretch/>
          </p:blipFill>
          <p:spPr>
            <a:xfrm>
              <a:off x="7222320" y="41940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1" name="object 33" descr=""/>
            <p:cNvPicPr/>
            <p:nvPr/>
          </p:nvPicPr>
          <p:blipFill>
            <a:blip r:embed="rId29"/>
            <a:stretch/>
          </p:blipFill>
          <p:spPr>
            <a:xfrm>
              <a:off x="5759280" y="37461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2" name="object 34" descr=""/>
            <p:cNvPicPr/>
            <p:nvPr/>
          </p:nvPicPr>
          <p:blipFill>
            <a:blip r:embed="rId30"/>
            <a:stretch/>
          </p:blipFill>
          <p:spPr>
            <a:xfrm>
              <a:off x="5631120" y="45828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3" name="object 35" descr=""/>
            <p:cNvPicPr/>
            <p:nvPr/>
          </p:nvPicPr>
          <p:blipFill>
            <a:blip r:embed="rId31"/>
            <a:stretch/>
          </p:blipFill>
          <p:spPr>
            <a:xfrm>
              <a:off x="6390000" y="42948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object 36" descr=""/>
            <p:cNvPicPr/>
            <p:nvPr/>
          </p:nvPicPr>
          <p:blipFill>
            <a:blip r:embed="rId32"/>
            <a:stretch/>
          </p:blipFill>
          <p:spPr>
            <a:xfrm>
              <a:off x="6121800" y="4422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5" name="object 37" descr=""/>
            <p:cNvPicPr/>
            <p:nvPr/>
          </p:nvPicPr>
          <p:blipFill>
            <a:blip r:embed="rId33"/>
            <a:stretch/>
          </p:blipFill>
          <p:spPr>
            <a:xfrm>
              <a:off x="5286600" y="25466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6" name="object 38" descr=""/>
            <p:cNvPicPr/>
            <p:nvPr/>
          </p:nvPicPr>
          <p:blipFill>
            <a:blip r:embed="rId34"/>
            <a:stretch/>
          </p:blipFill>
          <p:spPr>
            <a:xfrm>
              <a:off x="7022520" y="45734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7" name="object 39" descr=""/>
            <p:cNvPicPr/>
            <p:nvPr/>
          </p:nvPicPr>
          <p:blipFill>
            <a:blip r:embed="rId35"/>
            <a:stretch/>
          </p:blipFill>
          <p:spPr>
            <a:xfrm>
              <a:off x="4572000" y="25099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8" name="object 40" descr=""/>
            <p:cNvPicPr/>
            <p:nvPr/>
          </p:nvPicPr>
          <p:blipFill>
            <a:blip r:embed="rId36"/>
            <a:stretch/>
          </p:blipFill>
          <p:spPr>
            <a:xfrm>
              <a:off x="4312800" y="31532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9" name="object 41" descr=""/>
            <p:cNvPicPr/>
            <p:nvPr/>
          </p:nvPicPr>
          <p:blipFill>
            <a:blip r:embed="rId37"/>
            <a:stretch/>
          </p:blipFill>
          <p:spPr>
            <a:xfrm>
              <a:off x="3465720" y="25999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0" name="object 42" descr=""/>
            <p:cNvPicPr/>
            <p:nvPr/>
          </p:nvPicPr>
          <p:blipFill>
            <a:blip r:embed="rId38"/>
            <a:stretch/>
          </p:blipFill>
          <p:spPr>
            <a:xfrm>
              <a:off x="3477600" y="36226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1" name="object 43"/>
            <p:cNvSpPr/>
            <p:nvPr/>
          </p:nvSpPr>
          <p:spPr>
            <a:xfrm>
              <a:off x="4619880" y="4348800"/>
              <a:ext cx="143280" cy="143280"/>
            </a:xfrm>
            <a:custGeom>
              <a:avLst/>
              <a:gdLst/>
              <a:ahLst/>
              <a:rect l="l" t="t" r="r" b="b"/>
              <a:pathLst>
                <a:path w="143510" h="143510">
                  <a:moveTo>
                    <a:pt x="71628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8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object 44"/>
            <p:cNvSpPr/>
            <p:nvPr/>
          </p:nvSpPr>
          <p:spPr>
            <a:xfrm>
              <a:off x="4619880" y="4348800"/>
              <a:ext cx="143280" cy="143280"/>
            </a:xfrm>
            <a:custGeom>
              <a:avLst/>
              <a:gdLst/>
              <a:ahLst/>
              <a:rect l="l" t="t" r="r" b="b"/>
              <a:pathLst>
                <a:path w="143510" h="143510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8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8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38100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3" name="object 45" descr=""/>
            <p:cNvPicPr/>
            <p:nvPr/>
          </p:nvPicPr>
          <p:blipFill>
            <a:blip r:embed="rId39"/>
            <a:stretch/>
          </p:blipFill>
          <p:spPr>
            <a:xfrm>
              <a:off x="4728960" y="37566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4" name="object 46" descr=""/>
            <p:cNvPicPr/>
            <p:nvPr/>
          </p:nvPicPr>
          <p:blipFill>
            <a:blip r:embed="rId40"/>
            <a:stretch/>
          </p:blipFill>
          <p:spPr>
            <a:xfrm>
              <a:off x="5108400" y="43462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5" name="object 47" descr=""/>
            <p:cNvPicPr/>
            <p:nvPr/>
          </p:nvPicPr>
          <p:blipFill>
            <a:blip r:embed="rId41"/>
            <a:stretch/>
          </p:blipFill>
          <p:spPr>
            <a:xfrm>
              <a:off x="3906000" y="32706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6" name="object 48"/>
            <p:cNvSpPr/>
            <p:nvPr/>
          </p:nvSpPr>
          <p:spPr>
            <a:xfrm>
              <a:off x="4450680" y="414900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72390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90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80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object 49"/>
            <p:cNvSpPr/>
            <p:nvPr/>
          </p:nvSpPr>
          <p:spPr>
            <a:xfrm>
              <a:off x="4450680" y="414900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90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noFill/>
            <a:ln w="38100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8" name="object 50" descr=""/>
            <p:cNvPicPr/>
            <p:nvPr/>
          </p:nvPicPr>
          <p:blipFill>
            <a:blip r:embed="rId42"/>
            <a:stretch/>
          </p:blipFill>
          <p:spPr>
            <a:xfrm>
              <a:off x="6205680" y="48844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9" name="object 51" descr=""/>
            <p:cNvPicPr/>
            <p:nvPr/>
          </p:nvPicPr>
          <p:blipFill>
            <a:blip r:embed="rId43"/>
            <a:stretch/>
          </p:blipFill>
          <p:spPr>
            <a:xfrm>
              <a:off x="4587120" y="481896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0" name="object 52" descr=""/>
            <p:cNvPicPr/>
            <p:nvPr/>
          </p:nvPicPr>
          <p:blipFill>
            <a:blip r:embed="rId44"/>
            <a:stretch/>
          </p:blipFill>
          <p:spPr>
            <a:xfrm>
              <a:off x="4908960" y="47260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1" name="object 53" descr=""/>
            <p:cNvPicPr/>
            <p:nvPr/>
          </p:nvPicPr>
          <p:blipFill>
            <a:blip r:embed="rId45"/>
            <a:stretch/>
          </p:blipFill>
          <p:spPr>
            <a:xfrm>
              <a:off x="3768840" y="30326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2" name="object 54" descr=""/>
            <p:cNvPicPr/>
            <p:nvPr/>
          </p:nvPicPr>
          <p:blipFill>
            <a:blip r:embed="rId46"/>
            <a:stretch/>
          </p:blipFill>
          <p:spPr>
            <a:xfrm>
              <a:off x="4399920" y="29430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3" name="object 55" descr=""/>
            <p:cNvPicPr/>
            <p:nvPr/>
          </p:nvPicPr>
          <p:blipFill>
            <a:blip r:embed="rId47"/>
            <a:stretch/>
          </p:blipFill>
          <p:spPr>
            <a:xfrm>
              <a:off x="4620600" y="3000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4" name="object 56" descr=""/>
            <p:cNvPicPr/>
            <p:nvPr/>
          </p:nvPicPr>
          <p:blipFill>
            <a:blip r:embed="rId48"/>
            <a:stretch/>
          </p:blipFill>
          <p:spPr>
            <a:xfrm>
              <a:off x="3514320" y="33742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5" name="object 57" descr=""/>
            <p:cNvPicPr/>
            <p:nvPr/>
          </p:nvPicPr>
          <p:blipFill>
            <a:blip r:embed="rId49"/>
            <a:stretch/>
          </p:blipFill>
          <p:spPr>
            <a:xfrm>
              <a:off x="4846320" y="33055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6" name="object 58" descr=""/>
            <p:cNvPicPr/>
            <p:nvPr/>
          </p:nvPicPr>
          <p:blipFill>
            <a:blip r:embed="rId50"/>
            <a:stretch/>
          </p:blipFill>
          <p:spPr>
            <a:xfrm>
              <a:off x="3933360" y="36514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7" name="object 59" descr=""/>
            <p:cNvPicPr/>
            <p:nvPr/>
          </p:nvPicPr>
          <p:blipFill>
            <a:blip r:embed="rId51"/>
            <a:stretch/>
          </p:blipFill>
          <p:spPr>
            <a:xfrm>
              <a:off x="4440960" y="34228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8" name="object 60" descr=""/>
            <p:cNvPicPr/>
            <p:nvPr/>
          </p:nvPicPr>
          <p:blipFill>
            <a:blip r:embed="rId52"/>
            <a:stretch/>
          </p:blipFill>
          <p:spPr>
            <a:xfrm>
              <a:off x="6152400" y="29689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9" name="object 61" descr=""/>
            <p:cNvPicPr/>
            <p:nvPr/>
          </p:nvPicPr>
          <p:blipFill>
            <a:blip r:embed="rId53"/>
            <a:stretch/>
          </p:blipFill>
          <p:spPr>
            <a:xfrm>
              <a:off x="5500080" y="28926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0" name="object 62" descr=""/>
            <p:cNvPicPr/>
            <p:nvPr/>
          </p:nvPicPr>
          <p:blipFill>
            <a:blip r:embed="rId54"/>
            <a:stretch/>
          </p:blipFill>
          <p:spPr>
            <a:xfrm>
              <a:off x="6524280" y="305244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1" name="object 63" descr=""/>
            <p:cNvPicPr/>
            <p:nvPr/>
          </p:nvPicPr>
          <p:blipFill>
            <a:blip r:embed="rId55"/>
            <a:stretch/>
          </p:blipFill>
          <p:spPr>
            <a:xfrm>
              <a:off x="5826240" y="29444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2" name="object 64" descr=""/>
            <p:cNvPicPr/>
            <p:nvPr/>
          </p:nvPicPr>
          <p:blipFill>
            <a:blip r:embed="rId56"/>
            <a:stretch/>
          </p:blipFill>
          <p:spPr>
            <a:xfrm>
              <a:off x="3931920" y="2584800"/>
              <a:ext cx="768600" cy="7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3" name="object 65" descr=""/>
            <p:cNvPicPr/>
            <p:nvPr/>
          </p:nvPicPr>
          <p:blipFill>
            <a:blip r:embed="rId57"/>
            <a:stretch/>
          </p:blipFill>
          <p:spPr>
            <a:xfrm>
              <a:off x="6012360" y="2010240"/>
              <a:ext cx="767160" cy="7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4" name="object 66" descr=""/>
            <p:cNvPicPr/>
            <p:nvPr/>
          </p:nvPicPr>
          <p:blipFill>
            <a:blip r:embed="rId58"/>
            <a:stretch/>
          </p:blipFill>
          <p:spPr>
            <a:xfrm>
              <a:off x="6032160" y="3348360"/>
              <a:ext cx="767160" cy="783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5" name="object 67"/>
            <p:cNvSpPr/>
            <p:nvPr/>
          </p:nvSpPr>
          <p:spPr>
            <a:xfrm>
              <a:off x="4874400" y="1023480"/>
              <a:ext cx="3137760" cy="4040640"/>
            </a:xfrm>
            <a:custGeom>
              <a:avLst/>
              <a:gdLst/>
              <a:ahLst/>
              <a:rect l="l" t="t" r="r" b="b"/>
              <a:pathLst>
                <a:path w="3138170" h="4041140">
                  <a:moveTo>
                    <a:pt x="188975" y="1772412"/>
                  </a:moveTo>
                  <a:lnTo>
                    <a:pt x="3138169" y="2195449"/>
                  </a:lnTo>
                </a:path>
                <a:path w="3138170" h="4041140">
                  <a:moveTo>
                    <a:pt x="198120" y="1771269"/>
                  </a:moveTo>
                  <a:lnTo>
                    <a:pt x="652526" y="0"/>
                  </a:lnTo>
                </a:path>
                <a:path w="3138170" h="4041140">
                  <a:moveTo>
                    <a:pt x="204470" y="1770888"/>
                  </a:moveTo>
                  <a:lnTo>
                    <a:pt x="0" y="4040759"/>
                  </a:lnTo>
                </a:path>
              </a:pathLst>
            </a:custGeom>
            <a:noFill/>
            <a:ln w="28956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916920" y="-175680"/>
            <a:ext cx="4257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How</a:t>
            </a:r>
            <a:r>
              <a:rPr b="0" lang="en-US" sz="3200" spc="-6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Clusters</a:t>
            </a:r>
            <a:r>
              <a:rPr b="0" lang="en-US" sz="3200" spc="-8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are</a:t>
            </a:r>
            <a:r>
              <a:rPr b="0" lang="en-US" sz="3200" spc="-6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formed?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object 69"/>
          <p:cNvSpPr/>
          <p:nvPr/>
        </p:nvSpPr>
        <p:spPr>
          <a:xfrm>
            <a:off x="8445960" y="1207080"/>
            <a:ext cx="195984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Iteration</a:t>
            </a:r>
            <a:r>
              <a:rPr b="0" lang="en-US" sz="32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32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52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object 2"/>
          <p:cNvGrpSpPr/>
          <p:nvPr/>
        </p:nvGrpSpPr>
        <p:grpSpPr>
          <a:xfrm>
            <a:off x="567720" y="863280"/>
            <a:ext cx="11256120" cy="5416920"/>
            <a:chOff x="567720" y="863280"/>
            <a:chExt cx="11256120" cy="5416920"/>
          </a:xfrm>
        </p:grpSpPr>
        <p:sp>
          <p:nvSpPr>
            <p:cNvPr id="389" name="object 3"/>
            <p:cNvSpPr/>
            <p:nvPr/>
          </p:nvSpPr>
          <p:spPr>
            <a:xfrm>
              <a:off x="567720" y="863280"/>
              <a:ext cx="11256120" cy="360"/>
            </a:xfrm>
            <a:custGeom>
              <a:avLst/>
              <a:gdLst/>
              <a:ahLst/>
              <a:rect l="l" t="t" r="r" b="b"/>
              <a:pathLst>
                <a:path w="11256645" h="0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noFill/>
            <a:ln w="28956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object 4"/>
            <p:cNvSpPr/>
            <p:nvPr/>
          </p:nvSpPr>
          <p:spPr>
            <a:xfrm>
              <a:off x="1986480" y="1003680"/>
              <a:ext cx="7783560" cy="5276520"/>
            </a:xfrm>
            <a:custGeom>
              <a:avLst/>
              <a:gdLst/>
              <a:ahLst/>
              <a:rect l="l" t="t" r="r" b="b"/>
              <a:pathLst>
                <a:path w="7783830" h="5276850">
                  <a:moveTo>
                    <a:pt x="7783703" y="4666488"/>
                  </a:moveTo>
                  <a:lnTo>
                    <a:pt x="7745933" y="4647781"/>
                  </a:lnTo>
                  <a:lnTo>
                    <a:pt x="7669149" y="4609744"/>
                  </a:lnTo>
                  <a:lnTo>
                    <a:pt x="7669276" y="4647857"/>
                  </a:lnTo>
                  <a:lnTo>
                    <a:pt x="709498" y="4673016"/>
                  </a:lnTo>
                  <a:lnTo>
                    <a:pt x="721677" y="114350"/>
                  </a:lnTo>
                  <a:lnTo>
                    <a:pt x="759714" y="114427"/>
                  </a:lnTo>
                  <a:lnTo>
                    <a:pt x="750189" y="95250"/>
                  </a:lnTo>
                  <a:lnTo>
                    <a:pt x="702945" y="0"/>
                  </a:lnTo>
                  <a:lnTo>
                    <a:pt x="645414" y="114173"/>
                  </a:lnTo>
                  <a:lnTo>
                    <a:pt x="683590" y="114261"/>
                  </a:lnTo>
                  <a:lnTo>
                    <a:pt x="671398" y="4673155"/>
                  </a:lnTo>
                  <a:lnTo>
                    <a:pt x="114211" y="4675162"/>
                  </a:lnTo>
                  <a:lnTo>
                    <a:pt x="114046" y="4637062"/>
                  </a:lnTo>
                  <a:lnTo>
                    <a:pt x="0" y="4694618"/>
                  </a:lnTo>
                  <a:lnTo>
                    <a:pt x="114554" y="4751362"/>
                  </a:lnTo>
                  <a:lnTo>
                    <a:pt x="114376" y="4713325"/>
                  </a:lnTo>
                  <a:lnTo>
                    <a:pt x="671296" y="4711255"/>
                  </a:lnTo>
                  <a:lnTo>
                    <a:pt x="670102" y="5162448"/>
                  </a:lnTo>
                  <a:lnTo>
                    <a:pt x="631952" y="5162334"/>
                  </a:lnTo>
                  <a:lnTo>
                    <a:pt x="688848" y="5276786"/>
                  </a:lnTo>
                  <a:lnTo>
                    <a:pt x="736714" y="5181600"/>
                  </a:lnTo>
                  <a:lnTo>
                    <a:pt x="746252" y="5162639"/>
                  </a:lnTo>
                  <a:lnTo>
                    <a:pt x="708202" y="5162550"/>
                  </a:lnTo>
                  <a:lnTo>
                    <a:pt x="709396" y="4711116"/>
                  </a:lnTo>
                  <a:lnTo>
                    <a:pt x="7669403" y="4685957"/>
                  </a:lnTo>
                  <a:lnTo>
                    <a:pt x="7669530" y="4724044"/>
                  </a:lnTo>
                  <a:lnTo>
                    <a:pt x="7783703" y="466648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91" name="object 5" descr=""/>
            <p:cNvPicPr/>
            <p:nvPr/>
          </p:nvPicPr>
          <p:blipFill>
            <a:blip r:embed="rId1"/>
            <a:stretch/>
          </p:blipFill>
          <p:spPr>
            <a:xfrm>
              <a:off x="3640680" y="19278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2" name="object 6" descr=""/>
            <p:cNvPicPr/>
            <p:nvPr/>
          </p:nvPicPr>
          <p:blipFill>
            <a:blip r:embed="rId2"/>
            <a:stretch/>
          </p:blipFill>
          <p:spPr>
            <a:xfrm>
              <a:off x="3950280" y="14918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3" name="object 7" descr=""/>
            <p:cNvPicPr/>
            <p:nvPr/>
          </p:nvPicPr>
          <p:blipFill>
            <a:blip r:embed="rId3"/>
            <a:stretch/>
          </p:blipFill>
          <p:spPr>
            <a:xfrm>
              <a:off x="4232160" y="17755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4" name="object 8" descr=""/>
            <p:cNvPicPr/>
            <p:nvPr/>
          </p:nvPicPr>
          <p:blipFill>
            <a:blip r:embed="rId4"/>
            <a:stretch/>
          </p:blipFill>
          <p:spPr>
            <a:xfrm>
              <a:off x="4204800" y="2219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5" name="object 9" descr=""/>
            <p:cNvPicPr/>
            <p:nvPr/>
          </p:nvPicPr>
          <p:blipFill>
            <a:blip r:embed="rId5"/>
            <a:stretch/>
          </p:blipFill>
          <p:spPr>
            <a:xfrm>
              <a:off x="3858840" y="21564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6" name="object 10" descr=""/>
            <p:cNvPicPr/>
            <p:nvPr/>
          </p:nvPicPr>
          <p:blipFill>
            <a:blip r:embed="rId6"/>
            <a:stretch/>
          </p:blipFill>
          <p:spPr>
            <a:xfrm>
              <a:off x="3233880" y="28803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7" name="object 11" descr=""/>
            <p:cNvPicPr/>
            <p:nvPr/>
          </p:nvPicPr>
          <p:blipFill>
            <a:blip r:embed="rId7"/>
            <a:stretch/>
          </p:blipFill>
          <p:spPr>
            <a:xfrm>
              <a:off x="3864960" y="27903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8" name="object 12" descr=""/>
            <p:cNvPicPr/>
            <p:nvPr/>
          </p:nvPicPr>
          <p:blipFill>
            <a:blip r:embed="rId8"/>
            <a:stretch/>
          </p:blipFill>
          <p:spPr>
            <a:xfrm>
              <a:off x="5493960" y="209556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9" name="object 13" descr=""/>
            <p:cNvPicPr/>
            <p:nvPr/>
          </p:nvPicPr>
          <p:blipFill>
            <a:blip r:embed="rId9"/>
            <a:stretch/>
          </p:blipFill>
          <p:spPr>
            <a:xfrm>
              <a:off x="6329160" y="23544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0" name="object 14" descr=""/>
            <p:cNvPicPr/>
            <p:nvPr/>
          </p:nvPicPr>
          <p:blipFill>
            <a:blip r:embed="rId10"/>
            <a:stretch/>
          </p:blipFill>
          <p:spPr>
            <a:xfrm>
              <a:off x="6149520" y="18943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1" name="object 15" descr=""/>
            <p:cNvPicPr/>
            <p:nvPr/>
          </p:nvPicPr>
          <p:blipFill>
            <a:blip r:embed="rId11"/>
            <a:stretch/>
          </p:blipFill>
          <p:spPr>
            <a:xfrm>
              <a:off x="7021080" y="22129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2" name="object 16" descr=""/>
            <p:cNvPicPr/>
            <p:nvPr/>
          </p:nvPicPr>
          <p:blipFill>
            <a:blip r:embed="rId12"/>
            <a:stretch/>
          </p:blipFill>
          <p:spPr>
            <a:xfrm>
              <a:off x="6865560" y="26899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3" name="object 17" descr=""/>
            <p:cNvPicPr/>
            <p:nvPr/>
          </p:nvPicPr>
          <p:blipFill>
            <a:blip r:embed="rId13"/>
            <a:stretch/>
          </p:blipFill>
          <p:spPr>
            <a:xfrm>
              <a:off x="5987880" y="23925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4" name="object 18" descr=""/>
            <p:cNvPicPr/>
            <p:nvPr/>
          </p:nvPicPr>
          <p:blipFill>
            <a:blip r:embed="rId14"/>
            <a:stretch/>
          </p:blipFill>
          <p:spPr>
            <a:xfrm>
              <a:off x="5579280" y="40248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5" name="object 19" descr=""/>
            <p:cNvPicPr/>
            <p:nvPr/>
          </p:nvPicPr>
          <p:blipFill>
            <a:blip r:embed="rId15"/>
            <a:stretch/>
          </p:blipFill>
          <p:spPr>
            <a:xfrm>
              <a:off x="6315480" y="35708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6" name="object 20" descr=""/>
            <p:cNvPicPr/>
            <p:nvPr/>
          </p:nvPicPr>
          <p:blipFill>
            <a:blip r:embed="rId16"/>
            <a:stretch/>
          </p:blipFill>
          <p:spPr>
            <a:xfrm>
              <a:off x="5362920" y="36604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7" name="object 21" descr=""/>
            <p:cNvPicPr/>
            <p:nvPr/>
          </p:nvPicPr>
          <p:blipFill>
            <a:blip r:embed="rId17"/>
            <a:stretch/>
          </p:blipFill>
          <p:spPr>
            <a:xfrm>
              <a:off x="5224320" y="29170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8" name="object 22" descr=""/>
            <p:cNvPicPr/>
            <p:nvPr/>
          </p:nvPicPr>
          <p:blipFill>
            <a:blip r:embed="rId18"/>
            <a:stretch/>
          </p:blipFill>
          <p:spPr>
            <a:xfrm>
              <a:off x="3253680" y="22813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9" name="object 23" descr=""/>
            <p:cNvPicPr/>
            <p:nvPr/>
          </p:nvPicPr>
          <p:blipFill>
            <a:blip r:embed="rId19"/>
            <a:stretch/>
          </p:blipFill>
          <p:spPr>
            <a:xfrm>
              <a:off x="4086000" y="28483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0" name="object 24" descr=""/>
            <p:cNvPicPr/>
            <p:nvPr/>
          </p:nvPicPr>
          <p:blipFill>
            <a:blip r:embed="rId20"/>
            <a:stretch/>
          </p:blipFill>
          <p:spPr>
            <a:xfrm>
              <a:off x="5183280" y="40035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1" name="object 25" descr=""/>
            <p:cNvPicPr/>
            <p:nvPr/>
          </p:nvPicPr>
          <p:blipFill>
            <a:blip r:embed="rId21"/>
            <a:stretch/>
          </p:blipFill>
          <p:spPr>
            <a:xfrm>
              <a:off x="5722560" y="158508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2" name="object 26" descr=""/>
            <p:cNvPicPr/>
            <p:nvPr/>
          </p:nvPicPr>
          <p:blipFill>
            <a:blip r:embed="rId22"/>
            <a:stretch/>
          </p:blipFill>
          <p:spPr>
            <a:xfrm>
              <a:off x="7021080" y="32216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3" name="object 27" descr=""/>
            <p:cNvPicPr/>
            <p:nvPr/>
          </p:nvPicPr>
          <p:blipFill>
            <a:blip r:embed="rId23"/>
            <a:stretch/>
          </p:blipFill>
          <p:spPr>
            <a:xfrm>
              <a:off x="3377160" y="31532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4" name="object 28" descr=""/>
            <p:cNvPicPr/>
            <p:nvPr/>
          </p:nvPicPr>
          <p:blipFill>
            <a:blip r:embed="rId24"/>
            <a:stretch/>
          </p:blipFill>
          <p:spPr>
            <a:xfrm>
              <a:off x="5622120" y="2505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5" name="object 29" descr=""/>
            <p:cNvPicPr/>
            <p:nvPr/>
          </p:nvPicPr>
          <p:blipFill>
            <a:blip r:embed="rId25"/>
            <a:stretch/>
          </p:blipFill>
          <p:spPr>
            <a:xfrm>
              <a:off x="6300360" y="3938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6" name="object 30" descr=""/>
            <p:cNvPicPr/>
            <p:nvPr/>
          </p:nvPicPr>
          <p:blipFill>
            <a:blip r:embed="rId26"/>
            <a:stretch/>
          </p:blipFill>
          <p:spPr>
            <a:xfrm>
              <a:off x="6315480" y="27554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7" name="object 31" descr=""/>
            <p:cNvPicPr/>
            <p:nvPr/>
          </p:nvPicPr>
          <p:blipFill>
            <a:blip r:embed="rId27"/>
            <a:stretch/>
          </p:blipFill>
          <p:spPr>
            <a:xfrm>
              <a:off x="6865560" y="38235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8" name="object 32" descr=""/>
            <p:cNvPicPr/>
            <p:nvPr/>
          </p:nvPicPr>
          <p:blipFill>
            <a:blip r:embed="rId28"/>
            <a:stretch/>
          </p:blipFill>
          <p:spPr>
            <a:xfrm>
              <a:off x="7222320" y="41940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9" name="object 33" descr=""/>
            <p:cNvPicPr/>
            <p:nvPr/>
          </p:nvPicPr>
          <p:blipFill>
            <a:blip r:embed="rId29"/>
            <a:stretch/>
          </p:blipFill>
          <p:spPr>
            <a:xfrm>
              <a:off x="5759280" y="37461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0" name="object 34" descr=""/>
            <p:cNvPicPr/>
            <p:nvPr/>
          </p:nvPicPr>
          <p:blipFill>
            <a:blip r:embed="rId30"/>
            <a:stretch/>
          </p:blipFill>
          <p:spPr>
            <a:xfrm>
              <a:off x="5631120" y="45828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1" name="object 35" descr=""/>
            <p:cNvPicPr/>
            <p:nvPr/>
          </p:nvPicPr>
          <p:blipFill>
            <a:blip r:embed="rId31"/>
            <a:stretch/>
          </p:blipFill>
          <p:spPr>
            <a:xfrm>
              <a:off x="6390000" y="42948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2" name="object 36" descr=""/>
            <p:cNvPicPr/>
            <p:nvPr/>
          </p:nvPicPr>
          <p:blipFill>
            <a:blip r:embed="rId32"/>
            <a:stretch/>
          </p:blipFill>
          <p:spPr>
            <a:xfrm>
              <a:off x="6121800" y="4422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3" name="object 37" descr=""/>
            <p:cNvPicPr/>
            <p:nvPr/>
          </p:nvPicPr>
          <p:blipFill>
            <a:blip r:embed="rId33"/>
            <a:stretch/>
          </p:blipFill>
          <p:spPr>
            <a:xfrm>
              <a:off x="5286600" y="25466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4" name="object 38" descr=""/>
            <p:cNvPicPr/>
            <p:nvPr/>
          </p:nvPicPr>
          <p:blipFill>
            <a:blip r:embed="rId34"/>
            <a:stretch/>
          </p:blipFill>
          <p:spPr>
            <a:xfrm>
              <a:off x="7022520" y="45734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5" name="object 39" descr=""/>
            <p:cNvPicPr/>
            <p:nvPr/>
          </p:nvPicPr>
          <p:blipFill>
            <a:blip r:embed="rId35"/>
            <a:stretch/>
          </p:blipFill>
          <p:spPr>
            <a:xfrm>
              <a:off x="4572000" y="25099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6" name="object 40" descr=""/>
            <p:cNvPicPr/>
            <p:nvPr/>
          </p:nvPicPr>
          <p:blipFill>
            <a:blip r:embed="rId36"/>
            <a:stretch/>
          </p:blipFill>
          <p:spPr>
            <a:xfrm>
              <a:off x="4312800" y="31532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7" name="object 41" descr=""/>
            <p:cNvPicPr/>
            <p:nvPr/>
          </p:nvPicPr>
          <p:blipFill>
            <a:blip r:embed="rId37"/>
            <a:stretch/>
          </p:blipFill>
          <p:spPr>
            <a:xfrm>
              <a:off x="3465720" y="25999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8" name="object 42" descr=""/>
            <p:cNvPicPr/>
            <p:nvPr/>
          </p:nvPicPr>
          <p:blipFill>
            <a:blip r:embed="rId38"/>
            <a:stretch/>
          </p:blipFill>
          <p:spPr>
            <a:xfrm>
              <a:off x="3477600" y="36226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9" name="object 43"/>
            <p:cNvSpPr/>
            <p:nvPr/>
          </p:nvSpPr>
          <p:spPr>
            <a:xfrm>
              <a:off x="4619880" y="4348800"/>
              <a:ext cx="143280" cy="143280"/>
            </a:xfrm>
            <a:custGeom>
              <a:avLst/>
              <a:gdLst/>
              <a:ahLst/>
              <a:rect l="l" t="t" r="r" b="b"/>
              <a:pathLst>
                <a:path w="143510" h="143510">
                  <a:moveTo>
                    <a:pt x="71628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8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object 44"/>
            <p:cNvSpPr/>
            <p:nvPr/>
          </p:nvSpPr>
          <p:spPr>
            <a:xfrm>
              <a:off x="4619880" y="4348800"/>
              <a:ext cx="143280" cy="143280"/>
            </a:xfrm>
            <a:custGeom>
              <a:avLst/>
              <a:gdLst/>
              <a:ahLst/>
              <a:rect l="l" t="t" r="r" b="b"/>
              <a:pathLst>
                <a:path w="143510" h="143510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8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8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38100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31" name="object 45" descr=""/>
            <p:cNvPicPr/>
            <p:nvPr/>
          </p:nvPicPr>
          <p:blipFill>
            <a:blip r:embed="rId39"/>
            <a:stretch/>
          </p:blipFill>
          <p:spPr>
            <a:xfrm>
              <a:off x="4728960" y="37566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2" name="object 46" descr=""/>
            <p:cNvPicPr/>
            <p:nvPr/>
          </p:nvPicPr>
          <p:blipFill>
            <a:blip r:embed="rId40"/>
            <a:stretch/>
          </p:blipFill>
          <p:spPr>
            <a:xfrm>
              <a:off x="5108400" y="43462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3" name="object 47" descr=""/>
            <p:cNvPicPr/>
            <p:nvPr/>
          </p:nvPicPr>
          <p:blipFill>
            <a:blip r:embed="rId41"/>
            <a:stretch/>
          </p:blipFill>
          <p:spPr>
            <a:xfrm>
              <a:off x="3906000" y="32706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34" name="object 48"/>
            <p:cNvSpPr/>
            <p:nvPr/>
          </p:nvSpPr>
          <p:spPr>
            <a:xfrm>
              <a:off x="4450680" y="414900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72390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90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80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object 49"/>
            <p:cNvSpPr/>
            <p:nvPr/>
          </p:nvSpPr>
          <p:spPr>
            <a:xfrm>
              <a:off x="4450680" y="414900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90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noFill/>
            <a:ln w="38100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36" name="object 50" descr=""/>
            <p:cNvPicPr/>
            <p:nvPr/>
          </p:nvPicPr>
          <p:blipFill>
            <a:blip r:embed="rId42"/>
            <a:stretch/>
          </p:blipFill>
          <p:spPr>
            <a:xfrm>
              <a:off x="6205680" y="48844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7" name="object 51" descr=""/>
            <p:cNvPicPr/>
            <p:nvPr/>
          </p:nvPicPr>
          <p:blipFill>
            <a:blip r:embed="rId43"/>
            <a:stretch/>
          </p:blipFill>
          <p:spPr>
            <a:xfrm>
              <a:off x="4587120" y="481896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8" name="object 52" descr=""/>
            <p:cNvPicPr/>
            <p:nvPr/>
          </p:nvPicPr>
          <p:blipFill>
            <a:blip r:embed="rId44"/>
            <a:stretch/>
          </p:blipFill>
          <p:spPr>
            <a:xfrm>
              <a:off x="4908960" y="47260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9" name="object 53" descr=""/>
            <p:cNvPicPr/>
            <p:nvPr/>
          </p:nvPicPr>
          <p:blipFill>
            <a:blip r:embed="rId45"/>
            <a:stretch/>
          </p:blipFill>
          <p:spPr>
            <a:xfrm>
              <a:off x="3768840" y="30326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0" name="object 54" descr=""/>
            <p:cNvPicPr/>
            <p:nvPr/>
          </p:nvPicPr>
          <p:blipFill>
            <a:blip r:embed="rId46"/>
            <a:stretch/>
          </p:blipFill>
          <p:spPr>
            <a:xfrm>
              <a:off x="4399920" y="29430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1" name="object 55" descr=""/>
            <p:cNvPicPr/>
            <p:nvPr/>
          </p:nvPicPr>
          <p:blipFill>
            <a:blip r:embed="rId47"/>
            <a:stretch/>
          </p:blipFill>
          <p:spPr>
            <a:xfrm>
              <a:off x="4620600" y="3000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2" name="object 56" descr=""/>
            <p:cNvPicPr/>
            <p:nvPr/>
          </p:nvPicPr>
          <p:blipFill>
            <a:blip r:embed="rId48"/>
            <a:stretch/>
          </p:blipFill>
          <p:spPr>
            <a:xfrm>
              <a:off x="3514320" y="33742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3" name="object 57" descr=""/>
            <p:cNvPicPr/>
            <p:nvPr/>
          </p:nvPicPr>
          <p:blipFill>
            <a:blip r:embed="rId49"/>
            <a:stretch/>
          </p:blipFill>
          <p:spPr>
            <a:xfrm>
              <a:off x="4846320" y="33055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4" name="object 58" descr=""/>
            <p:cNvPicPr/>
            <p:nvPr/>
          </p:nvPicPr>
          <p:blipFill>
            <a:blip r:embed="rId50"/>
            <a:stretch/>
          </p:blipFill>
          <p:spPr>
            <a:xfrm>
              <a:off x="3933360" y="36514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5" name="object 59" descr=""/>
            <p:cNvPicPr/>
            <p:nvPr/>
          </p:nvPicPr>
          <p:blipFill>
            <a:blip r:embed="rId51"/>
            <a:stretch/>
          </p:blipFill>
          <p:spPr>
            <a:xfrm>
              <a:off x="4440960" y="34228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6" name="object 60" descr=""/>
            <p:cNvPicPr/>
            <p:nvPr/>
          </p:nvPicPr>
          <p:blipFill>
            <a:blip r:embed="rId52"/>
            <a:stretch/>
          </p:blipFill>
          <p:spPr>
            <a:xfrm>
              <a:off x="6152400" y="29689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7" name="object 61" descr=""/>
            <p:cNvPicPr/>
            <p:nvPr/>
          </p:nvPicPr>
          <p:blipFill>
            <a:blip r:embed="rId53"/>
            <a:stretch/>
          </p:blipFill>
          <p:spPr>
            <a:xfrm>
              <a:off x="5500080" y="28926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8" name="object 62" descr=""/>
            <p:cNvPicPr/>
            <p:nvPr/>
          </p:nvPicPr>
          <p:blipFill>
            <a:blip r:embed="rId54"/>
            <a:stretch/>
          </p:blipFill>
          <p:spPr>
            <a:xfrm>
              <a:off x="6524280" y="305244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9" name="object 63" descr=""/>
            <p:cNvPicPr/>
            <p:nvPr/>
          </p:nvPicPr>
          <p:blipFill>
            <a:blip r:embed="rId55"/>
            <a:stretch/>
          </p:blipFill>
          <p:spPr>
            <a:xfrm>
              <a:off x="5826240" y="29444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0" name="object 64" descr=""/>
            <p:cNvPicPr/>
            <p:nvPr/>
          </p:nvPicPr>
          <p:blipFill>
            <a:blip r:embed="rId56"/>
            <a:stretch/>
          </p:blipFill>
          <p:spPr>
            <a:xfrm>
              <a:off x="3741480" y="2608920"/>
              <a:ext cx="767160" cy="783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1" name="object 65" descr=""/>
            <p:cNvPicPr/>
            <p:nvPr/>
          </p:nvPicPr>
          <p:blipFill>
            <a:blip r:embed="rId57"/>
            <a:stretch/>
          </p:blipFill>
          <p:spPr>
            <a:xfrm>
              <a:off x="6012360" y="2010240"/>
              <a:ext cx="767160" cy="7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2" name="object 66" descr=""/>
            <p:cNvPicPr/>
            <p:nvPr/>
          </p:nvPicPr>
          <p:blipFill>
            <a:blip r:embed="rId58"/>
            <a:stretch/>
          </p:blipFill>
          <p:spPr>
            <a:xfrm>
              <a:off x="5815440" y="3758040"/>
              <a:ext cx="767160" cy="78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3" name="object 67"/>
            <p:cNvSpPr/>
            <p:nvPr/>
          </p:nvSpPr>
          <p:spPr>
            <a:xfrm>
              <a:off x="4394520" y="1023480"/>
              <a:ext cx="3686400" cy="3958200"/>
            </a:xfrm>
            <a:custGeom>
              <a:avLst/>
              <a:gdLst/>
              <a:ahLst/>
              <a:rect l="l" t="t" r="r" b="b"/>
              <a:pathLst>
                <a:path w="3686809" h="3958590">
                  <a:moveTo>
                    <a:pt x="669036" y="1772412"/>
                  </a:moveTo>
                  <a:lnTo>
                    <a:pt x="3686429" y="2648331"/>
                  </a:lnTo>
                </a:path>
                <a:path w="3686809" h="3958590">
                  <a:moveTo>
                    <a:pt x="678180" y="1771269"/>
                  </a:moveTo>
                  <a:lnTo>
                    <a:pt x="1132586" y="0"/>
                  </a:lnTo>
                </a:path>
                <a:path w="3686809" h="3958590">
                  <a:moveTo>
                    <a:pt x="683513" y="1770888"/>
                  </a:moveTo>
                  <a:lnTo>
                    <a:pt x="0" y="3958590"/>
                  </a:lnTo>
                </a:path>
              </a:pathLst>
            </a:custGeom>
            <a:noFill/>
            <a:ln w="28956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916920" y="-175680"/>
            <a:ext cx="4257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How</a:t>
            </a:r>
            <a:r>
              <a:rPr b="0" lang="en-US" sz="3200" spc="-6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Clusters</a:t>
            </a:r>
            <a:r>
              <a:rPr b="0" lang="en-US" sz="3200" spc="-8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are</a:t>
            </a:r>
            <a:r>
              <a:rPr b="0" lang="en-US" sz="3200" spc="-6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formed?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object 69"/>
          <p:cNvSpPr/>
          <p:nvPr/>
        </p:nvSpPr>
        <p:spPr>
          <a:xfrm>
            <a:off x="8445960" y="1207080"/>
            <a:ext cx="195984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Iteration</a:t>
            </a:r>
            <a:r>
              <a:rPr b="0" lang="en-US" sz="32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32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52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object 2"/>
          <p:cNvGrpSpPr/>
          <p:nvPr/>
        </p:nvGrpSpPr>
        <p:grpSpPr>
          <a:xfrm>
            <a:off x="567720" y="863280"/>
            <a:ext cx="11256120" cy="5416920"/>
            <a:chOff x="567720" y="863280"/>
            <a:chExt cx="11256120" cy="5416920"/>
          </a:xfrm>
        </p:grpSpPr>
        <p:sp>
          <p:nvSpPr>
            <p:cNvPr id="457" name="object 3"/>
            <p:cNvSpPr/>
            <p:nvPr/>
          </p:nvSpPr>
          <p:spPr>
            <a:xfrm>
              <a:off x="567720" y="863280"/>
              <a:ext cx="11256120" cy="360"/>
            </a:xfrm>
            <a:custGeom>
              <a:avLst/>
              <a:gdLst/>
              <a:ahLst/>
              <a:rect l="l" t="t" r="r" b="b"/>
              <a:pathLst>
                <a:path w="11256645" h="0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noFill/>
            <a:ln w="28956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object 4"/>
            <p:cNvSpPr/>
            <p:nvPr/>
          </p:nvSpPr>
          <p:spPr>
            <a:xfrm>
              <a:off x="1986480" y="1003680"/>
              <a:ext cx="7783560" cy="5276520"/>
            </a:xfrm>
            <a:custGeom>
              <a:avLst/>
              <a:gdLst/>
              <a:ahLst/>
              <a:rect l="l" t="t" r="r" b="b"/>
              <a:pathLst>
                <a:path w="7783830" h="5276850">
                  <a:moveTo>
                    <a:pt x="7783703" y="4666488"/>
                  </a:moveTo>
                  <a:lnTo>
                    <a:pt x="7745933" y="4647781"/>
                  </a:lnTo>
                  <a:lnTo>
                    <a:pt x="7669149" y="4609744"/>
                  </a:lnTo>
                  <a:lnTo>
                    <a:pt x="7669276" y="4647857"/>
                  </a:lnTo>
                  <a:lnTo>
                    <a:pt x="709498" y="4673016"/>
                  </a:lnTo>
                  <a:lnTo>
                    <a:pt x="721677" y="114350"/>
                  </a:lnTo>
                  <a:lnTo>
                    <a:pt x="759714" y="114427"/>
                  </a:lnTo>
                  <a:lnTo>
                    <a:pt x="750189" y="95250"/>
                  </a:lnTo>
                  <a:lnTo>
                    <a:pt x="702945" y="0"/>
                  </a:lnTo>
                  <a:lnTo>
                    <a:pt x="645414" y="114173"/>
                  </a:lnTo>
                  <a:lnTo>
                    <a:pt x="683590" y="114261"/>
                  </a:lnTo>
                  <a:lnTo>
                    <a:pt x="671398" y="4673155"/>
                  </a:lnTo>
                  <a:lnTo>
                    <a:pt x="114211" y="4675162"/>
                  </a:lnTo>
                  <a:lnTo>
                    <a:pt x="114046" y="4637062"/>
                  </a:lnTo>
                  <a:lnTo>
                    <a:pt x="0" y="4694618"/>
                  </a:lnTo>
                  <a:lnTo>
                    <a:pt x="114554" y="4751362"/>
                  </a:lnTo>
                  <a:lnTo>
                    <a:pt x="114376" y="4713325"/>
                  </a:lnTo>
                  <a:lnTo>
                    <a:pt x="671296" y="4711255"/>
                  </a:lnTo>
                  <a:lnTo>
                    <a:pt x="670102" y="5162448"/>
                  </a:lnTo>
                  <a:lnTo>
                    <a:pt x="631952" y="5162334"/>
                  </a:lnTo>
                  <a:lnTo>
                    <a:pt x="688848" y="5276786"/>
                  </a:lnTo>
                  <a:lnTo>
                    <a:pt x="736714" y="5181600"/>
                  </a:lnTo>
                  <a:lnTo>
                    <a:pt x="746252" y="5162639"/>
                  </a:lnTo>
                  <a:lnTo>
                    <a:pt x="708202" y="5162550"/>
                  </a:lnTo>
                  <a:lnTo>
                    <a:pt x="709396" y="4711116"/>
                  </a:lnTo>
                  <a:lnTo>
                    <a:pt x="7669403" y="4685957"/>
                  </a:lnTo>
                  <a:lnTo>
                    <a:pt x="7669530" y="4724044"/>
                  </a:lnTo>
                  <a:lnTo>
                    <a:pt x="7783703" y="466648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59" name="object 5" descr=""/>
            <p:cNvPicPr/>
            <p:nvPr/>
          </p:nvPicPr>
          <p:blipFill>
            <a:blip r:embed="rId1"/>
            <a:stretch/>
          </p:blipFill>
          <p:spPr>
            <a:xfrm>
              <a:off x="3640680" y="19278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0" name="object 6" descr=""/>
            <p:cNvPicPr/>
            <p:nvPr/>
          </p:nvPicPr>
          <p:blipFill>
            <a:blip r:embed="rId2"/>
            <a:stretch/>
          </p:blipFill>
          <p:spPr>
            <a:xfrm>
              <a:off x="3950280" y="14918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1" name="object 7" descr=""/>
            <p:cNvPicPr/>
            <p:nvPr/>
          </p:nvPicPr>
          <p:blipFill>
            <a:blip r:embed="rId3"/>
            <a:stretch/>
          </p:blipFill>
          <p:spPr>
            <a:xfrm>
              <a:off x="4232160" y="17755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2" name="object 8" descr=""/>
            <p:cNvPicPr/>
            <p:nvPr/>
          </p:nvPicPr>
          <p:blipFill>
            <a:blip r:embed="rId4"/>
            <a:stretch/>
          </p:blipFill>
          <p:spPr>
            <a:xfrm>
              <a:off x="4204800" y="2219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3" name="object 9" descr=""/>
            <p:cNvPicPr/>
            <p:nvPr/>
          </p:nvPicPr>
          <p:blipFill>
            <a:blip r:embed="rId5"/>
            <a:stretch/>
          </p:blipFill>
          <p:spPr>
            <a:xfrm>
              <a:off x="3858840" y="21564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4" name="object 10" descr=""/>
            <p:cNvPicPr/>
            <p:nvPr/>
          </p:nvPicPr>
          <p:blipFill>
            <a:blip r:embed="rId6"/>
            <a:stretch/>
          </p:blipFill>
          <p:spPr>
            <a:xfrm>
              <a:off x="3233880" y="28803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5" name="object 11" descr=""/>
            <p:cNvPicPr/>
            <p:nvPr/>
          </p:nvPicPr>
          <p:blipFill>
            <a:blip r:embed="rId7"/>
            <a:stretch/>
          </p:blipFill>
          <p:spPr>
            <a:xfrm>
              <a:off x="3864960" y="27903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6" name="object 12" descr=""/>
            <p:cNvPicPr/>
            <p:nvPr/>
          </p:nvPicPr>
          <p:blipFill>
            <a:blip r:embed="rId8"/>
            <a:stretch/>
          </p:blipFill>
          <p:spPr>
            <a:xfrm>
              <a:off x="5493960" y="209556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7" name="object 13" descr=""/>
            <p:cNvPicPr/>
            <p:nvPr/>
          </p:nvPicPr>
          <p:blipFill>
            <a:blip r:embed="rId9"/>
            <a:stretch/>
          </p:blipFill>
          <p:spPr>
            <a:xfrm>
              <a:off x="6329160" y="23544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8" name="object 14" descr=""/>
            <p:cNvPicPr/>
            <p:nvPr/>
          </p:nvPicPr>
          <p:blipFill>
            <a:blip r:embed="rId10"/>
            <a:stretch/>
          </p:blipFill>
          <p:spPr>
            <a:xfrm>
              <a:off x="6149520" y="18943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9" name="object 15" descr=""/>
            <p:cNvPicPr/>
            <p:nvPr/>
          </p:nvPicPr>
          <p:blipFill>
            <a:blip r:embed="rId11"/>
            <a:stretch/>
          </p:blipFill>
          <p:spPr>
            <a:xfrm>
              <a:off x="7021080" y="22129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0" name="object 16" descr=""/>
            <p:cNvPicPr/>
            <p:nvPr/>
          </p:nvPicPr>
          <p:blipFill>
            <a:blip r:embed="rId12"/>
            <a:stretch/>
          </p:blipFill>
          <p:spPr>
            <a:xfrm>
              <a:off x="6865560" y="26899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1" name="object 17" descr=""/>
            <p:cNvPicPr/>
            <p:nvPr/>
          </p:nvPicPr>
          <p:blipFill>
            <a:blip r:embed="rId13"/>
            <a:stretch/>
          </p:blipFill>
          <p:spPr>
            <a:xfrm>
              <a:off x="5987880" y="23925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2" name="object 18" descr=""/>
            <p:cNvPicPr/>
            <p:nvPr/>
          </p:nvPicPr>
          <p:blipFill>
            <a:blip r:embed="rId14"/>
            <a:stretch/>
          </p:blipFill>
          <p:spPr>
            <a:xfrm>
              <a:off x="5579280" y="40248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3" name="object 19" descr=""/>
            <p:cNvPicPr/>
            <p:nvPr/>
          </p:nvPicPr>
          <p:blipFill>
            <a:blip r:embed="rId15"/>
            <a:stretch/>
          </p:blipFill>
          <p:spPr>
            <a:xfrm>
              <a:off x="6315480" y="35708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4" name="object 20" descr=""/>
            <p:cNvPicPr/>
            <p:nvPr/>
          </p:nvPicPr>
          <p:blipFill>
            <a:blip r:embed="rId16"/>
            <a:stretch/>
          </p:blipFill>
          <p:spPr>
            <a:xfrm>
              <a:off x="5362920" y="36604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5" name="object 21" descr=""/>
            <p:cNvPicPr/>
            <p:nvPr/>
          </p:nvPicPr>
          <p:blipFill>
            <a:blip r:embed="rId17"/>
            <a:stretch/>
          </p:blipFill>
          <p:spPr>
            <a:xfrm>
              <a:off x="5224320" y="29170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6" name="object 22" descr=""/>
            <p:cNvPicPr/>
            <p:nvPr/>
          </p:nvPicPr>
          <p:blipFill>
            <a:blip r:embed="rId18"/>
            <a:stretch/>
          </p:blipFill>
          <p:spPr>
            <a:xfrm>
              <a:off x="3253680" y="22813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7" name="object 23" descr=""/>
            <p:cNvPicPr/>
            <p:nvPr/>
          </p:nvPicPr>
          <p:blipFill>
            <a:blip r:embed="rId19"/>
            <a:stretch/>
          </p:blipFill>
          <p:spPr>
            <a:xfrm>
              <a:off x="4086000" y="28483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8" name="object 24" descr=""/>
            <p:cNvPicPr/>
            <p:nvPr/>
          </p:nvPicPr>
          <p:blipFill>
            <a:blip r:embed="rId20"/>
            <a:stretch/>
          </p:blipFill>
          <p:spPr>
            <a:xfrm>
              <a:off x="5183280" y="40035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9" name="object 25" descr=""/>
            <p:cNvPicPr/>
            <p:nvPr/>
          </p:nvPicPr>
          <p:blipFill>
            <a:blip r:embed="rId21"/>
            <a:stretch/>
          </p:blipFill>
          <p:spPr>
            <a:xfrm>
              <a:off x="5722560" y="158508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0" name="object 26" descr=""/>
            <p:cNvPicPr/>
            <p:nvPr/>
          </p:nvPicPr>
          <p:blipFill>
            <a:blip r:embed="rId22"/>
            <a:stretch/>
          </p:blipFill>
          <p:spPr>
            <a:xfrm>
              <a:off x="7021080" y="32216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1" name="object 27" descr=""/>
            <p:cNvPicPr/>
            <p:nvPr/>
          </p:nvPicPr>
          <p:blipFill>
            <a:blip r:embed="rId23"/>
            <a:stretch/>
          </p:blipFill>
          <p:spPr>
            <a:xfrm>
              <a:off x="3377160" y="31532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2" name="object 28" descr=""/>
            <p:cNvPicPr/>
            <p:nvPr/>
          </p:nvPicPr>
          <p:blipFill>
            <a:blip r:embed="rId24"/>
            <a:stretch/>
          </p:blipFill>
          <p:spPr>
            <a:xfrm>
              <a:off x="5622120" y="2505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3" name="object 29" descr=""/>
            <p:cNvPicPr/>
            <p:nvPr/>
          </p:nvPicPr>
          <p:blipFill>
            <a:blip r:embed="rId25"/>
            <a:stretch/>
          </p:blipFill>
          <p:spPr>
            <a:xfrm>
              <a:off x="6300360" y="3938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4" name="object 30" descr=""/>
            <p:cNvPicPr/>
            <p:nvPr/>
          </p:nvPicPr>
          <p:blipFill>
            <a:blip r:embed="rId26"/>
            <a:stretch/>
          </p:blipFill>
          <p:spPr>
            <a:xfrm>
              <a:off x="6315480" y="27554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5" name="object 31" descr=""/>
            <p:cNvPicPr/>
            <p:nvPr/>
          </p:nvPicPr>
          <p:blipFill>
            <a:blip r:embed="rId27"/>
            <a:stretch/>
          </p:blipFill>
          <p:spPr>
            <a:xfrm>
              <a:off x="6865560" y="38235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6" name="object 32" descr=""/>
            <p:cNvPicPr/>
            <p:nvPr/>
          </p:nvPicPr>
          <p:blipFill>
            <a:blip r:embed="rId28"/>
            <a:stretch/>
          </p:blipFill>
          <p:spPr>
            <a:xfrm>
              <a:off x="7222320" y="41940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7" name="object 33" descr=""/>
            <p:cNvPicPr/>
            <p:nvPr/>
          </p:nvPicPr>
          <p:blipFill>
            <a:blip r:embed="rId29"/>
            <a:stretch/>
          </p:blipFill>
          <p:spPr>
            <a:xfrm>
              <a:off x="5759280" y="37461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8" name="object 34" descr=""/>
            <p:cNvPicPr/>
            <p:nvPr/>
          </p:nvPicPr>
          <p:blipFill>
            <a:blip r:embed="rId30"/>
            <a:stretch/>
          </p:blipFill>
          <p:spPr>
            <a:xfrm>
              <a:off x="5631120" y="45828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9" name="object 35" descr=""/>
            <p:cNvPicPr/>
            <p:nvPr/>
          </p:nvPicPr>
          <p:blipFill>
            <a:blip r:embed="rId31"/>
            <a:stretch/>
          </p:blipFill>
          <p:spPr>
            <a:xfrm>
              <a:off x="6390000" y="42948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0" name="object 36" descr=""/>
            <p:cNvPicPr/>
            <p:nvPr/>
          </p:nvPicPr>
          <p:blipFill>
            <a:blip r:embed="rId32"/>
            <a:stretch/>
          </p:blipFill>
          <p:spPr>
            <a:xfrm>
              <a:off x="6121800" y="4422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1" name="object 37" descr=""/>
            <p:cNvPicPr/>
            <p:nvPr/>
          </p:nvPicPr>
          <p:blipFill>
            <a:blip r:embed="rId33"/>
            <a:stretch/>
          </p:blipFill>
          <p:spPr>
            <a:xfrm>
              <a:off x="5286600" y="25466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2" name="object 38" descr=""/>
            <p:cNvPicPr/>
            <p:nvPr/>
          </p:nvPicPr>
          <p:blipFill>
            <a:blip r:embed="rId34"/>
            <a:stretch/>
          </p:blipFill>
          <p:spPr>
            <a:xfrm>
              <a:off x="7022520" y="45734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3" name="object 39" descr=""/>
            <p:cNvPicPr/>
            <p:nvPr/>
          </p:nvPicPr>
          <p:blipFill>
            <a:blip r:embed="rId35"/>
            <a:stretch/>
          </p:blipFill>
          <p:spPr>
            <a:xfrm>
              <a:off x="4572000" y="25099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4" name="object 40" descr=""/>
            <p:cNvPicPr/>
            <p:nvPr/>
          </p:nvPicPr>
          <p:blipFill>
            <a:blip r:embed="rId36"/>
            <a:stretch/>
          </p:blipFill>
          <p:spPr>
            <a:xfrm>
              <a:off x="4312800" y="31532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5" name="object 41" descr=""/>
            <p:cNvPicPr/>
            <p:nvPr/>
          </p:nvPicPr>
          <p:blipFill>
            <a:blip r:embed="rId37"/>
            <a:stretch/>
          </p:blipFill>
          <p:spPr>
            <a:xfrm>
              <a:off x="3465720" y="25999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6" name="object 42" descr=""/>
            <p:cNvPicPr/>
            <p:nvPr/>
          </p:nvPicPr>
          <p:blipFill>
            <a:blip r:embed="rId38"/>
            <a:stretch/>
          </p:blipFill>
          <p:spPr>
            <a:xfrm>
              <a:off x="3477600" y="36226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7" name="object 43"/>
            <p:cNvSpPr/>
            <p:nvPr/>
          </p:nvSpPr>
          <p:spPr>
            <a:xfrm>
              <a:off x="4619880" y="4348800"/>
              <a:ext cx="143280" cy="143280"/>
            </a:xfrm>
            <a:custGeom>
              <a:avLst/>
              <a:gdLst/>
              <a:ahLst/>
              <a:rect l="l" t="t" r="r" b="b"/>
              <a:pathLst>
                <a:path w="143510" h="143510">
                  <a:moveTo>
                    <a:pt x="71628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8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object 44"/>
            <p:cNvSpPr/>
            <p:nvPr/>
          </p:nvSpPr>
          <p:spPr>
            <a:xfrm>
              <a:off x="4619880" y="4348800"/>
              <a:ext cx="143280" cy="143280"/>
            </a:xfrm>
            <a:custGeom>
              <a:avLst/>
              <a:gdLst/>
              <a:ahLst/>
              <a:rect l="l" t="t" r="r" b="b"/>
              <a:pathLst>
                <a:path w="143510" h="143510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8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8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381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99" name="object 45" descr=""/>
            <p:cNvPicPr/>
            <p:nvPr/>
          </p:nvPicPr>
          <p:blipFill>
            <a:blip r:embed="rId39"/>
            <a:stretch/>
          </p:blipFill>
          <p:spPr>
            <a:xfrm>
              <a:off x="4728960" y="37566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0" name="object 46" descr=""/>
            <p:cNvPicPr/>
            <p:nvPr/>
          </p:nvPicPr>
          <p:blipFill>
            <a:blip r:embed="rId40"/>
            <a:stretch/>
          </p:blipFill>
          <p:spPr>
            <a:xfrm>
              <a:off x="5108400" y="43462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object 47" descr=""/>
            <p:cNvPicPr/>
            <p:nvPr/>
          </p:nvPicPr>
          <p:blipFill>
            <a:blip r:embed="rId41"/>
            <a:stretch/>
          </p:blipFill>
          <p:spPr>
            <a:xfrm>
              <a:off x="3906000" y="32706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02" name="object 48"/>
            <p:cNvSpPr/>
            <p:nvPr/>
          </p:nvSpPr>
          <p:spPr>
            <a:xfrm>
              <a:off x="4450680" y="414900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72390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90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80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object 49"/>
            <p:cNvSpPr/>
            <p:nvPr/>
          </p:nvSpPr>
          <p:spPr>
            <a:xfrm>
              <a:off x="4450680" y="414900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90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noFill/>
            <a:ln w="381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04" name="object 50" descr=""/>
            <p:cNvPicPr/>
            <p:nvPr/>
          </p:nvPicPr>
          <p:blipFill>
            <a:blip r:embed="rId42"/>
            <a:stretch/>
          </p:blipFill>
          <p:spPr>
            <a:xfrm>
              <a:off x="6205680" y="48844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5" name="object 51" descr=""/>
            <p:cNvPicPr/>
            <p:nvPr/>
          </p:nvPicPr>
          <p:blipFill>
            <a:blip r:embed="rId43"/>
            <a:stretch/>
          </p:blipFill>
          <p:spPr>
            <a:xfrm>
              <a:off x="4587120" y="481896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6" name="object 52" descr=""/>
            <p:cNvPicPr/>
            <p:nvPr/>
          </p:nvPicPr>
          <p:blipFill>
            <a:blip r:embed="rId44"/>
            <a:stretch/>
          </p:blipFill>
          <p:spPr>
            <a:xfrm>
              <a:off x="4908960" y="47260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7" name="object 53" descr=""/>
            <p:cNvPicPr/>
            <p:nvPr/>
          </p:nvPicPr>
          <p:blipFill>
            <a:blip r:embed="rId45"/>
            <a:stretch/>
          </p:blipFill>
          <p:spPr>
            <a:xfrm>
              <a:off x="3768840" y="30326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8" name="object 54" descr=""/>
            <p:cNvPicPr/>
            <p:nvPr/>
          </p:nvPicPr>
          <p:blipFill>
            <a:blip r:embed="rId46"/>
            <a:stretch/>
          </p:blipFill>
          <p:spPr>
            <a:xfrm>
              <a:off x="4399920" y="29430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9" name="object 55" descr=""/>
            <p:cNvPicPr/>
            <p:nvPr/>
          </p:nvPicPr>
          <p:blipFill>
            <a:blip r:embed="rId47"/>
            <a:stretch/>
          </p:blipFill>
          <p:spPr>
            <a:xfrm>
              <a:off x="4620600" y="3000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0" name="object 56" descr=""/>
            <p:cNvPicPr/>
            <p:nvPr/>
          </p:nvPicPr>
          <p:blipFill>
            <a:blip r:embed="rId48"/>
            <a:stretch/>
          </p:blipFill>
          <p:spPr>
            <a:xfrm>
              <a:off x="3514320" y="33742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1" name="object 57" descr=""/>
            <p:cNvPicPr/>
            <p:nvPr/>
          </p:nvPicPr>
          <p:blipFill>
            <a:blip r:embed="rId49"/>
            <a:stretch/>
          </p:blipFill>
          <p:spPr>
            <a:xfrm>
              <a:off x="4846320" y="33055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2" name="object 58" descr=""/>
            <p:cNvPicPr/>
            <p:nvPr/>
          </p:nvPicPr>
          <p:blipFill>
            <a:blip r:embed="rId50"/>
            <a:stretch/>
          </p:blipFill>
          <p:spPr>
            <a:xfrm>
              <a:off x="3933360" y="36514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3" name="object 59" descr=""/>
            <p:cNvPicPr/>
            <p:nvPr/>
          </p:nvPicPr>
          <p:blipFill>
            <a:blip r:embed="rId51"/>
            <a:stretch/>
          </p:blipFill>
          <p:spPr>
            <a:xfrm>
              <a:off x="4440960" y="34228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4" name="object 60" descr=""/>
            <p:cNvPicPr/>
            <p:nvPr/>
          </p:nvPicPr>
          <p:blipFill>
            <a:blip r:embed="rId52"/>
            <a:stretch/>
          </p:blipFill>
          <p:spPr>
            <a:xfrm>
              <a:off x="6152400" y="29689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5" name="object 61" descr=""/>
            <p:cNvPicPr/>
            <p:nvPr/>
          </p:nvPicPr>
          <p:blipFill>
            <a:blip r:embed="rId53"/>
            <a:stretch/>
          </p:blipFill>
          <p:spPr>
            <a:xfrm>
              <a:off x="5500080" y="28926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6" name="object 62" descr=""/>
            <p:cNvPicPr/>
            <p:nvPr/>
          </p:nvPicPr>
          <p:blipFill>
            <a:blip r:embed="rId54"/>
            <a:stretch/>
          </p:blipFill>
          <p:spPr>
            <a:xfrm>
              <a:off x="6524280" y="305244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7" name="object 63" descr=""/>
            <p:cNvPicPr/>
            <p:nvPr/>
          </p:nvPicPr>
          <p:blipFill>
            <a:blip r:embed="rId55"/>
            <a:stretch/>
          </p:blipFill>
          <p:spPr>
            <a:xfrm>
              <a:off x="5826240" y="29444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8" name="object 64" descr=""/>
            <p:cNvPicPr/>
            <p:nvPr/>
          </p:nvPicPr>
          <p:blipFill>
            <a:blip r:embed="rId56"/>
            <a:stretch/>
          </p:blipFill>
          <p:spPr>
            <a:xfrm>
              <a:off x="3768840" y="2473560"/>
              <a:ext cx="768600" cy="783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9" name="object 65" descr=""/>
            <p:cNvPicPr/>
            <p:nvPr/>
          </p:nvPicPr>
          <p:blipFill>
            <a:blip r:embed="rId57"/>
            <a:stretch/>
          </p:blipFill>
          <p:spPr>
            <a:xfrm>
              <a:off x="6050160" y="2363760"/>
              <a:ext cx="768600" cy="783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0" name="object 66" descr=""/>
            <p:cNvPicPr/>
            <p:nvPr/>
          </p:nvPicPr>
          <p:blipFill>
            <a:blip r:embed="rId58"/>
            <a:stretch/>
          </p:blipFill>
          <p:spPr>
            <a:xfrm>
              <a:off x="5335560" y="3922920"/>
              <a:ext cx="768600" cy="78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1" name="object 67"/>
            <p:cNvSpPr/>
            <p:nvPr/>
          </p:nvSpPr>
          <p:spPr>
            <a:xfrm>
              <a:off x="3969360" y="1003680"/>
              <a:ext cx="4097880" cy="3885120"/>
            </a:xfrm>
            <a:custGeom>
              <a:avLst/>
              <a:gdLst/>
              <a:ahLst/>
              <a:rect l="l" t="t" r="r" b="b"/>
              <a:pathLst>
                <a:path w="4098290" h="3885565">
                  <a:moveTo>
                    <a:pt x="1094231" y="1792224"/>
                  </a:moveTo>
                  <a:lnTo>
                    <a:pt x="4098036" y="3040634"/>
                  </a:lnTo>
                </a:path>
                <a:path w="4098290" h="3885565">
                  <a:moveTo>
                    <a:pt x="1103376" y="1791462"/>
                  </a:moveTo>
                  <a:lnTo>
                    <a:pt x="1481327" y="0"/>
                  </a:lnTo>
                </a:path>
                <a:path w="4098290" h="3885565">
                  <a:moveTo>
                    <a:pt x="1108837" y="1790700"/>
                  </a:moveTo>
                  <a:lnTo>
                    <a:pt x="0" y="3885184"/>
                  </a:lnTo>
                </a:path>
              </a:pathLst>
            </a:custGeom>
            <a:noFill/>
            <a:ln w="28956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916920" y="-175680"/>
            <a:ext cx="4257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How</a:t>
            </a:r>
            <a:r>
              <a:rPr b="0" lang="en-US" sz="3200" spc="-6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Clusters</a:t>
            </a:r>
            <a:r>
              <a:rPr b="0" lang="en-US" sz="3200" spc="-8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are</a:t>
            </a:r>
            <a:r>
              <a:rPr b="0" lang="en-US" sz="3200" spc="-6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formed?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3" name="object 69"/>
          <p:cNvSpPr/>
          <p:nvPr/>
        </p:nvSpPr>
        <p:spPr>
          <a:xfrm>
            <a:off x="8445960" y="1207080"/>
            <a:ext cx="195984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Iteration</a:t>
            </a:r>
            <a:r>
              <a:rPr b="0" lang="en-US" sz="32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32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52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object 2"/>
          <p:cNvGrpSpPr/>
          <p:nvPr/>
        </p:nvGrpSpPr>
        <p:grpSpPr>
          <a:xfrm>
            <a:off x="567720" y="863280"/>
            <a:ext cx="11256120" cy="5416920"/>
            <a:chOff x="567720" y="863280"/>
            <a:chExt cx="11256120" cy="5416920"/>
          </a:xfrm>
        </p:grpSpPr>
        <p:sp>
          <p:nvSpPr>
            <p:cNvPr id="525" name="object 3"/>
            <p:cNvSpPr/>
            <p:nvPr/>
          </p:nvSpPr>
          <p:spPr>
            <a:xfrm>
              <a:off x="567720" y="863280"/>
              <a:ext cx="11256120" cy="360"/>
            </a:xfrm>
            <a:custGeom>
              <a:avLst/>
              <a:gdLst/>
              <a:ahLst/>
              <a:rect l="l" t="t" r="r" b="b"/>
              <a:pathLst>
                <a:path w="11256645" h="0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noFill/>
            <a:ln w="28956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object 4"/>
            <p:cNvSpPr/>
            <p:nvPr/>
          </p:nvSpPr>
          <p:spPr>
            <a:xfrm>
              <a:off x="1986480" y="1003680"/>
              <a:ext cx="7783560" cy="5276520"/>
            </a:xfrm>
            <a:custGeom>
              <a:avLst/>
              <a:gdLst/>
              <a:ahLst/>
              <a:rect l="l" t="t" r="r" b="b"/>
              <a:pathLst>
                <a:path w="7783830" h="5276850">
                  <a:moveTo>
                    <a:pt x="7783703" y="4666488"/>
                  </a:moveTo>
                  <a:lnTo>
                    <a:pt x="7745933" y="4647781"/>
                  </a:lnTo>
                  <a:lnTo>
                    <a:pt x="7669149" y="4609744"/>
                  </a:lnTo>
                  <a:lnTo>
                    <a:pt x="7669276" y="4647857"/>
                  </a:lnTo>
                  <a:lnTo>
                    <a:pt x="709498" y="4673016"/>
                  </a:lnTo>
                  <a:lnTo>
                    <a:pt x="721677" y="114350"/>
                  </a:lnTo>
                  <a:lnTo>
                    <a:pt x="759714" y="114427"/>
                  </a:lnTo>
                  <a:lnTo>
                    <a:pt x="750189" y="95250"/>
                  </a:lnTo>
                  <a:lnTo>
                    <a:pt x="702945" y="0"/>
                  </a:lnTo>
                  <a:lnTo>
                    <a:pt x="645414" y="114173"/>
                  </a:lnTo>
                  <a:lnTo>
                    <a:pt x="683590" y="114261"/>
                  </a:lnTo>
                  <a:lnTo>
                    <a:pt x="671398" y="4673155"/>
                  </a:lnTo>
                  <a:lnTo>
                    <a:pt x="114211" y="4675162"/>
                  </a:lnTo>
                  <a:lnTo>
                    <a:pt x="114046" y="4637062"/>
                  </a:lnTo>
                  <a:lnTo>
                    <a:pt x="0" y="4694618"/>
                  </a:lnTo>
                  <a:lnTo>
                    <a:pt x="114554" y="4751362"/>
                  </a:lnTo>
                  <a:lnTo>
                    <a:pt x="114376" y="4713325"/>
                  </a:lnTo>
                  <a:lnTo>
                    <a:pt x="671296" y="4711255"/>
                  </a:lnTo>
                  <a:lnTo>
                    <a:pt x="670102" y="5162448"/>
                  </a:lnTo>
                  <a:lnTo>
                    <a:pt x="631952" y="5162334"/>
                  </a:lnTo>
                  <a:lnTo>
                    <a:pt x="688848" y="5276786"/>
                  </a:lnTo>
                  <a:lnTo>
                    <a:pt x="736714" y="5181600"/>
                  </a:lnTo>
                  <a:lnTo>
                    <a:pt x="746252" y="5162639"/>
                  </a:lnTo>
                  <a:lnTo>
                    <a:pt x="708202" y="5162550"/>
                  </a:lnTo>
                  <a:lnTo>
                    <a:pt x="709396" y="4711116"/>
                  </a:lnTo>
                  <a:lnTo>
                    <a:pt x="7669403" y="4685957"/>
                  </a:lnTo>
                  <a:lnTo>
                    <a:pt x="7669530" y="4724044"/>
                  </a:lnTo>
                  <a:lnTo>
                    <a:pt x="7783703" y="466648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27" name="object 5" descr=""/>
            <p:cNvPicPr/>
            <p:nvPr/>
          </p:nvPicPr>
          <p:blipFill>
            <a:blip r:embed="rId1"/>
            <a:stretch/>
          </p:blipFill>
          <p:spPr>
            <a:xfrm>
              <a:off x="3640680" y="19278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8" name="object 6" descr=""/>
            <p:cNvPicPr/>
            <p:nvPr/>
          </p:nvPicPr>
          <p:blipFill>
            <a:blip r:embed="rId2"/>
            <a:stretch/>
          </p:blipFill>
          <p:spPr>
            <a:xfrm>
              <a:off x="3950280" y="14918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9" name="object 7" descr=""/>
            <p:cNvPicPr/>
            <p:nvPr/>
          </p:nvPicPr>
          <p:blipFill>
            <a:blip r:embed="rId3"/>
            <a:stretch/>
          </p:blipFill>
          <p:spPr>
            <a:xfrm>
              <a:off x="4232160" y="17755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0" name="object 8" descr=""/>
            <p:cNvPicPr/>
            <p:nvPr/>
          </p:nvPicPr>
          <p:blipFill>
            <a:blip r:embed="rId4"/>
            <a:stretch/>
          </p:blipFill>
          <p:spPr>
            <a:xfrm>
              <a:off x="4204800" y="2219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1" name="object 9" descr=""/>
            <p:cNvPicPr/>
            <p:nvPr/>
          </p:nvPicPr>
          <p:blipFill>
            <a:blip r:embed="rId5"/>
            <a:stretch/>
          </p:blipFill>
          <p:spPr>
            <a:xfrm>
              <a:off x="3858840" y="21564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2" name="object 10" descr=""/>
            <p:cNvPicPr/>
            <p:nvPr/>
          </p:nvPicPr>
          <p:blipFill>
            <a:blip r:embed="rId6"/>
            <a:stretch/>
          </p:blipFill>
          <p:spPr>
            <a:xfrm>
              <a:off x="3233880" y="28803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3" name="object 11" descr=""/>
            <p:cNvPicPr/>
            <p:nvPr/>
          </p:nvPicPr>
          <p:blipFill>
            <a:blip r:embed="rId7"/>
            <a:stretch/>
          </p:blipFill>
          <p:spPr>
            <a:xfrm>
              <a:off x="3864960" y="27903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4" name="object 12" descr=""/>
            <p:cNvPicPr/>
            <p:nvPr/>
          </p:nvPicPr>
          <p:blipFill>
            <a:blip r:embed="rId8"/>
            <a:stretch/>
          </p:blipFill>
          <p:spPr>
            <a:xfrm>
              <a:off x="5493960" y="209556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5" name="object 13" descr=""/>
            <p:cNvPicPr/>
            <p:nvPr/>
          </p:nvPicPr>
          <p:blipFill>
            <a:blip r:embed="rId9"/>
            <a:stretch/>
          </p:blipFill>
          <p:spPr>
            <a:xfrm>
              <a:off x="6329160" y="23544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6" name="object 14" descr=""/>
            <p:cNvPicPr/>
            <p:nvPr/>
          </p:nvPicPr>
          <p:blipFill>
            <a:blip r:embed="rId10"/>
            <a:stretch/>
          </p:blipFill>
          <p:spPr>
            <a:xfrm>
              <a:off x="6149520" y="18943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7" name="object 15" descr=""/>
            <p:cNvPicPr/>
            <p:nvPr/>
          </p:nvPicPr>
          <p:blipFill>
            <a:blip r:embed="rId11"/>
            <a:stretch/>
          </p:blipFill>
          <p:spPr>
            <a:xfrm>
              <a:off x="7021080" y="22129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8" name="object 16" descr=""/>
            <p:cNvPicPr/>
            <p:nvPr/>
          </p:nvPicPr>
          <p:blipFill>
            <a:blip r:embed="rId12"/>
            <a:stretch/>
          </p:blipFill>
          <p:spPr>
            <a:xfrm>
              <a:off x="6865560" y="26899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9" name="object 17" descr=""/>
            <p:cNvPicPr/>
            <p:nvPr/>
          </p:nvPicPr>
          <p:blipFill>
            <a:blip r:embed="rId13"/>
            <a:stretch/>
          </p:blipFill>
          <p:spPr>
            <a:xfrm>
              <a:off x="5987880" y="23925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0" name="object 18" descr=""/>
            <p:cNvPicPr/>
            <p:nvPr/>
          </p:nvPicPr>
          <p:blipFill>
            <a:blip r:embed="rId14"/>
            <a:stretch/>
          </p:blipFill>
          <p:spPr>
            <a:xfrm>
              <a:off x="5579280" y="40248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1" name="object 19" descr=""/>
            <p:cNvPicPr/>
            <p:nvPr/>
          </p:nvPicPr>
          <p:blipFill>
            <a:blip r:embed="rId15"/>
            <a:stretch/>
          </p:blipFill>
          <p:spPr>
            <a:xfrm>
              <a:off x="6315480" y="35708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2" name="object 20" descr=""/>
            <p:cNvPicPr/>
            <p:nvPr/>
          </p:nvPicPr>
          <p:blipFill>
            <a:blip r:embed="rId16"/>
            <a:stretch/>
          </p:blipFill>
          <p:spPr>
            <a:xfrm>
              <a:off x="5362920" y="36604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3" name="object 21" descr=""/>
            <p:cNvPicPr/>
            <p:nvPr/>
          </p:nvPicPr>
          <p:blipFill>
            <a:blip r:embed="rId17"/>
            <a:stretch/>
          </p:blipFill>
          <p:spPr>
            <a:xfrm>
              <a:off x="5224320" y="29170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4" name="object 22" descr=""/>
            <p:cNvPicPr/>
            <p:nvPr/>
          </p:nvPicPr>
          <p:blipFill>
            <a:blip r:embed="rId18"/>
            <a:stretch/>
          </p:blipFill>
          <p:spPr>
            <a:xfrm>
              <a:off x="3253680" y="22813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5" name="object 23" descr=""/>
            <p:cNvPicPr/>
            <p:nvPr/>
          </p:nvPicPr>
          <p:blipFill>
            <a:blip r:embed="rId19"/>
            <a:stretch/>
          </p:blipFill>
          <p:spPr>
            <a:xfrm>
              <a:off x="4086000" y="28483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6" name="object 24" descr=""/>
            <p:cNvPicPr/>
            <p:nvPr/>
          </p:nvPicPr>
          <p:blipFill>
            <a:blip r:embed="rId20"/>
            <a:stretch/>
          </p:blipFill>
          <p:spPr>
            <a:xfrm>
              <a:off x="5183280" y="40035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7" name="object 25" descr=""/>
            <p:cNvPicPr/>
            <p:nvPr/>
          </p:nvPicPr>
          <p:blipFill>
            <a:blip r:embed="rId21"/>
            <a:stretch/>
          </p:blipFill>
          <p:spPr>
            <a:xfrm>
              <a:off x="5722560" y="158508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8" name="object 26" descr=""/>
            <p:cNvPicPr/>
            <p:nvPr/>
          </p:nvPicPr>
          <p:blipFill>
            <a:blip r:embed="rId22"/>
            <a:stretch/>
          </p:blipFill>
          <p:spPr>
            <a:xfrm>
              <a:off x="7021080" y="32216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9" name="object 27" descr=""/>
            <p:cNvPicPr/>
            <p:nvPr/>
          </p:nvPicPr>
          <p:blipFill>
            <a:blip r:embed="rId23"/>
            <a:stretch/>
          </p:blipFill>
          <p:spPr>
            <a:xfrm>
              <a:off x="3377160" y="31532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0" name="object 28" descr=""/>
            <p:cNvPicPr/>
            <p:nvPr/>
          </p:nvPicPr>
          <p:blipFill>
            <a:blip r:embed="rId24"/>
            <a:stretch/>
          </p:blipFill>
          <p:spPr>
            <a:xfrm>
              <a:off x="5622120" y="2505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1" name="object 29" descr=""/>
            <p:cNvPicPr/>
            <p:nvPr/>
          </p:nvPicPr>
          <p:blipFill>
            <a:blip r:embed="rId25"/>
            <a:stretch/>
          </p:blipFill>
          <p:spPr>
            <a:xfrm>
              <a:off x="6300360" y="3938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2" name="object 30" descr=""/>
            <p:cNvPicPr/>
            <p:nvPr/>
          </p:nvPicPr>
          <p:blipFill>
            <a:blip r:embed="rId26"/>
            <a:stretch/>
          </p:blipFill>
          <p:spPr>
            <a:xfrm>
              <a:off x="6315480" y="27554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3" name="object 31" descr=""/>
            <p:cNvPicPr/>
            <p:nvPr/>
          </p:nvPicPr>
          <p:blipFill>
            <a:blip r:embed="rId27"/>
            <a:stretch/>
          </p:blipFill>
          <p:spPr>
            <a:xfrm>
              <a:off x="6865560" y="38235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4" name="object 32" descr=""/>
            <p:cNvPicPr/>
            <p:nvPr/>
          </p:nvPicPr>
          <p:blipFill>
            <a:blip r:embed="rId28"/>
            <a:stretch/>
          </p:blipFill>
          <p:spPr>
            <a:xfrm>
              <a:off x="7222320" y="41940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5" name="object 33" descr=""/>
            <p:cNvPicPr/>
            <p:nvPr/>
          </p:nvPicPr>
          <p:blipFill>
            <a:blip r:embed="rId29"/>
            <a:stretch/>
          </p:blipFill>
          <p:spPr>
            <a:xfrm>
              <a:off x="5759280" y="37461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6" name="object 34" descr=""/>
            <p:cNvPicPr/>
            <p:nvPr/>
          </p:nvPicPr>
          <p:blipFill>
            <a:blip r:embed="rId30"/>
            <a:stretch/>
          </p:blipFill>
          <p:spPr>
            <a:xfrm>
              <a:off x="5631120" y="45828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7" name="object 35" descr=""/>
            <p:cNvPicPr/>
            <p:nvPr/>
          </p:nvPicPr>
          <p:blipFill>
            <a:blip r:embed="rId31"/>
            <a:stretch/>
          </p:blipFill>
          <p:spPr>
            <a:xfrm>
              <a:off x="6390000" y="42948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8" name="object 36" descr=""/>
            <p:cNvPicPr/>
            <p:nvPr/>
          </p:nvPicPr>
          <p:blipFill>
            <a:blip r:embed="rId32"/>
            <a:stretch/>
          </p:blipFill>
          <p:spPr>
            <a:xfrm>
              <a:off x="6121800" y="4422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9" name="object 37" descr=""/>
            <p:cNvPicPr/>
            <p:nvPr/>
          </p:nvPicPr>
          <p:blipFill>
            <a:blip r:embed="rId33"/>
            <a:stretch/>
          </p:blipFill>
          <p:spPr>
            <a:xfrm>
              <a:off x="5286600" y="25466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0" name="object 38" descr=""/>
            <p:cNvPicPr/>
            <p:nvPr/>
          </p:nvPicPr>
          <p:blipFill>
            <a:blip r:embed="rId34"/>
            <a:stretch/>
          </p:blipFill>
          <p:spPr>
            <a:xfrm>
              <a:off x="7022520" y="45734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1" name="object 39" descr=""/>
            <p:cNvPicPr/>
            <p:nvPr/>
          </p:nvPicPr>
          <p:blipFill>
            <a:blip r:embed="rId35"/>
            <a:stretch/>
          </p:blipFill>
          <p:spPr>
            <a:xfrm>
              <a:off x="4572000" y="25099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2" name="object 40" descr=""/>
            <p:cNvPicPr/>
            <p:nvPr/>
          </p:nvPicPr>
          <p:blipFill>
            <a:blip r:embed="rId36"/>
            <a:stretch/>
          </p:blipFill>
          <p:spPr>
            <a:xfrm>
              <a:off x="4312800" y="31532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3" name="object 41" descr=""/>
            <p:cNvPicPr/>
            <p:nvPr/>
          </p:nvPicPr>
          <p:blipFill>
            <a:blip r:embed="rId37"/>
            <a:stretch/>
          </p:blipFill>
          <p:spPr>
            <a:xfrm>
              <a:off x="3465720" y="25999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4" name="object 42" descr=""/>
            <p:cNvPicPr/>
            <p:nvPr/>
          </p:nvPicPr>
          <p:blipFill>
            <a:blip r:embed="rId38"/>
            <a:stretch/>
          </p:blipFill>
          <p:spPr>
            <a:xfrm>
              <a:off x="3477600" y="36226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65" name="object 43"/>
            <p:cNvSpPr/>
            <p:nvPr/>
          </p:nvSpPr>
          <p:spPr>
            <a:xfrm>
              <a:off x="4619880" y="4348800"/>
              <a:ext cx="143280" cy="143280"/>
            </a:xfrm>
            <a:custGeom>
              <a:avLst/>
              <a:gdLst/>
              <a:ahLst/>
              <a:rect l="l" t="t" r="r" b="b"/>
              <a:pathLst>
                <a:path w="143510" h="143510">
                  <a:moveTo>
                    <a:pt x="71628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8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object 44"/>
            <p:cNvSpPr/>
            <p:nvPr/>
          </p:nvSpPr>
          <p:spPr>
            <a:xfrm>
              <a:off x="4619880" y="4348800"/>
              <a:ext cx="143280" cy="143280"/>
            </a:xfrm>
            <a:custGeom>
              <a:avLst/>
              <a:gdLst/>
              <a:ahLst/>
              <a:rect l="l" t="t" r="r" b="b"/>
              <a:pathLst>
                <a:path w="143510" h="143510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8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8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381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67" name="object 45" descr=""/>
            <p:cNvPicPr/>
            <p:nvPr/>
          </p:nvPicPr>
          <p:blipFill>
            <a:blip r:embed="rId39"/>
            <a:stretch/>
          </p:blipFill>
          <p:spPr>
            <a:xfrm>
              <a:off x="4728960" y="37566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8" name="object 46" descr=""/>
            <p:cNvPicPr/>
            <p:nvPr/>
          </p:nvPicPr>
          <p:blipFill>
            <a:blip r:embed="rId40"/>
            <a:stretch/>
          </p:blipFill>
          <p:spPr>
            <a:xfrm>
              <a:off x="5108400" y="43462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9" name="object 47" descr=""/>
            <p:cNvPicPr/>
            <p:nvPr/>
          </p:nvPicPr>
          <p:blipFill>
            <a:blip r:embed="rId41"/>
            <a:stretch/>
          </p:blipFill>
          <p:spPr>
            <a:xfrm>
              <a:off x="3906000" y="32706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0" name="object 48"/>
            <p:cNvSpPr/>
            <p:nvPr/>
          </p:nvSpPr>
          <p:spPr>
            <a:xfrm>
              <a:off x="4450680" y="414900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72390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90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80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object 49"/>
            <p:cNvSpPr/>
            <p:nvPr/>
          </p:nvSpPr>
          <p:spPr>
            <a:xfrm>
              <a:off x="4450680" y="414900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90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noFill/>
            <a:ln w="381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72" name="object 50" descr=""/>
            <p:cNvPicPr/>
            <p:nvPr/>
          </p:nvPicPr>
          <p:blipFill>
            <a:blip r:embed="rId42"/>
            <a:stretch/>
          </p:blipFill>
          <p:spPr>
            <a:xfrm>
              <a:off x="6205680" y="48844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3" name="object 51" descr=""/>
            <p:cNvPicPr/>
            <p:nvPr/>
          </p:nvPicPr>
          <p:blipFill>
            <a:blip r:embed="rId43"/>
            <a:stretch/>
          </p:blipFill>
          <p:spPr>
            <a:xfrm>
              <a:off x="4587120" y="481896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4" name="object 52" descr=""/>
            <p:cNvPicPr/>
            <p:nvPr/>
          </p:nvPicPr>
          <p:blipFill>
            <a:blip r:embed="rId44"/>
            <a:stretch/>
          </p:blipFill>
          <p:spPr>
            <a:xfrm>
              <a:off x="4908960" y="47260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5" name="object 53" descr=""/>
            <p:cNvPicPr/>
            <p:nvPr/>
          </p:nvPicPr>
          <p:blipFill>
            <a:blip r:embed="rId45"/>
            <a:stretch/>
          </p:blipFill>
          <p:spPr>
            <a:xfrm>
              <a:off x="3768840" y="30326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6" name="object 54" descr=""/>
            <p:cNvPicPr/>
            <p:nvPr/>
          </p:nvPicPr>
          <p:blipFill>
            <a:blip r:embed="rId46"/>
            <a:stretch/>
          </p:blipFill>
          <p:spPr>
            <a:xfrm>
              <a:off x="4399920" y="29430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7" name="object 55" descr=""/>
            <p:cNvPicPr/>
            <p:nvPr/>
          </p:nvPicPr>
          <p:blipFill>
            <a:blip r:embed="rId47"/>
            <a:stretch/>
          </p:blipFill>
          <p:spPr>
            <a:xfrm>
              <a:off x="4620600" y="3000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8" name="object 56" descr=""/>
            <p:cNvPicPr/>
            <p:nvPr/>
          </p:nvPicPr>
          <p:blipFill>
            <a:blip r:embed="rId48"/>
            <a:stretch/>
          </p:blipFill>
          <p:spPr>
            <a:xfrm>
              <a:off x="3514320" y="33742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9" name="object 57" descr=""/>
            <p:cNvPicPr/>
            <p:nvPr/>
          </p:nvPicPr>
          <p:blipFill>
            <a:blip r:embed="rId49"/>
            <a:stretch/>
          </p:blipFill>
          <p:spPr>
            <a:xfrm>
              <a:off x="4846320" y="33055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0" name="object 58" descr=""/>
            <p:cNvPicPr/>
            <p:nvPr/>
          </p:nvPicPr>
          <p:blipFill>
            <a:blip r:embed="rId50"/>
            <a:stretch/>
          </p:blipFill>
          <p:spPr>
            <a:xfrm>
              <a:off x="3933360" y="36514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1" name="object 59" descr=""/>
            <p:cNvPicPr/>
            <p:nvPr/>
          </p:nvPicPr>
          <p:blipFill>
            <a:blip r:embed="rId51"/>
            <a:stretch/>
          </p:blipFill>
          <p:spPr>
            <a:xfrm>
              <a:off x="4440960" y="34228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2" name="object 60" descr=""/>
            <p:cNvPicPr/>
            <p:nvPr/>
          </p:nvPicPr>
          <p:blipFill>
            <a:blip r:embed="rId52"/>
            <a:stretch/>
          </p:blipFill>
          <p:spPr>
            <a:xfrm>
              <a:off x="6152400" y="29689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3" name="object 61" descr=""/>
            <p:cNvPicPr/>
            <p:nvPr/>
          </p:nvPicPr>
          <p:blipFill>
            <a:blip r:embed="rId53"/>
            <a:stretch/>
          </p:blipFill>
          <p:spPr>
            <a:xfrm>
              <a:off x="5500080" y="28926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4" name="object 62" descr=""/>
            <p:cNvPicPr/>
            <p:nvPr/>
          </p:nvPicPr>
          <p:blipFill>
            <a:blip r:embed="rId54"/>
            <a:stretch/>
          </p:blipFill>
          <p:spPr>
            <a:xfrm>
              <a:off x="6524280" y="305244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5" name="object 63" descr=""/>
            <p:cNvPicPr/>
            <p:nvPr/>
          </p:nvPicPr>
          <p:blipFill>
            <a:blip r:embed="rId55"/>
            <a:stretch/>
          </p:blipFill>
          <p:spPr>
            <a:xfrm>
              <a:off x="5826240" y="29444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6" name="object 64" descr=""/>
            <p:cNvPicPr/>
            <p:nvPr/>
          </p:nvPicPr>
          <p:blipFill>
            <a:blip r:embed="rId56"/>
            <a:stretch/>
          </p:blipFill>
          <p:spPr>
            <a:xfrm>
              <a:off x="3785760" y="2571120"/>
              <a:ext cx="767160" cy="7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7" name="object 65" descr=""/>
            <p:cNvPicPr/>
            <p:nvPr/>
          </p:nvPicPr>
          <p:blipFill>
            <a:blip r:embed="rId57"/>
            <a:stretch/>
          </p:blipFill>
          <p:spPr>
            <a:xfrm>
              <a:off x="5954400" y="2307240"/>
              <a:ext cx="768600" cy="783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8" name="object 66" descr=""/>
            <p:cNvPicPr/>
            <p:nvPr/>
          </p:nvPicPr>
          <p:blipFill>
            <a:blip r:embed="rId58"/>
            <a:stretch/>
          </p:blipFill>
          <p:spPr>
            <a:xfrm>
              <a:off x="5460480" y="3918240"/>
              <a:ext cx="767160" cy="783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9" name="object 67"/>
            <p:cNvSpPr/>
            <p:nvPr/>
          </p:nvSpPr>
          <p:spPr>
            <a:xfrm>
              <a:off x="3833640" y="1317600"/>
              <a:ext cx="4082760" cy="3885120"/>
            </a:xfrm>
            <a:custGeom>
              <a:avLst/>
              <a:gdLst/>
              <a:ahLst/>
              <a:rect l="l" t="t" r="r" b="b"/>
              <a:pathLst>
                <a:path w="4083050" h="3885565">
                  <a:moveTo>
                    <a:pt x="1092707" y="1792224"/>
                  </a:moveTo>
                  <a:lnTo>
                    <a:pt x="4082796" y="2512187"/>
                  </a:lnTo>
                </a:path>
                <a:path w="4083050" h="3885565">
                  <a:moveTo>
                    <a:pt x="1101852" y="1791462"/>
                  </a:moveTo>
                  <a:lnTo>
                    <a:pt x="1479803" y="0"/>
                  </a:lnTo>
                </a:path>
                <a:path w="4083050" h="3885565">
                  <a:moveTo>
                    <a:pt x="1108837" y="1790700"/>
                  </a:moveTo>
                  <a:lnTo>
                    <a:pt x="0" y="3885183"/>
                  </a:lnTo>
                </a:path>
              </a:pathLst>
            </a:custGeom>
            <a:noFill/>
            <a:ln w="28956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916920" y="-175680"/>
            <a:ext cx="4257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How</a:t>
            </a:r>
            <a:r>
              <a:rPr b="0" lang="en-US" sz="3200" spc="-6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Clusters</a:t>
            </a:r>
            <a:r>
              <a:rPr b="0" lang="en-US" sz="3200" spc="-8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are</a:t>
            </a:r>
            <a:r>
              <a:rPr b="0" lang="en-US" sz="3200" spc="-6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formed?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1" name="object 69"/>
          <p:cNvSpPr/>
          <p:nvPr/>
        </p:nvSpPr>
        <p:spPr>
          <a:xfrm>
            <a:off x="8445960" y="1207080"/>
            <a:ext cx="195984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Iteration</a:t>
            </a:r>
            <a:r>
              <a:rPr b="0" lang="en-US" sz="32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32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52" strike="noStrike">
                <a:solidFill>
                  <a:srgbClr val="000000"/>
                </a:solidFill>
                <a:latin typeface="Calibri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object 2"/>
          <p:cNvGrpSpPr/>
          <p:nvPr/>
        </p:nvGrpSpPr>
        <p:grpSpPr>
          <a:xfrm>
            <a:off x="567720" y="863280"/>
            <a:ext cx="11256120" cy="5416920"/>
            <a:chOff x="567720" y="863280"/>
            <a:chExt cx="11256120" cy="5416920"/>
          </a:xfrm>
        </p:grpSpPr>
        <p:sp>
          <p:nvSpPr>
            <p:cNvPr id="593" name="object 3"/>
            <p:cNvSpPr/>
            <p:nvPr/>
          </p:nvSpPr>
          <p:spPr>
            <a:xfrm>
              <a:off x="567720" y="863280"/>
              <a:ext cx="11256120" cy="360"/>
            </a:xfrm>
            <a:custGeom>
              <a:avLst/>
              <a:gdLst/>
              <a:ahLst/>
              <a:rect l="l" t="t" r="r" b="b"/>
              <a:pathLst>
                <a:path w="11256645" h="0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noFill/>
            <a:ln w="28956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object 4"/>
            <p:cNvSpPr/>
            <p:nvPr/>
          </p:nvSpPr>
          <p:spPr>
            <a:xfrm>
              <a:off x="1986480" y="1003680"/>
              <a:ext cx="7783560" cy="5276520"/>
            </a:xfrm>
            <a:custGeom>
              <a:avLst/>
              <a:gdLst/>
              <a:ahLst/>
              <a:rect l="l" t="t" r="r" b="b"/>
              <a:pathLst>
                <a:path w="7783830" h="5276850">
                  <a:moveTo>
                    <a:pt x="7783703" y="4666488"/>
                  </a:moveTo>
                  <a:lnTo>
                    <a:pt x="7745933" y="4647781"/>
                  </a:lnTo>
                  <a:lnTo>
                    <a:pt x="7669149" y="4609744"/>
                  </a:lnTo>
                  <a:lnTo>
                    <a:pt x="7669276" y="4647857"/>
                  </a:lnTo>
                  <a:lnTo>
                    <a:pt x="709498" y="4673016"/>
                  </a:lnTo>
                  <a:lnTo>
                    <a:pt x="721677" y="114350"/>
                  </a:lnTo>
                  <a:lnTo>
                    <a:pt x="759714" y="114427"/>
                  </a:lnTo>
                  <a:lnTo>
                    <a:pt x="750189" y="95250"/>
                  </a:lnTo>
                  <a:lnTo>
                    <a:pt x="702945" y="0"/>
                  </a:lnTo>
                  <a:lnTo>
                    <a:pt x="645414" y="114173"/>
                  </a:lnTo>
                  <a:lnTo>
                    <a:pt x="683590" y="114261"/>
                  </a:lnTo>
                  <a:lnTo>
                    <a:pt x="671398" y="4673155"/>
                  </a:lnTo>
                  <a:lnTo>
                    <a:pt x="114211" y="4675162"/>
                  </a:lnTo>
                  <a:lnTo>
                    <a:pt x="114046" y="4637062"/>
                  </a:lnTo>
                  <a:lnTo>
                    <a:pt x="0" y="4694618"/>
                  </a:lnTo>
                  <a:lnTo>
                    <a:pt x="114554" y="4751362"/>
                  </a:lnTo>
                  <a:lnTo>
                    <a:pt x="114376" y="4713325"/>
                  </a:lnTo>
                  <a:lnTo>
                    <a:pt x="671296" y="4711255"/>
                  </a:lnTo>
                  <a:lnTo>
                    <a:pt x="670102" y="5162448"/>
                  </a:lnTo>
                  <a:lnTo>
                    <a:pt x="631952" y="5162334"/>
                  </a:lnTo>
                  <a:lnTo>
                    <a:pt x="688848" y="5276786"/>
                  </a:lnTo>
                  <a:lnTo>
                    <a:pt x="736714" y="5181600"/>
                  </a:lnTo>
                  <a:lnTo>
                    <a:pt x="746252" y="5162639"/>
                  </a:lnTo>
                  <a:lnTo>
                    <a:pt x="708202" y="5162550"/>
                  </a:lnTo>
                  <a:lnTo>
                    <a:pt x="709396" y="4711116"/>
                  </a:lnTo>
                  <a:lnTo>
                    <a:pt x="7669403" y="4685957"/>
                  </a:lnTo>
                  <a:lnTo>
                    <a:pt x="7669530" y="4724044"/>
                  </a:lnTo>
                  <a:lnTo>
                    <a:pt x="7783703" y="466648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95" name="object 5" descr=""/>
            <p:cNvPicPr/>
            <p:nvPr/>
          </p:nvPicPr>
          <p:blipFill>
            <a:blip r:embed="rId1"/>
            <a:stretch/>
          </p:blipFill>
          <p:spPr>
            <a:xfrm>
              <a:off x="3640680" y="19278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6" name="object 6" descr=""/>
            <p:cNvPicPr/>
            <p:nvPr/>
          </p:nvPicPr>
          <p:blipFill>
            <a:blip r:embed="rId2"/>
            <a:stretch/>
          </p:blipFill>
          <p:spPr>
            <a:xfrm>
              <a:off x="3950280" y="14918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7" name="object 7" descr=""/>
            <p:cNvPicPr/>
            <p:nvPr/>
          </p:nvPicPr>
          <p:blipFill>
            <a:blip r:embed="rId3"/>
            <a:stretch/>
          </p:blipFill>
          <p:spPr>
            <a:xfrm>
              <a:off x="4232160" y="17755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8" name="object 8" descr=""/>
            <p:cNvPicPr/>
            <p:nvPr/>
          </p:nvPicPr>
          <p:blipFill>
            <a:blip r:embed="rId4"/>
            <a:stretch/>
          </p:blipFill>
          <p:spPr>
            <a:xfrm>
              <a:off x="4204800" y="2219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9" name="object 9" descr=""/>
            <p:cNvPicPr/>
            <p:nvPr/>
          </p:nvPicPr>
          <p:blipFill>
            <a:blip r:embed="rId5"/>
            <a:stretch/>
          </p:blipFill>
          <p:spPr>
            <a:xfrm>
              <a:off x="3858840" y="21564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0" name="object 10" descr=""/>
            <p:cNvPicPr/>
            <p:nvPr/>
          </p:nvPicPr>
          <p:blipFill>
            <a:blip r:embed="rId6"/>
            <a:stretch/>
          </p:blipFill>
          <p:spPr>
            <a:xfrm>
              <a:off x="3233880" y="28803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1" name="object 11" descr=""/>
            <p:cNvPicPr/>
            <p:nvPr/>
          </p:nvPicPr>
          <p:blipFill>
            <a:blip r:embed="rId7"/>
            <a:stretch/>
          </p:blipFill>
          <p:spPr>
            <a:xfrm>
              <a:off x="3864960" y="27903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2" name="object 12" descr=""/>
            <p:cNvPicPr/>
            <p:nvPr/>
          </p:nvPicPr>
          <p:blipFill>
            <a:blip r:embed="rId8"/>
            <a:stretch/>
          </p:blipFill>
          <p:spPr>
            <a:xfrm>
              <a:off x="5493960" y="209556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3" name="object 13" descr=""/>
            <p:cNvPicPr/>
            <p:nvPr/>
          </p:nvPicPr>
          <p:blipFill>
            <a:blip r:embed="rId9"/>
            <a:stretch/>
          </p:blipFill>
          <p:spPr>
            <a:xfrm>
              <a:off x="6329160" y="23544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4" name="object 14" descr=""/>
            <p:cNvPicPr/>
            <p:nvPr/>
          </p:nvPicPr>
          <p:blipFill>
            <a:blip r:embed="rId10"/>
            <a:stretch/>
          </p:blipFill>
          <p:spPr>
            <a:xfrm>
              <a:off x="6149520" y="18943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5" name="object 15" descr=""/>
            <p:cNvPicPr/>
            <p:nvPr/>
          </p:nvPicPr>
          <p:blipFill>
            <a:blip r:embed="rId11"/>
            <a:stretch/>
          </p:blipFill>
          <p:spPr>
            <a:xfrm>
              <a:off x="7021080" y="22129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6" name="object 16" descr=""/>
            <p:cNvPicPr/>
            <p:nvPr/>
          </p:nvPicPr>
          <p:blipFill>
            <a:blip r:embed="rId12"/>
            <a:stretch/>
          </p:blipFill>
          <p:spPr>
            <a:xfrm>
              <a:off x="6865560" y="26899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7" name="object 17" descr=""/>
            <p:cNvPicPr/>
            <p:nvPr/>
          </p:nvPicPr>
          <p:blipFill>
            <a:blip r:embed="rId13"/>
            <a:stretch/>
          </p:blipFill>
          <p:spPr>
            <a:xfrm>
              <a:off x="5987880" y="23925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8" name="object 18" descr=""/>
            <p:cNvPicPr/>
            <p:nvPr/>
          </p:nvPicPr>
          <p:blipFill>
            <a:blip r:embed="rId14"/>
            <a:stretch/>
          </p:blipFill>
          <p:spPr>
            <a:xfrm>
              <a:off x="5579280" y="40248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9" name="object 19" descr=""/>
            <p:cNvPicPr/>
            <p:nvPr/>
          </p:nvPicPr>
          <p:blipFill>
            <a:blip r:embed="rId15"/>
            <a:stretch/>
          </p:blipFill>
          <p:spPr>
            <a:xfrm>
              <a:off x="6315480" y="35708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0" name="object 20" descr=""/>
            <p:cNvPicPr/>
            <p:nvPr/>
          </p:nvPicPr>
          <p:blipFill>
            <a:blip r:embed="rId16"/>
            <a:stretch/>
          </p:blipFill>
          <p:spPr>
            <a:xfrm>
              <a:off x="5362920" y="36604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1" name="object 21" descr=""/>
            <p:cNvPicPr/>
            <p:nvPr/>
          </p:nvPicPr>
          <p:blipFill>
            <a:blip r:embed="rId17"/>
            <a:stretch/>
          </p:blipFill>
          <p:spPr>
            <a:xfrm>
              <a:off x="5224320" y="29170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2" name="object 22" descr=""/>
            <p:cNvPicPr/>
            <p:nvPr/>
          </p:nvPicPr>
          <p:blipFill>
            <a:blip r:embed="rId18"/>
            <a:stretch/>
          </p:blipFill>
          <p:spPr>
            <a:xfrm>
              <a:off x="3253680" y="22813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3" name="object 23" descr=""/>
            <p:cNvPicPr/>
            <p:nvPr/>
          </p:nvPicPr>
          <p:blipFill>
            <a:blip r:embed="rId19"/>
            <a:stretch/>
          </p:blipFill>
          <p:spPr>
            <a:xfrm>
              <a:off x="4086000" y="28483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4" name="object 24" descr=""/>
            <p:cNvPicPr/>
            <p:nvPr/>
          </p:nvPicPr>
          <p:blipFill>
            <a:blip r:embed="rId20"/>
            <a:stretch/>
          </p:blipFill>
          <p:spPr>
            <a:xfrm>
              <a:off x="5183280" y="40035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5" name="object 25" descr=""/>
            <p:cNvPicPr/>
            <p:nvPr/>
          </p:nvPicPr>
          <p:blipFill>
            <a:blip r:embed="rId21"/>
            <a:stretch/>
          </p:blipFill>
          <p:spPr>
            <a:xfrm>
              <a:off x="5722560" y="158508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6" name="object 26" descr=""/>
            <p:cNvPicPr/>
            <p:nvPr/>
          </p:nvPicPr>
          <p:blipFill>
            <a:blip r:embed="rId22"/>
            <a:stretch/>
          </p:blipFill>
          <p:spPr>
            <a:xfrm>
              <a:off x="7021080" y="32216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7" name="object 27" descr=""/>
            <p:cNvPicPr/>
            <p:nvPr/>
          </p:nvPicPr>
          <p:blipFill>
            <a:blip r:embed="rId23"/>
            <a:stretch/>
          </p:blipFill>
          <p:spPr>
            <a:xfrm>
              <a:off x="3377160" y="31532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8" name="object 28" descr=""/>
            <p:cNvPicPr/>
            <p:nvPr/>
          </p:nvPicPr>
          <p:blipFill>
            <a:blip r:embed="rId24"/>
            <a:stretch/>
          </p:blipFill>
          <p:spPr>
            <a:xfrm>
              <a:off x="5622120" y="2505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9" name="object 29" descr=""/>
            <p:cNvPicPr/>
            <p:nvPr/>
          </p:nvPicPr>
          <p:blipFill>
            <a:blip r:embed="rId25"/>
            <a:stretch/>
          </p:blipFill>
          <p:spPr>
            <a:xfrm>
              <a:off x="6300360" y="3938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0" name="object 30" descr=""/>
            <p:cNvPicPr/>
            <p:nvPr/>
          </p:nvPicPr>
          <p:blipFill>
            <a:blip r:embed="rId26"/>
            <a:stretch/>
          </p:blipFill>
          <p:spPr>
            <a:xfrm>
              <a:off x="6315480" y="27554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1" name="object 31" descr=""/>
            <p:cNvPicPr/>
            <p:nvPr/>
          </p:nvPicPr>
          <p:blipFill>
            <a:blip r:embed="rId27"/>
            <a:stretch/>
          </p:blipFill>
          <p:spPr>
            <a:xfrm>
              <a:off x="6865560" y="38235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2" name="object 32" descr=""/>
            <p:cNvPicPr/>
            <p:nvPr/>
          </p:nvPicPr>
          <p:blipFill>
            <a:blip r:embed="rId28"/>
            <a:stretch/>
          </p:blipFill>
          <p:spPr>
            <a:xfrm>
              <a:off x="7222320" y="41940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3" name="object 33" descr=""/>
            <p:cNvPicPr/>
            <p:nvPr/>
          </p:nvPicPr>
          <p:blipFill>
            <a:blip r:embed="rId29"/>
            <a:stretch/>
          </p:blipFill>
          <p:spPr>
            <a:xfrm>
              <a:off x="5759280" y="37461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4" name="object 34" descr=""/>
            <p:cNvPicPr/>
            <p:nvPr/>
          </p:nvPicPr>
          <p:blipFill>
            <a:blip r:embed="rId30"/>
            <a:stretch/>
          </p:blipFill>
          <p:spPr>
            <a:xfrm>
              <a:off x="5631120" y="45828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5" name="object 35" descr=""/>
            <p:cNvPicPr/>
            <p:nvPr/>
          </p:nvPicPr>
          <p:blipFill>
            <a:blip r:embed="rId31"/>
            <a:stretch/>
          </p:blipFill>
          <p:spPr>
            <a:xfrm>
              <a:off x="6390000" y="42948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6" name="object 36" descr=""/>
            <p:cNvPicPr/>
            <p:nvPr/>
          </p:nvPicPr>
          <p:blipFill>
            <a:blip r:embed="rId32"/>
            <a:stretch/>
          </p:blipFill>
          <p:spPr>
            <a:xfrm>
              <a:off x="6121800" y="4422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7" name="object 37" descr=""/>
            <p:cNvPicPr/>
            <p:nvPr/>
          </p:nvPicPr>
          <p:blipFill>
            <a:blip r:embed="rId33"/>
            <a:stretch/>
          </p:blipFill>
          <p:spPr>
            <a:xfrm>
              <a:off x="5286600" y="25466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8" name="object 38" descr=""/>
            <p:cNvPicPr/>
            <p:nvPr/>
          </p:nvPicPr>
          <p:blipFill>
            <a:blip r:embed="rId34"/>
            <a:stretch/>
          </p:blipFill>
          <p:spPr>
            <a:xfrm>
              <a:off x="7022520" y="45734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9" name="object 39" descr=""/>
            <p:cNvPicPr/>
            <p:nvPr/>
          </p:nvPicPr>
          <p:blipFill>
            <a:blip r:embed="rId35"/>
            <a:stretch/>
          </p:blipFill>
          <p:spPr>
            <a:xfrm>
              <a:off x="4572000" y="25099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0" name="object 40" descr=""/>
            <p:cNvPicPr/>
            <p:nvPr/>
          </p:nvPicPr>
          <p:blipFill>
            <a:blip r:embed="rId36"/>
            <a:stretch/>
          </p:blipFill>
          <p:spPr>
            <a:xfrm>
              <a:off x="4312800" y="31532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1" name="object 41" descr=""/>
            <p:cNvPicPr/>
            <p:nvPr/>
          </p:nvPicPr>
          <p:blipFill>
            <a:blip r:embed="rId37"/>
            <a:stretch/>
          </p:blipFill>
          <p:spPr>
            <a:xfrm>
              <a:off x="3465720" y="25999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2" name="object 42" descr=""/>
            <p:cNvPicPr/>
            <p:nvPr/>
          </p:nvPicPr>
          <p:blipFill>
            <a:blip r:embed="rId38"/>
            <a:stretch/>
          </p:blipFill>
          <p:spPr>
            <a:xfrm>
              <a:off x="3477600" y="36226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3" name="object 43"/>
            <p:cNvSpPr/>
            <p:nvPr/>
          </p:nvSpPr>
          <p:spPr>
            <a:xfrm>
              <a:off x="4619880" y="4348800"/>
              <a:ext cx="143280" cy="143280"/>
            </a:xfrm>
            <a:custGeom>
              <a:avLst/>
              <a:gdLst/>
              <a:ahLst/>
              <a:rect l="l" t="t" r="r" b="b"/>
              <a:pathLst>
                <a:path w="143510" h="143510">
                  <a:moveTo>
                    <a:pt x="71628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8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object 44"/>
            <p:cNvSpPr/>
            <p:nvPr/>
          </p:nvSpPr>
          <p:spPr>
            <a:xfrm>
              <a:off x="4619880" y="4348800"/>
              <a:ext cx="143280" cy="143280"/>
            </a:xfrm>
            <a:custGeom>
              <a:avLst/>
              <a:gdLst/>
              <a:ahLst/>
              <a:rect l="l" t="t" r="r" b="b"/>
              <a:pathLst>
                <a:path w="143510" h="143510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8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8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381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35" name="object 45" descr=""/>
            <p:cNvPicPr/>
            <p:nvPr/>
          </p:nvPicPr>
          <p:blipFill>
            <a:blip r:embed="rId39"/>
            <a:stretch/>
          </p:blipFill>
          <p:spPr>
            <a:xfrm>
              <a:off x="4728960" y="37566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6" name="object 46" descr=""/>
            <p:cNvPicPr/>
            <p:nvPr/>
          </p:nvPicPr>
          <p:blipFill>
            <a:blip r:embed="rId40"/>
            <a:stretch/>
          </p:blipFill>
          <p:spPr>
            <a:xfrm>
              <a:off x="5108400" y="43462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7" name="object 47" descr=""/>
            <p:cNvPicPr/>
            <p:nvPr/>
          </p:nvPicPr>
          <p:blipFill>
            <a:blip r:embed="rId41"/>
            <a:stretch/>
          </p:blipFill>
          <p:spPr>
            <a:xfrm>
              <a:off x="3906000" y="32706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8" name="object 48"/>
            <p:cNvSpPr/>
            <p:nvPr/>
          </p:nvSpPr>
          <p:spPr>
            <a:xfrm>
              <a:off x="4450680" y="414900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72390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90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80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object 49"/>
            <p:cNvSpPr/>
            <p:nvPr/>
          </p:nvSpPr>
          <p:spPr>
            <a:xfrm>
              <a:off x="4450680" y="414900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90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noFill/>
            <a:ln w="381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40" name="object 50" descr=""/>
            <p:cNvPicPr/>
            <p:nvPr/>
          </p:nvPicPr>
          <p:blipFill>
            <a:blip r:embed="rId42"/>
            <a:stretch/>
          </p:blipFill>
          <p:spPr>
            <a:xfrm>
              <a:off x="6205680" y="48844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1" name="object 51" descr=""/>
            <p:cNvPicPr/>
            <p:nvPr/>
          </p:nvPicPr>
          <p:blipFill>
            <a:blip r:embed="rId43"/>
            <a:stretch/>
          </p:blipFill>
          <p:spPr>
            <a:xfrm>
              <a:off x="4587120" y="481896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2" name="object 52" descr=""/>
            <p:cNvPicPr/>
            <p:nvPr/>
          </p:nvPicPr>
          <p:blipFill>
            <a:blip r:embed="rId44"/>
            <a:stretch/>
          </p:blipFill>
          <p:spPr>
            <a:xfrm>
              <a:off x="4908960" y="47260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3" name="object 53" descr=""/>
            <p:cNvPicPr/>
            <p:nvPr/>
          </p:nvPicPr>
          <p:blipFill>
            <a:blip r:embed="rId45"/>
            <a:stretch/>
          </p:blipFill>
          <p:spPr>
            <a:xfrm>
              <a:off x="3768840" y="30326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4" name="object 54" descr=""/>
            <p:cNvPicPr/>
            <p:nvPr/>
          </p:nvPicPr>
          <p:blipFill>
            <a:blip r:embed="rId46"/>
            <a:stretch/>
          </p:blipFill>
          <p:spPr>
            <a:xfrm>
              <a:off x="4399920" y="29430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5" name="object 55" descr=""/>
            <p:cNvPicPr/>
            <p:nvPr/>
          </p:nvPicPr>
          <p:blipFill>
            <a:blip r:embed="rId47"/>
            <a:stretch/>
          </p:blipFill>
          <p:spPr>
            <a:xfrm>
              <a:off x="4620600" y="3000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6" name="object 56" descr=""/>
            <p:cNvPicPr/>
            <p:nvPr/>
          </p:nvPicPr>
          <p:blipFill>
            <a:blip r:embed="rId48"/>
            <a:stretch/>
          </p:blipFill>
          <p:spPr>
            <a:xfrm>
              <a:off x="3514320" y="33742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7" name="object 57" descr=""/>
            <p:cNvPicPr/>
            <p:nvPr/>
          </p:nvPicPr>
          <p:blipFill>
            <a:blip r:embed="rId49"/>
            <a:stretch/>
          </p:blipFill>
          <p:spPr>
            <a:xfrm>
              <a:off x="4846320" y="33055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8" name="object 58" descr=""/>
            <p:cNvPicPr/>
            <p:nvPr/>
          </p:nvPicPr>
          <p:blipFill>
            <a:blip r:embed="rId50"/>
            <a:stretch/>
          </p:blipFill>
          <p:spPr>
            <a:xfrm>
              <a:off x="3933360" y="36514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9" name="object 59" descr=""/>
            <p:cNvPicPr/>
            <p:nvPr/>
          </p:nvPicPr>
          <p:blipFill>
            <a:blip r:embed="rId51"/>
            <a:stretch/>
          </p:blipFill>
          <p:spPr>
            <a:xfrm>
              <a:off x="4440960" y="34228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0" name="object 60" descr=""/>
            <p:cNvPicPr/>
            <p:nvPr/>
          </p:nvPicPr>
          <p:blipFill>
            <a:blip r:embed="rId52"/>
            <a:stretch/>
          </p:blipFill>
          <p:spPr>
            <a:xfrm>
              <a:off x="6152400" y="29689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1" name="object 61" descr=""/>
            <p:cNvPicPr/>
            <p:nvPr/>
          </p:nvPicPr>
          <p:blipFill>
            <a:blip r:embed="rId53"/>
            <a:stretch/>
          </p:blipFill>
          <p:spPr>
            <a:xfrm>
              <a:off x="5500080" y="28926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2" name="object 62" descr=""/>
            <p:cNvPicPr/>
            <p:nvPr/>
          </p:nvPicPr>
          <p:blipFill>
            <a:blip r:embed="rId54"/>
            <a:stretch/>
          </p:blipFill>
          <p:spPr>
            <a:xfrm>
              <a:off x="6524280" y="305244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3" name="object 63" descr=""/>
            <p:cNvPicPr/>
            <p:nvPr/>
          </p:nvPicPr>
          <p:blipFill>
            <a:blip r:embed="rId55"/>
            <a:stretch/>
          </p:blipFill>
          <p:spPr>
            <a:xfrm>
              <a:off x="5826240" y="29444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4" name="object 64" descr=""/>
            <p:cNvPicPr/>
            <p:nvPr/>
          </p:nvPicPr>
          <p:blipFill>
            <a:blip r:embed="rId56"/>
            <a:stretch/>
          </p:blipFill>
          <p:spPr>
            <a:xfrm>
              <a:off x="3785760" y="2571120"/>
              <a:ext cx="767160" cy="7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5" name="object 65" descr=""/>
            <p:cNvPicPr/>
            <p:nvPr/>
          </p:nvPicPr>
          <p:blipFill>
            <a:blip r:embed="rId57"/>
            <a:stretch/>
          </p:blipFill>
          <p:spPr>
            <a:xfrm>
              <a:off x="5954400" y="2307240"/>
              <a:ext cx="768600" cy="783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6" name="object 66" descr=""/>
            <p:cNvPicPr/>
            <p:nvPr/>
          </p:nvPicPr>
          <p:blipFill>
            <a:blip r:embed="rId58"/>
            <a:stretch/>
          </p:blipFill>
          <p:spPr>
            <a:xfrm>
              <a:off x="5460480" y="3918240"/>
              <a:ext cx="767160" cy="783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7" name="object 67"/>
            <p:cNvSpPr/>
            <p:nvPr/>
          </p:nvSpPr>
          <p:spPr>
            <a:xfrm>
              <a:off x="3833640" y="1317600"/>
              <a:ext cx="4082760" cy="3885120"/>
            </a:xfrm>
            <a:custGeom>
              <a:avLst/>
              <a:gdLst/>
              <a:ahLst/>
              <a:rect l="l" t="t" r="r" b="b"/>
              <a:pathLst>
                <a:path w="4083050" h="3885565">
                  <a:moveTo>
                    <a:pt x="1092707" y="1792224"/>
                  </a:moveTo>
                  <a:lnTo>
                    <a:pt x="4082796" y="2512187"/>
                  </a:lnTo>
                </a:path>
                <a:path w="4083050" h="3885565">
                  <a:moveTo>
                    <a:pt x="1101852" y="1791462"/>
                  </a:moveTo>
                  <a:lnTo>
                    <a:pt x="1479803" y="0"/>
                  </a:lnTo>
                </a:path>
                <a:path w="4083050" h="3885565">
                  <a:moveTo>
                    <a:pt x="1108837" y="1790700"/>
                  </a:moveTo>
                  <a:lnTo>
                    <a:pt x="0" y="3885183"/>
                  </a:lnTo>
                </a:path>
              </a:pathLst>
            </a:custGeom>
            <a:noFill/>
            <a:ln w="28956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916920" y="-175680"/>
            <a:ext cx="4257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How</a:t>
            </a:r>
            <a:r>
              <a:rPr b="0" lang="en-US" sz="3200" spc="-6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Clusters</a:t>
            </a:r>
            <a:r>
              <a:rPr b="0" lang="en-US" sz="3200" spc="-8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are</a:t>
            </a:r>
            <a:r>
              <a:rPr b="0" lang="en-US" sz="3200" spc="-6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formed?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9" name="object 69"/>
          <p:cNvSpPr/>
          <p:nvPr/>
        </p:nvSpPr>
        <p:spPr>
          <a:xfrm>
            <a:off x="8011440" y="996480"/>
            <a:ext cx="3998880" cy="92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Similar</a:t>
            </a:r>
            <a:r>
              <a:rPr b="0" lang="en-US" sz="20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characteristics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None/>
            </a:pPr>
            <a:endParaRPr b="0" lang="en-US" sz="195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Proportionate</a:t>
            </a:r>
            <a:r>
              <a:rPr b="0" lang="en-US" sz="20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US" sz="20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 observations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object 2"/>
          <p:cNvSpPr/>
          <p:nvPr/>
        </p:nvSpPr>
        <p:spPr>
          <a:xfrm>
            <a:off x="567720" y="863280"/>
            <a:ext cx="11256120" cy="360"/>
          </a:xfrm>
          <a:custGeom>
            <a:avLst/>
            <a:gdLst/>
            <a:ahLst/>
            <a:rect l="l" t="t" r="r" b="b"/>
            <a:pathLst>
              <a:path w="11256645" h="0">
                <a:moveTo>
                  <a:pt x="0" y="0"/>
                </a:moveTo>
                <a:lnTo>
                  <a:pt x="11256137" y="0"/>
                </a:lnTo>
              </a:path>
            </a:pathLst>
          </a:custGeom>
          <a:noFill/>
          <a:ln w="28956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916920" y="-175680"/>
            <a:ext cx="354672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Good</a:t>
            </a:r>
            <a:r>
              <a:rPr b="0" lang="en-US" sz="3200" spc="-5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Cluster</a:t>
            </a:r>
            <a:r>
              <a:rPr b="0" lang="en-US" sz="3200" spc="-4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Analysis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2" name="object 4"/>
          <p:cNvSpPr/>
          <p:nvPr/>
        </p:nvSpPr>
        <p:spPr>
          <a:xfrm>
            <a:off x="916920" y="1067400"/>
            <a:ext cx="644796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Observations</a:t>
            </a:r>
            <a:r>
              <a:rPr b="0" lang="en-US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same</a:t>
            </a:r>
            <a:r>
              <a:rPr b="0" lang="en-US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group</a:t>
            </a:r>
            <a:r>
              <a:rPr b="0" lang="en-US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share</a:t>
            </a:r>
            <a:r>
              <a:rPr b="0" lang="en-US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similar</a:t>
            </a:r>
            <a:r>
              <a:rPr b="0" lang="en-US" sz="20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characteristics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241200"/>
                <a:tab algn="l" pos="241920"/>
              </a:tabLst>
            </a:pPr>
            <a:endParaRPr b="0" lang="en-US" sz="32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Clusters</a:t>
            </a:r>
            <a:r>
              <a:rPr b="0" lang="en-US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have</a:t>
            </a:r>
            <a:r>
              <a:rPr b="0" lang="en-US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proportionate</a:t>
            </a:r>
            <a:r>
              <a:rPr b="0" lang="en-US" sz="20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US" sz="20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observations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63" name="object 5"/>
          <p:cNvGrpSpPr/>
          <p:nvPr/>
        </p:nvGrpSpPr>
        <p:grpSpPr>
          <a:xfrm>
            <a:off x="5760000" y="1672560"/>
            <a:ext cx="6432840" cy="4534560"/>
            <a:chOff x="5760000" y="1672560"/>
            <a:chExt cx="6432840" cy="4534560"/>
          </a:xfrm>
        </p:grpSpPr>
        <p:sp>
          <p:nvSpPr>
            <p:cNvPr id="664" name="object 6"/>
            <p:cNvSpPr/>
            <p:nvPr/>
          </p:nvSpPr>
          <p:spPr>
            <a:xfrm>
              <a:off x="5760000" y="1846440"/>
              <a:ext cx="6432840" cy="4360680"/>
            </a:xfrm>
            <a:custGeom>
              <a:avLst/>
              <a:gdLst/>
              <a:ahLst/>
              <a:rect l="l" t="t" r="r" b="b"/>
              <a:pathLst>
                <a:path w="6433184" h="4361180">
                  <a:moveTo>
                    <a:pt x="6432804" y="3973068"/>
                  </a:moveTo>
                  <a:lnTo>
                    <a:pt x="6395123" y="3954437"/>
                  </a:lnTo>
                  <a:lnTo>
                    <a:pt x="6318250" y="3916413"/>
                  </a:lnTo>
                  <a:lnTo>
                    <a:pt x="6318415" y="3954526"/>
                  </a:lnTo>
                  <a:lnTo>
                    <a:pt x="774598" y="3978783"/>
                  </a:lnTo>
                  <a:lnTo>
                    <a:pt x="787082" y="114350"/>
                  </a:lnTo>
                  <a:lnTo>
                    <a:pt x="825246" y="114427"/>
                  </a:lnTo>
                  <a:lnTo>
                    <a:pt x="815657" y="95123"/>
                  </a:lnTo>
                  <a:lnTo>
                    <a:pt x="768464" y="0"/>
                  </a:lnTo>
                  <a:lnTo>
                    <a:pt x="710946" y="114173"/>
                  </a:lnTo>
                  <a:lnTo>
                    <a:pt x="748982" y="114261"/>
                  </a:lnTo>
                  <a:lnTo>
                    <a:pt x="736498" y="3978948"/>
                  </a:lnTo>
                  <a:lnTo>
                    <a:pt x="114211" y="3981666"/>
                  </a:lnTo>
                  <a:lnTo>
                    <a:pt x="114046" y="3943553"/>
                  </a:lnTo>
                  <a:lnTo>
                    <a:pt x="0" y="4001198"/>
                  </a:lnTo>
                  <a:lnTo>
                    <a:pt x="114554" y="4057853"/>
                  </a:lnTo>
                  <a:lnTo>
                    <a:pt x="114376" y="4019842"/>
                  </a:lnTo>
                  <a:lnTo>
                    <a:pt x="736384" y="4017048"/>
                  </a:lnTo>
                  <a:lnTo>
                    <a:pt x="735634" y="4246626"/>
                  </a:lnTo>
                  <a:lnTo>
                    <a:pt x="735584" y="4265676"/>
                  </a:lnTo>
                  <a:lnTo>
                    <a:pt x="735634" y="4246626"/>
                  </a:lnTo>
                  <a:lnTo>
                    <a:pt x="697611" y="4246499"/>
                  </a:lnTo>
                  <a:lnTo>
                    <a:pt x="754380" y="4360989"/>
                  </a:lnTo>
                  <a:lnTo>
                    <a:pt x="802360" y="4265803"/>
                  </a:lnTo>
                  <a:lnTo>
                    <a:pt x="811911" y="4246867"/>
                  </a:lnTo>
                  <a:lnTo>
                    <a:pt x="773734" y="4246765"/>
                  </a:lnTo>
                  <a:lnTo>
                    <a:pt x="773734" y="4246626"/>
                  </a:lnTo>
                  <a:lnTo>
                    <a:pt x="774484" y="4016883"/>
                  </a:lnTo>
                  <a:lnTo>
                    <a:pt x="6318580" y="3992626"/>
                  </a:lnTo>
                  <a:lnTo>
                    <a:pt x="6318758" y="4030713"/>
                  </a:lnTo>
                  <a:lnTo>
                    <a:pt x="6432804" y="39730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65" name="object 7" descr=""/>
            <p:cNvPicPr/>
            <p:nvPr/>
          </p:nvPicPr>
          <p:blipFill>
            <a:blip r:embed="rId1"/>
            <a:stretch/>
          </p:blipFill>
          <p:spPr>
            <a:xfrm>
              <a:off x="7234560" y="22831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6" name="object 8" descr=""/>
            <p:cNvPicPr/>
            <p:nvPr/>
          </p:nvPicPr>
          <p:blipFill>
            <a:blip r:embed="rId2"/>
            <a:stretch/>
          </p:blipFill>
          <p:spPr>
            <a:xfrm>
              <a:off x="7543800" y="184716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7" name="object 9" descr=""/>
            <p:cNvPicPr/>
            <p:nvPr/>
          </p:nvPicPr>
          <p:blipFill>
            <a:blip r:embed="rId3"/>
            <a:stretch/>
          </p:blipFill>
          <p:spPr>
            <a:xfrm>
              <a:off x="7825680" y="21304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8" name="object 10" descr=""/>
            <p:cNvPicPr/>
            <p:nvPr/>
          </p:nvPicPr>
          <p:blipFill>
            <a:blip r:embed="rId4"/>
            <a:stretch/>
          </p:blipFill>
          <p:spPr>
            <a:xfrm>
              <a:off x="7798320" y="25740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9" name="object 11" descr=""/>
            <p:cNvPicPr/>
            <p:nvPr/>
          </p:nvPicPr>
          <p:blipFill>
            <a:blip r:embed="rId5"/>
            <a:stretch/>
          </p:blipFill>
          <p:spPr>
            <a:xfrm>
              <a:off x="7452360" y="25117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0" name="object 12" descr=""/>
            <p:cNvPicPr/>
            <p:nvPr/>
          </p:nvPicPr>
          <p:blipFill>
            <a:blip r:embed="rId6"/>
            <a:stretch/>
          </p:blipFill>
          <p:spPr>
            <a:xfrm>
              <a:off x="6827400" y="32353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1" name="object 13" descr=""/>
            <p:cNvPicPr/>
            <p:nvPr/>
          </p:nvPicPr>
          <p:blipFill>
            <a:blip r:embed="rId7"/>
            <a:stretch/>
          </p:blipFill>
          <p:spPr>
            <a:xfrm>
              <a:off x="7458480" y="31456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2" name="object 14" descr=""/>
            <p:cNvPicPr/>
            <p:nvPr/>
          </p:nvPicPr>
          <p:blipFill>
            <a:blip r:embed="rId8"/>
            <a:stretch/>
          </p:blipFill>
          <p:spPr>
            <a:xfrm>
              <a:off x="9087480" y="24505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3" name="object 15" descr=""/>
            <p:cNvPicPr/>
            <p:nvPr/>
          </p:nvPicPr>
          <p:blipFill>
            <a:blip r:embed="rId9"/>
            <a:stretch/>
          </p:blipFill>
          <p:spPr>
            <a:xfrm>
              <a:off x="9922680" y="27097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4" name="object 16" descr=""/>
            <p:cNvPicPr/>
            <p:nvPr/>
          </p:nvPicPr>
          <p:blipFill>
            <a:blip r:embed="rId10"/>
            <a:stretch/>
          </p:blipFill>
          <p:spPr>
            <a:xfrm>
              <a:off x="9743040" y="224928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5" name="object 17" descr=""/>
            <p:cNvPicPr/>
            <p:nvPr/>
          </p:nvPicPr>
          <p:blipFill>
            <a:blip r:embed="rId11"/>
            <a:stretch/>
          </p:blipFill>
          <p:spPr>
            <a:xfrm>
              <a:off x="10614600" y="25678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6" name="object 18" descr=""/>
            <p:cNvPicPr/>
            <p:nvPr/>
          </p:nvPicPr>
          <p:blipFill>
            <a:blip r:embed="rId12"/>
            <a:stretch/>
          </p:blipFill>
          <p:spPr>
            <a:xfrm>
              <a:off x="10459080" y="30448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7" name="object 19" descr=""/>
            <p:cNvPicPr/>
            <p:nvPr/>
          </p:nvPicPr>
          <p:blipFill>
            <a:blip r:embed="rId13"/>
            <a:stretch/>
          </p:blipFill>
          <p:spPr>
            <a:xfrm>
              <a:off x="9581400" y="27478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8" name="object 20" descr=""/>
            <p:cNvPicPr/>
            <p:nvPr/>
          </p:nvPicPr>
          <p:blipFill>
            <a:blip r:embed="rId14"/>
            <a:stretch/>
          </p:blipFill>
          <p:spPr>
            <a:xfrm>
              <a:off x="9172800" y="43801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9" name="object 21" descr=""/>
            <p:cNvPicPr/>
            <p:nvPr/>
          </p:nvPicPr>
          <p:blipFill>
            <a:blip r:embed="rId15"/>
            <a:stretch/>
          </p:blipFill>
          <p:spPr>
            <a:xfrm>
              <a:off x="9909000" y="39258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0" name="object 22" descr=""/>
            <p:cNvPicPr/>
            <p:nvPr/>
          </p:nvPicPr>
          <p:blipFill>
            <a:blip r:embed="rId16"/>
            <a:stretch/>
          </p:blipFill>
          <p:spPr>
            <a:xfrm>
              <a:off x="8958240" y="40158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1" name="object 23" descr=""/>
            <p:cNvPicPr/>
            <p:nvPr/>
          </p:nvPicPr>
          <p:blipFill>
            <a:blip r:embed="rId17"/>
            <a:stretch/>
          </p:blipFill>
          <p:spPr>
            <a:xfrm>
              <a:off x="8817840" y="3272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2" name="object 24" descr=""/>
            <p:cNvPicPr/>
            <p:nvPr/>
          </p:nvPicPr>
          <p:blipFill>
            <a:blip r:embed="rId18"/>
            <a:stretch/>
          </p:blipFill>
          <p:spPr>
            <a:xfrm>
              <a:off x="6847200" y="26366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3" name="object 25" descr=""/>
            <p:cNvPicPr/>
            <p:nvPr/>
          </p:nvPicPr>
          <p:blipFill>
            <a:blip r:embed="rId19"/>
            <a:stretch/>
          </p:blipFill>
          <p:spPr>
            <a:xfrm>
              <a:off x="7680960" y="32032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4" name="object 26" descr=""/>
            <p:cNvPicPr/>
            <p:nvPr/>
          </p:nvPicPr>
          <p:blipFill>
            <a:blip r:embed="rId20"/>
            <a:stretch/>
          </p:blipFill>
          <p:spPr>
            <a:xfrm>
              <a:off x="8776800" y="43585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5" name="object 27" descr=""/>
            <p:cNvPicPr/>
            <p:nvPr/>
          </p:nvPicPr>
          <p:blipFill>
            <a:blip r:embed="rId21"/>
            <a:stretch/>
          </p:blipFill>
          <p:spPr>
            <a:xfrm>
              <a:off x="9316080" y="19400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6" name="object 28" descr=""/>
            <p:cNvPicPr/>
            <p:nvPr/>
          </p:nvPicPr>
          <p:blipFill>
            <a:blip r:embed="rId22"/>
            <a:stretch/>
          </p:blipFill>
          <p:spPr>
            <a:xfrm>
              <a:off x="10614600" y="35769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7" name="object 29" descr=""/>
            <p:cNvPicPr/>
            <p:nvPr/>
          </p:nvPicPr>
          <p:blipFill>
            <a:blip r:embed="rId23"/>
            <a:stretch/>
          </p:blipFill>
          <p:spPr>
            <a:xfrm>
              <a:off x="6970680" y="35082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8" name="object 30" descr=""/>
            <p:cNvPicPr/>
            <p:nvPr/>
          </p:nvPicPr>
          <p:blipFill>
            <a:blip r:embed="rId24"/>
            <a:stretch/>
          </p:blipFill>
          <p:spPr>
            <a:xfrm>
              <a:off x="9215640" y="286056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9" name="object 31" descr=""/>
            <p:cNvPicPr/>
            <p:nvPr/>
          </p:nvPicPr>
          <p:blipFill>
            <a:blip r:embed="rId25"/>
            <a:stretch/>
          </p:blipFill>
          <p:spPr>
            <a:xfrm>
              <a:off x="9893880" y="42948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0" name="object 32" descr=""/>
            <p:cNvPicPr/>
            <p:nvPr/>
          </p:nvPicPr>
          <p:blipFill>
            <a:blip r:embed="rId26"/>
            <a:stretch/>
          </p:blipFill>
          <p:spPr>
            <a:xfrm>
              <a:off x="9909000" y="31104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1" name="object 33" descr=""/>
            <p:cNvPicPr/>
            <p:nvPr/>
          </p:nvPicPr>
          <p:blipFill>
            <a:blip r:embed="rId27"/>
            <a:stretch/>
          </p:blipFill>
          <p:spPr>
            <a:xfrm>
              <a:off x="10459080" y="41788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2" name="object 34" descr=""/>
            <p:cNvPicPr/>
            <p:nvPr/>
          </p:nvPicPr>
          <p:blipFill>
            <a:blip r:embed="rId28"/>
            <a:stretch/>
          </p:blipFill>
          <p:spPr>
            <a:xfrm>
              <a:off x="10815840" y="45489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3" name="object 35" descr=""/>
            <p:cNvPicPr/>
            <p:nvPr/>
          </p:nvPicPr>
          <p:blipFill>
            <a:blip r:embed="rId29"/>
            <a:stretch/>
          </p:blipFill>
          <p:spPr>
            <a:xfrm>
              <a:off x="9352800" y="41011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4" name="object 36" descr=""/>
            <p:cNvPicPr/>
            <p:nvPr/>
          </p:nvPicPr>
          <p:blipFill>
            <a:blip r:embed="rId30"/>
            <a:stretch/>
          </p:blipFill>
          <p:spPr>
            <a:xfrm>
              <a:off x="9226440" y="49377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5" name="object 37" descr=""/>
            <p:cNvPicPr/>
            <p:nvPr/>
          </p:nvPicPr>
          <p:blipFill>
            <a:blip r:embed="rId31"/>
            <a:stretch/>
          </p:blipFill>
          <p:spPr>
            <a:xfrm>
              <a:off x="9983880" y="464976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6" name="object 38" descr=""/>
            <p:cNvPicPr/>
            <p:nvPr/>
          </p:nvPicPr>
          <p:blipFill>
            <a:blip r:embed="rId32"/>
            <a:stretch/>
          </p:blipFill>
          <p:spPr>
            <a:xfrm>
              <a:off x="9715680" y="477756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7" name="object 39" descr=""/>
            <p:cNvPicPr/>
            <p:nvPr/>
          </p:nvPicPr>
          <p:blipFill>
            <a:blip r:embed="rId33"/>
            <a:stretch/>
          </p:blipFill>
          <p:spPr>
            <a:xfrm>
              <a:off x="8880480" y="2901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8" name="object 40" descr=""/>
            <p:cNvPicPr/>
            <p:nvPr/>
          </p:nvPicPr>
          <p:blipFill>
            <a:blip r:embed="rId34"/>
            <a:stretch/>
          </p:blipFill>
          <p:spPr>
            <a:xfrm>
              <a:off x="10616040" y="49287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9" name="object 41" descr=""/>
            <p:cNvPicPr/>
            <p:nvPr/>
          </p:nvPicPr>
          <p:blipFill>
            <a:blip r:embed="rId35"/>
            <a:stretch/>
          </p:blipFill>
          <p:spPr>
            <a:xfrm>
              <a:off x="8165520" y="286524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00" name="object 42" descr=""/>
            <p:cNvPicPr/>
            <p:nvPr/>
          </p:nvPicPr>
          <p:blipFill>
            <a:blip r:embed="rId36"/>
            <a:stretch/>
          </p:blipFill>
          <p:spPr>
            <a:xfrm>
              <a:off x="7906680" y="35082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01" name="object 43" descr=""/>
            <p:cNvPicPr/>
            <p:nvPr/>
          </p:nvPicPr>
          <p:blipFill>
            <a:blip r:embed="rId37"/>
            <a:stretch/>
          </p:blipFill>
          <p:spPr>
            <a:xfrm>
              <a:off x="7059240" y="29548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02" name="object 44" descr=""/>
            <p:cNvPicPr/>
            <p:nvPr/>
          </p:nvPicPr>
          <p:blipFill>
            <a:blip r:embed="rId38"/>
            <a:stretch/>
          </p:blipFill>
          <p:spPr>
            <a:xfrm>
              <a:off x="7072920" y="39776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03" name="object 45"/>
            <p:cNvSpPr/>
            <p:nvPr/>
          </p:nvSpPr>
          <p:spPr>
            <a:xfrm>
              <a:off x="8213760" y="4703760"/>
              <a:ext cx="143280" cy="143280"/>
            </a:xfrm>
            <a:custGeom>
              <a:avLst/>
              <a:gdLst/>
              <a:ahLst/>
              <a:rect l="l" t="t" r="r" b="b"/>
              <a:pathLst>
                <a:path w="143509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5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object 46"/>
            <p:cNvSpPr/>
            <p:nvPr/>
          </p:nvSpPr>
          <p:spPr>
            <a:xfrm>
              <a:off x="8213760" y="4703760"/>
              <a:ext cx="143280" cy="143280"/>
            </a:xfrm>
            <a:custGeom>
              <a:avLst/>
              <a:gdLst/>
              <a:ahLst/>
              <a:rect l="l" t="t" r="r" b="b"/>
              <a:pathLst>
                <a:path w="143509" h="143510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5" y="71628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38100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05" name="object 47" descr=""/>
            <p:cNvPicPr/>
            <p:nvPr/>
          </p:nvPicPr>
          <p:blipFill>
            <a:blip r:embed="rId39"/>
            <a:stretch/>
          </p:blipFill>
          <p:spPr>
            <a:xfrm>
              <a:off x="8322480" y="41119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06" name="object 48" descr=""/>
            <p:cNvPicPr/>
            <p:nvPr/>
          </p:nvPicPr>
          <p:blipFill>
            <a:blip r:embed="rId40"/>
            <a:stretch/>
          </p:blipFill>
          <p:spPr>
            <a:xfrm>
              <a:off x="8701920" y="4701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07" name="object 49" descr=""/>
            <p:cNvPicPr/>
            <p:nvPr/>
          </p:nvPicPr>
          <p:blipFill>
            <a:blip r:embed="rId41"/>
            <a:stretch/>
          </p:blipFill>
          <p:spPr>
            <a:xfrm>
              <a:off x="7499520" y="362556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08" name="object 50"/>
            <p:cNvSpPr/>
            <p:nvPr/>
          </p:nvSpPr>
          <p:spPr>
            <a:xfrm>
              <a:off x="8044560" y="450432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72390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90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80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object 51"/>
            <p:cNvSpPr/>
            <p:nvPr/>
          </p:nvSpPr>
          <p:spPr>
            <a:xfrm>
              <a:off x="8044560" y="450432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90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noFill/>
            <a:ln w="38099">
              <a:solidFill>
                <a:srgbClr val="6fac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10" name="object 52" descr=""/>
            <p:cNvPicPr/>
            <p:nvPr/>
          </p:nvPicPr>
          <p:blipFill>
            <a:blip r:embed="rId42"/>
            <a:stretch/>
          </p:blipFill>
          <p:spPr>
            <a:xfrm>
              <a:off x="9799200" y="523944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1" name="object 53" descr=""/>
            <p:cNvPicPr/>
            <p:nvPr/>
          </p:nvPicPr>
          <p:blipFill>
            <a:blip r:embed="rId43"/>
            <a:stretch/>
          </p:blipFill>
          <p:spPr>
            <a:xfrm>
              <a:off x="8181000" y="51739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2" name="object 54" descr=""/>
            <p:cNvPicPr/>
            <p:nvPr/>
          </p:nvPicPr>
          <p:blipFill>
            <a:blip r:embed="rId44"/>
            <a:stretch/>
          </p:blipFill>
          <p:spPr>
            <a:xfrm>
              <a:off x="8502480" y="5081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3" name="object 55" descr=""/>
            <p:cNvPicPr/>
            <p:nvPr/>
          </p:nvPicPr>
          <p:blipFill>
            <a:blip r:embed="rId45"/>
            <a:stretch/>
          </p:blipFill>
          <p:spPr>
            <a:xfrm>
              <a:off x="7362360" y="338796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4" name="object 56" descr=""/>
            <p:cNvPicPr/>
            <p:nvPr/>
          </p:nvPicPr>
          <p:blipFill>
            <a:blip r:embed="rId46"/>
            <a:stretch/>
          </p:blipFill>
          <p:spPr>
            <a:xfrm>
              <a:off x="7993440" y="32979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5" name="object 57" descr=""/>
            <p:cNvPicPr/>
            <p:nvPr/>
          </p:nvPicPr>
          <p:blipFill>
            <a:blip r:embed="rId47"/>
            <a:stretch/>
          </p:blipFill>
          <p:spPr>
            <a:xfrm>
              <a:off x="8214480" y="33559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6" name="object 58" descr=""/>
            <p:cNvPicPr/>
            <p:nvPr/>
          </p:nvPicPr>
          <p:blipFill>
            <a:blip r:embed="rId48"/>
            <a:stretch/>
          </p:blipFill>
          <p:spPr>
            <a:xfrm>
              <a:off x="7107840" y="373068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7" name="object 59" descr=""/>
            <p:cNvPicPr/>
            <p:nvPr/>
          </p:nvPicPr>
          <p:blipFill>
            <a:blip r:embed="rId49"/>
            <a:stretch/>
          </p:blipFill>
          <p:spPr>
            <a:xfrm>
              <a:off x="8439840" y="36604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8" name="object 60" descr=""/>
            <p:cNvPicPr/>
            <p:nvPr/>
          </p:nvPicPr>
          <p:blipFill>
            <a:blip r:embed="rId50"/>
            <a:stretch/>
          </p:blipFill>
          <p:spPr>
            <a:xfrm>
              <a:off x="7526880" y="40064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9" name="object 61" descr=""/>
            <p:cNvPicPr/>
            <p:nvPr/>
          </p:nvPicPr>
          <p:blipFill>
            <a:blip r:embed="rId51"/>
            <a:stretch/>
          </p:blipFill>
          <p:spPr>
            <a:xfrm>
              <a:off x="8034480" y="37778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0" name="object 62" descr=""/>
            <p:cNvPicPr/>
            <p:nvPr/>
          </p:nvPicPr>
          <p:blipFill>
            <a:blip r:embed="rId52"/>
            <a:stretch/>
          </p:blipFill>
          <p:spPr>
            <a:xfrm>
              <a:off x="9745920" y="33238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1" name="object 63" descr=""/>
            <p:cNvPicPr/>
            <p:nvPr/>
          </p:nvPicPr>
          <p:blipFill>
            <a:blip r:embed="rId53"/>
            <a:stretch/>
          </p:blipFill>
          <p:spPr>
            <a:xfrm>
              <a:off x="9093600" y="324756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2" name="object 64" descr=""/>
            <p:cNvPicPr/>
            <p:nvPr/>
          </p:nvPicPr>
          <p:blipFill>
            <a:blip r:embed="rId54"/>
            <a:stretch/>
          </p:blipFill>
          <p:spPr>
            <a:xfrm>
              <a:off x="10117800" y="34077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3" name="object 65" descr=""/>
            <p:cNvPicPr/>
            <p:nvPr/>
          </p:nvPicPr>
          <p:blipFill>
            <a:blip r:embed="rId55"/>
            <a:stretch/>
          </p:blipFill>
          <p:spPr>
            <a:xfrm>
              <a:off x="9419760" y="32994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4" name="object 66" descr=""/>
            <p:cNvPicPr/>
            <p:nvPr/>
          </p:nvPicPr>
          <p:blipFill>
            <a:blip r:embed="rId56"/>
            <a:stretch/>
          </p:blipFill>
          <p:spPr>
            <a:xfrm>
              <a:off x="7665840" y="2121480"/>
              <a:ext cx="768600" cy="7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5" name="object 67" descr=""/>
            <p:cNvPicPr/>
            <p:nvPr/>
          </p:nvPicPr>
          <p:blipFill>
            <a:blip r:embed="rId57"/>
            <a:stretch/>
          </p:blipFill>
          <p:spPr>
            <a:xfrm>
              <a:off x="9135000" y="2062080"/>
              <a:ext cx="768600" cy="7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6" name="object 68" descr=""/>
            <p:cNvPicPr/>
            <p:nvPr/>
          </p:nvPicPr>
          <p:blipFill>
            <a:blip r:embed="rId58"/>
            <a:stretch/>
          </p:blipFill>
          <p:spPr>
            <a:xfrm>
              <a:off x="8776800" y="4012560"/>
              <a:ext cx="768600" cy="783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27" name="object 69"/>
            <p:cNvSpPr/>
            <p:nvPr/>
          </p:nvSpPr>
          <p:spPr>
            <a:xfrm>
              <a:off x="6715440" y="1672560"/>
              <a:ext cx="3906000" cy="1792080"/>
            </a:xfrm>
            <a:custGeom>
              <a:avLst/>
              <a:gdLst/>
              <a:ahLst/>
              <a:rect l="l" t="t" r="r" b="b"/>
              <a:pathLst>
                <a:path w="3906520" h="1792604">
                  <a:moveTo>
                    <a:pt x="1804416" y="1792097"/>
                  </a:moveTo>
                  <a:lnTo>
                    <a:pt x="3906139" y="286512"/>
                  </a:lnTo>
                </a:path>
                <a:path w="3906520" h="1792604">
                  <a:moveTo>
                    <a:pt x="1813560" y="1791462"/>
                  </a:moveTo>
                  <a:lnTo>
                    <a:pt x="2191512" y="0"/>
                  </a:lnTo>
                </a:path>
                <a:path w="3906520" h="1792604">
                  <a:moveTo>
                    <a:pt x="1820164" y="1790827"/>
                  </a:moveTo>
                  <a:lnTo>
                    <a:pt x="0" y="429768"/>
                  </a:lnTo>
                </a:path>
              </a:pathLst>
            </a:custGeom>
            <a:noFill/>
            <a:ln w="28956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object 70"/>
            <p:cNvSpPr/>
            <p:nvPr/>
          </p:nvSpPr>
          <p:spPr>
            <a:xfrm>
              <a:off x="7252560" y="2333160"/>
              <a:ext cx="3357000" cy="2467080"/>
            </a:xfrm>
            <a:custGeom>
              <a:avLst/>
              <a:gdLst/>
              <a:ahLst/>
              <a:rect l="l" t="t" r="r" b="b"/>
              <a:pathLst>
                <a:path w="3357245" h="2467610">
                  <a:moveTo>
                    <a:pt x="0" y="41147"/>
                  </a:moveTo>
                  <a:lnTo>
                    <a:pt x="3357244" y="2423286"/>
                  </a:lnTo>
                </a:path>
                <a:path w="3357245" h="2467610">
                  <a:moveTo>
                    <a:pt x="3204844" y="0"/>
                  </a:moveTo>
                  <a:lnTo>
                    <a:pt x="199643" y="2467229"/>
                  </a:lnTo>
                </a:path>
              </a:pathLst>
            </a:custGeom>
            <a:noFill/>
            <a:ln w="762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457200" y="2547720"/>
            <a:ext cx="11658600" cy="1762560"/>
          </a:xfrm>
          <a:prstGeom prst="rect">
            <a:avLst/>
          </a:prstGeom>
          <a:noFill/>
          <a:ln w="0">
            <a:noFill/>
          </a:ln>
        </p:spPr>
        <p:txBody>
          <a:bodyPr lIns="0" rIns="0" tIns="116280" bIns="0" anchor="ctr">
            <a:noAutofit/>
          </a:bodyPr>
          <a:p>
            <a:pPr marL="2614320" indent="-2602080">
              <a:lnSpc>
                <a:spcPts val="6480"/>
              </a:lnSpc>
              <a:spcBef>
                <a:spcPts val="916"/>
              </a:spcBef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How</a:t>
            </a:r>
            <a:r>
              <a:rPr b="1" lang="en-US" sz="4400" spc="-5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to</a:t>
            </a:r>
            <a:r>
              <a:rPr b="1" lang="en-US" sz="4400" spc="-4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Decide</a:t>
            </a:r>
            <a:r>
              <a:rPr b="1" lang="en-US" sz="4400" spc="-32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Number</a:t>
            </a:r>
            <a:r>
              <a:rPr b="1" lang="en-US" sz="4400" spc="-6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26" strike="noStrike">
                <a:solidFill>
                  <a:srgbClr val="000000"/>
                </a:solidFill>
                <a:latin typeface="Calibri Light"/>
              </a:rPr>
              <a:t>of </a:t>
            </a:r>
            <a:r>
              <a:rPr b="1" lang="en-US" sz="4400" spc="-12" strike="noStrike">
                <a:solidFill>
                  <a:srgbClr val="000000"/>
                </a:solidFill>
                <a:latin typeface="Calibri Light"/>
              </a:rPr>
              <a:t>Clusters?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95;g78beb30892_0_56"/>
          <p:cNvSpPr/>
          <p:nvPr/>
        </p:nvSpPr>
        <p:spPr>
          <a:xfrm>
            <a:off x="573840" y="333000"/>
            <a:ext cx="1137240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rgbClr val="000000"/>
                </a:solidFill>
                <a:latin typeface="Montserrat"/>
                <a:ea typeface="Montserrat"/>
              </a:rPr>
              <a:t>Elbow Method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731" name="Google Shape;96;g78beb30892_0_56"/>
          <p:cNvSpPr/>
          <p:nvPr/>
        </p:nvSpPr>
        <p:spPr>
          <a:xfrm>
            <a:off x="405360" y="1659960"/>
            <a:ext cx="10897560" cy="32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 marL="228600" indent="-228600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Montserrat"/>
                <a:ea typeface="Montserrat"/>
              </a:rPr>
              <a:t>The elbow method is a heuristic used in determining the number of optimum clusters in a data set. </a:t>
            </a:r>
            <a:endParaRPr b="0" lang="en-US" sz="23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Montserrat"/>
                <a:ea typeface="Montserrat"/>
              </a:rPr>
              <a:t>This Method Helps us to find out the Optimum Number of Clusters in a Data set. </a:t>
            </a:r>
            <a:endParaRPr b="0" lang="en-US" sz="2300" spc="-1" strike="noStrike">
              <a:latin typeface="Arial"/>
            </a:endParaRPr>
          </a:p>
          <a:p>
            <a:pPr marL="228600" indent="-260280">
              <a:lnSpc>
                <a:spcPct val="115000"/>
              </a:lnSpc>
              <a:buClr>
                <a:srgbClr val="202124"/>
              </a:buClr>
              <a:buFont typeface="Montserrat"/>
              <a:buChar char="●"/>
            </a:pPr>
            <a:r>
              <a:rPr b="0" lang="en-US" sz="2300" spc="-1" strike="noStrike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</a:rPr>
              <a:t>We plot the explained variation against the number of clusters and finally pick the elbow of the curve as the number of clusters to use.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732" name="Google Shape;97;g78beb30892_0_56"/>
          <p:cNvSpPr/>
          <p:nvPr/>
        </p:nvSpPr>
        <p:spPr>
          <a:xfrm>
            <a:off x="405360" y="385920"/>
            <a:ext cx="360" cy="6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8600">
            <a:solidFill>
              <a:srgbClr val="cfe2f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10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0"/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object 2" descr=""/>
          <p:cNvPicPr/>
          <p:nvPr/>
        </p:nvPicPr>
        <p:blipFill>
          <a:blip r:embed="rId1"/>
          <a:stretch/>
        </p:blipFill>
        <p:spPr>
          <a:xfrm>
            <a:off x="2159640" y="0"/>
            <a:ext cx="7598160" cy="5361120"/>
          </a:xfrm>
          <a:prstGeom prst="rect">
            <a:avLst/>
          </a:prstGeom>
          <a:ln w="0">
            <a:noFill/>
          </a:ln>
        </p:spPr>
      </p:pic>
      <p:sp>
        <p:nvSpPr>
          <p:cNvPr id="734" name="object 3"/>
          <p:cNvSpPr/>
          <p:nvPr/>
        </p:nvSpPr>
        <p:spPr>
          <a:xfrm>
            <a:off x="5040360" y="5009040"/>
            <a:ext cx="201708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Number</a:t>
            </a:r>
            <a:r>
              <a:rPr b="0" lang="en-US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 Clusters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5" name="object 4"/>
          <p:cNvSpPr/>
          <p:nvPr/>
        </p:nvSpPr>
        <p:spPr>
          <a:xfrm>
            <a:off x="2242800" y="1952640"/>
            <a:ext cx="27972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 vert="vert270" rot="16200000">
            <a:noAutofit/>
          </a:bodyPr>
          <a:p>
            <a:pPr marL="12600">
              <a:lnSpc>
                <a:spcPts val="2004"/>
              </a:lnSpc>
              <a:buNone/>
            </a:pP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Inertia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36" name="object 5"/>
          <p:cNvGrpSpPr/>
          <p:nvPr/>
        </p:nvGrpSpPr>
        <p:grpSpPr>
          <a:xfrm>
            <a:off x="3310200" y="567000"/>
            <a:ext cx="2661840" cy="3849120"/>
            <a:chOff x="3310200" y="567000"/>
            <a:chExt cx="2661840" cy="3849120"/>
          </a:xfrm>
        </p:grpSpPr>
        <p:pic>
          <p:nvPicPr>
            <p:cNvPr id="737" name="object 6" descr=""/>
            <p:cNvPicPr/>
            <p:nvPr/>
          </p:nvPicPr>
          <p:blipFill>
            <a:blip r:embed="rId2"/>
            <a:stretch/>
          </p:blipFill>
          <p:spPr>
            <a:xfrm>
              <a:off x="3310200" y="567000"/>
              <a:ext cx="156600" cy="156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8" name="object 7" descr=""/>
            <p:cNvPicPr/>
            <p:nvPr/>
          </p:nvPicPr>
          <p:blipFill>
            <a:blip r:embed="rId3"/>
            <a:stretch/>
          </p:blipFill>
          <p:spPr>
            <a:xfrm>
              <a:off x="3599640" y="1811880"/>
              <a:ext cx="155160" cy="155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9" name="object 8" descr=""/>
            <p:cNvPicPr/>
            <p:nvPr/>
          </p:nvPicPr>
          <p:blipFill>
            <a:blip r:embed="rId4"/>
            <a:stretch/>
          </p:blipFill>
          <p:spPr>
            <a:xfrm>
              <a:off x="4066200" y="3424320"/>
              <a:ext cx="155160" cy="155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40" name="object 9" descr=""/>
            <p:cNvPicPr/>
            <p:nvPr/>
          </p:nvPicPr>
          <p:blipFill>
            <a:blip r:embed="rId5"/>
            <a:stretch/>
          </p:blipFill>
          <p:spPr>
            <a:xfrm>
              <a:off x="4436280" y="3998880"/>
              <a:ext cx="155160" cy="156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41" name="object 10" descr=""/>
            <p:cNvPicPr/>
            <p:nvPr/>
          </p:nvPicPr>
          <p:blipFill>
            <a:blip r:embed="rId6"/>
            <a:stretch/>
          </p:blipFill>
          <p:spPr>
            <a:xfrm>
              <a:off x="4846320" y="4108680"/>
              <a:ext cx="155160" cy="155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42" name="object 11" descr=""/>
            <p:cNvPicPr/>
            <p:nvPr/>
          </p:nvPicPr>
          <p:blipFill>
            <a:blip r:embed="rId7"/>
            <a:stretch/>
          </p:blipFill>
          <p:spPr>
            <a:xfrm>
              <a:off x="5189400" y="4178880"/>
              <a:ext cx="155160" cy="156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43" name="object 12" descr=""/>
            <p:cNvPicPr/>
            <p:nvPr/>
          </p:nvPicPr>
          <p:blipFill>
            <a:blip r:embed="rId8"/>
            <a:stretch/>
          </p:blipFill>
          <p:spPr>
            <a:xfrm>
              <a:off x="5585400" y="4260960"/>
              <a:ext cx="155160" cy="155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44" name="object 13"/>
            <p:cNvSpPr/>
            <p:nvPr/>
          </p:nvSpPr>
          <p:spPr>
            <a:xfrm>
              <a:off x="3479400" y="641520"/>
              <a:ext cx="2492640" cy="3421080"/>
            </a:xfrm>
            <a:custGeom>
              <a:avLst/>
              <a:gdLst/>
              <a:ahLst/>
              <a:rect l="l" t="t" r="r" b="b"/>
              <a:pathLst>
                <a:path w="2493010" h="3421379">
                  <a:moveTo>
                    <a:pt x="0" y="0"/>
                  </a:moveTo>
                  <a:lnTo>
                    <a:pt x="2067941" y="0"/>
                  </a:lnTo>
                </a:path>
                <a:path w="2493010" h="3421379">
                  <a:moveTo>
                    <a:pt x="234696" y="1237488"/>
                  </a:moveTo>
                  <a:lnTo>
                    <a:pt x="2114677" y="1237488"/>
                  </a:lnTo>
                </a:path>
                <a:path w="2493010" h="3421379">
                  <a:moveTo>
                    <a:pt x="711708" y="2852928"/>
                  </a:moveTo>
                  <a:lnTo>
                    <a:pt x="2420747" y="2852928"/>
                  </a:lnTo>
                </a:path>
                <a:path w="2493010" h="3421379">
                  <a:moveTo>
                    <a:pt x="1080516" y="3421379"/>
                  </a:moveTo>
                  <a:lnTo>
                    <a:pt x="2493010" y="3421379"/>
                  </a:lnTo>
                </a:path>
              </a:pathLst>
            </a:custGeom>
            <a:noFill/>
            <a:ln w="6096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object 14"/>
            <p:cNvSpPr/>
            <p:nvPr/>
          </p:nvSpPr>
          <p:spPr>
            <a:xfrm>
              <a:off x="4017240" y="642240"/>
              <a:ext cx="742680" cy="3412080"/>
            </a:xfrm>
            <a:custGeom>
              <a:avLst/>
              <a:gdLst/>
              <a:ahLst/>
              <a:rect l="l" t="t" r="r" b="b"/>
              <a:pathLst>
                <a:path w="742950" h="3412490">
                  <a:moveTo>
                    <a:pt x="65659" y="990346"/>
                  </a:moveTo>
                  <a:lnTo>
                    <a:pt x="45847" y="990346"/>
                  </a:lnTo>
                  <a:lnTo>
                    <a:pt x="45847" y="1069594"/>
                  </a:lnTo>
                  <a:lnTo>
                    <a:pt x="65659" y="1069594"/>
                  </a:lnTo>
                  <a:lnTo>
                    <a:pt x="65659" y="990346"/>
                  </a:lnTo>
                  <a:close/>
                </a:path>
                <a:path w="742950" h="3412490">
                  <a:moveTo>
                    <a:pt x="65659" y="851662"/>
                  </a:moveTo>
                  <a:lnTo>
                    <a:pt x="45847" y="851662"/>
                  </a:lnTo>
                  <a:lnTo>
                    <a:pt x="45847" y="930910"/>
                  </a:lnTo>
                  <a:lnTo>
                    <a:pt x="65659" y="930910"/>
                  </a:lnTo>
                  <a:lnTo>
                    <a:pt x="65659" y="851662"/>
                  </a:lnTo>
                  <a:close/>
                </a:path>
                <a:path w="742950" h="3412490">
                  <a:moveTo>
                    <a:pt x="65659" y="712978"/>
                  </a:moveTo>
                  <a:lnTo>
                    <a:pt x="45847" y="712978"/>
                  </a:lnTo>
                  <a:lnTo>
                    <a:pt x="45847" y="792226"/>
                  </a:lnTo>
                  <a:lnTo>
                    <a:pt x="65659" y="792226"/>
                  </a:lnTo>
                  <a:lnTo>
                    <a:pt x="65659" y="712978"/>
                  </a:lnTo>
                  <a:close/>
                </a:path>
                <a:path w="742950" h="3412490">
                  <a:moveTo>
                    <a:pt x="65659" y="574294"/>
                  </a:moveTo>
                  <a:lnTo>
                    <a:pt x="45847" y="574294"/>
                  </a:lnTo>
                  <a:lnTo>
                    <a:pt x="45847" y="653542"/>
                  </a:lnTo>
                  <a:lnTo>
                    <a:pt x="65659" y="653542"/>
                  </a:lnTo>
                  <a:lnTo>
                    <a:pt x="65659" y="574294"/>
                  </a:lnTo>
                  <a:close/>
                </a:path>
                <a:path w="742950" h="3412490">
                  <a:moveTo>
                    <a:pt x="65659" y="435610"/>
                  </a:moveTo>
                  <a:lnTo>
                    <a:pt x="45847" y="435610"/>
                  </a:lnTo>
                  <a:lnTo>
                    <a:pt x="45847" y="514858"/>
                  </a:lnTo>
                  <a:lnTo>
                    <a:pt x="65659" y="514858"/>
                  </a:lnTo>
                  <a:lnTo>
                    <a:pt x="65659" y="435610"/>
                  </a:lnTo>
                  <a:close/>
                </a:path>
                <a:path w="742950" h="3412490">
                  <a:moveTo>
                    <a:pt x="65659" y="296926"/>
                  </a:moveTo>
                  <a:lnTo>
                    <a:pt x="45847" y="296926"/>
                  </a:lnTo>
                  <a:lnTo>
                    <a:pt x="45847" y="376174"/>
                  </a:lnTo>
                  <a:lnTo>
                    <a:pt x="65659" y="376174"/>
                  </a:lnTo>
                  <a:lnTo>
                    <a:pt x="65659" y="296926"/>
                  </a:lnTo>
                  <a:close/>
                </a:path>
                <a:path w="742950" h="3412490">
                  <a:moveTo>
                    <a:pt x="65659" y="158242"/>
                  </a:moveTo>
                  <a:lnTo>
                    <a:pt x="45847" y="158242"/>
                  </a:lnTo>
                  <a:lnTo>
                    <a:pt x="45847" y="237490"/>
                  </a:lnTo>
                  <a:lnTo>
                    <a:pt x="65659" y="237490"/>
                  </a:lnTo>
                  <a:lnTo>
                    <a:pt x="65659" y="158242"/>
                  </a:lnTo>
                  <a:close/>
                </a:path>
                <a:path w="742950" h="3412490">
                  <a:moveTo>
                    <a:pt x="111506" y="1142492"/>
                  </a:moveTo>
                  <a:lnTo>
                    <a:pt x="109982" y="1136396"/>
                  </a:lnTo>
                  <a:lnTo>
                    <a:pt x="105156" y="1133602"/>
                  </a:lnTo>
                  <a:lnTo>
                    <a:pt x="100457" y="1130935"/>
                  </a:lnTo>
                  <a:lnTo>
                    <a:pt x="94361" y="1132459"/>
                  </a:lnTo>
                  <a:lnTo>
                    <a:pt x="91694" y="1137158"/>
                  </a:lnTo>
                  <a:lnTo>
                    <a:pt x="65659" y="1181798"/>
                  </a:lnTo>
                  <a:lnTo>
                    <a:pt x="55753" y="1198778"/>
                  </a:lnTo>
                  <a:lnTo>
                    <a:pt x="65646" y="1181798"/>
                  </a:lnTo>
                  <a:lnTo>
                    <a:pt x="65659" y="1129030"/>
                  </a:lnTo>
                  <a:lnTo>
                    <a:pt x="45847" y="1129030"/>
                  </a:lnTo>
                  <a:lnTo>
                    <a:pt x="45847" y="1181798"/>
                  </a:lnTo>
                  <a:lnTo>
                    <a:pt x="19812" y="1137158"/>
                  </a:lnTo>
                  <a:lnTo>
                    <a:pt x="17145" y="1132459"/>
                  </a:lnTo>
                  <a:lnTo>
                    <a:pt x="11049" y="1130935"/>
                  </a:lnTo>
                  <a:lnTo>
                    <a:pt x="6350" y="1133602"/>
                  </a:lnTo>
                  <a:lnTo>
                    <a:pt x="1524" y="1136396"/>
                  </a:lnTo>
                  <a:lnTo>
                    <a:pt x="0" y="1142492"/>
                  </a:lnTo>
                  <a:lnTo>
                    <a:pt x="2794" y="1147191"/>
                  </a:lnTo>
                  <a:lnTo>
                    <a:pt x="55753" y="1238123"/>
                  </a:lnTo>
                  <a:lnTo>
                    <a:pt x="70167" y="1213358"/>
                  </a:lnTo>
                  <a:lnTo>
                    <a:pt x="73126" y="1208278"/>
                  </a:lnTo>
                  <a:lnTo>
                    <a:pt x="108712" y="1147191"/>
                  </a:lnTo>
                  <a:lnTo>
                    <a:pt x="111506" y="1142492"/>
                  </a:lnTo>
                  <a:close/>
                </a:path>
                <a:path w="742950" h="3412490">
                  <a:moveTo>
                    <a:pt x="111506" y="95504"/>
                  </a:moveTo>
                  <a:lnTo>
                    <a:pt x="108712" y="90805"/>
                  </a:lnTo>
                  <a:lnTo>
                    <a:pt x="67157" y="19558"/>
                  </a:lnTo>
                  <a:lnTo>
                    <a:pt x="55753" y="0"/>
                  </a:lnTo>
                  <a:lnTo>
                    <a:pt x="2794" y="90805"/>
                  </a:lnTo>
                  <a:lnTo>
                    <a:pt x="0" y="95504"/>
                  </a:lnTo>
                  <a:lnTo>
                    <a:pt x="1524" y="101600"/>
                  </a:lnTo>
                  <a:lnTo>
                    <a:pt x="6350" y="104394"/>
                  </a:lnTo>
                  <a:lnTo>
                    <a:pt x="11049" y="107188"/>
                  </a:lnTo>
                  <a:lnTo>
                    <a:pt x="17145" y="105537"/>
                  </a:lnTo>
                  <a:lnTo>
                    <a:pt x="19812" y="100838"/>
                  </a:lnTo>
                  <a:lnTo>
                    <a:pt x="45834" y="56210"/>
                  </a:lnTo>
                  <a:lnTo>
                    <a:pt x="45847" y="19558"/>
                  </a:lnTo>
                  <a:lnTo>
                    <a:pt x="45847" y="56210"/>
                  </a:lnTo>
                  <a:lnTo>
                    <a:pt x="45847" y="98806"/>
                  </a:lnTo>
                  <a:lnTo>
                    <a:pt x="65659" y="98806"/>
                  </a:lnTo>
                  <a:lnTo>
                    <a:pt x="65659" y="56210"/>
                  </a:lnTo>
                  <a:lnTo>
                    <a:pt x="91694" y="100838"/>
                  </a:lnTo>
                  <a:lnTo>
                    <a:pt x="94361" y="105537"/>
                  </a:lnTo>
                  <a:lnTo>
                    <a:pt x="100457" y="107188"/>
                  </a:lnTo>
                  <a:lnTo>
                    <a:pt x="105156" y="104394"/>
                  </a:lnTo>
                  <a:lnTo>
                    <a:pt x="109982" y="101600"/>
                  </a:lnTo>
                  <a:lnTo>
                    <a:pt x="111506" y="95504"/>
                  </a:lnTo>
                  <a:close/>
                </a:path>
                <a:path w="742950" h="3412490">
                  <a:moveTo>
                    <a:pt x="435991" y="2648458"/>
                  </a:moveTo>
                  <a:lnTo>
                    <a:pt x="416179" y="2648458"/>
                  </a:lnTo>
                  <a:lnTo>
                    <a:pt x="416179" y="2727706"/>
                  </a:lnTo>
                  <a:lnTo>
                    <a:pt x="435991" y="2727706"/>
                  </a:lnTo>
                  <a:lnTo>
                    <a:pt x="435991" y="2648458"/>
                  </a:lnTo>
                  <a:close/>
                </a:path>
                <a:path w="742950" h="3412490">
                  <a:moveTo>
                    <a:pt x="435991" y="2509774"/>
                  </a:moveTo>
                  <a:lnTo>
                    <a:pt x="416179" y="2509774"/>
                  </a:lnTo>
                  <a:lnTo>
                    <a:pt x="416179" y="2589022"/>
                  </a:lnTo>
                  <a:lnTo>
                    <a:pt x="435991" y="2589022"/>
                  </a:lnTo>
                  <a:lnTo>
                    <a:pt x="435991" y="2509774"/>
                  </a:lnTo>
                  <a:close/>
                </a:path>
                <a:path w="742950" h="3412490">
                  <a:moveTo>
                    <a:pt x="435991" y="2371090"/>
                  </a:moveTo>
                  <a:lnTo>
                    <a:pt x="416179" y="2371090"/>
                  </a:lnTo>
                  <a:lnTo>
                    <a:pt x="416179" y="2450338"/>
                  </a:lnTo>
                  <a:lnTo>
                    <a:pt x="435991" y="2450338"/>
                  </a:lnTo>
                  <a:lnTo>
                    <a:pt x="435991" y="2371090"/>
                  </a:lnTo>
                  <a:close/>
                </a:path>
                <a:path w="742950" h="3412490">
                  <a:moveTo>
                    <a:pt x="435991" y="2232406"/>
                  </a:moveTo>
                  <a:lnTo>
                    <a:pt x="416179" y="2232406"/>
                  </a:lnTo>
                  <a:lnTo>
                    <a:pt x="416179" y="2311654"/>
                  </a:lnTo>
                  <a:lnTo>
                    <a:pt x="435991" y="2311654"/>
                  </a:lnTo>
                  <a:lnTo>
                    <a:pt x="435991" y="2232406"/>
                  </a:lnTo>
                  <a:close/>
                </a:path>
                <a:path w="742950" h="3412490">
                  <a:moveTo>
                    <a:pt x="435991" y="2093722"/>
                  </a:moveTo>
                  <a:lnTo>
                    <a:pt x="416179" y="2093722"/>
                  </a:lnTo>
                  <a:lnTo>
                    <a:pt x="416179" y="2172970"/>
                  </a:lnTo>
                  <a:lnTo>
                    <a:pt x="435991" y="2172970"/>
                  </a:lnTo>
                  <a:lnTo>
                    <a:pt x="435991" y="2093722"/>
                  </a:lnTo>
                  <a:close/>
                </a:path>
                <a:path w="742950" h="3412490">
                  <a:moveTo>
                    <a:pt x="435991" y="1955038"/>
                  </a:moveTo>
                  <a:lnTo>
                    <a:pt x="416179" y="1955038"/>
                  </a:lnTo>
                  <a:lnTo>
                    <a:pt x="416179" y="2034286"/>
                  </a:lnTo>
                  <a:lnTo>
                    <a:pt x="435991" y="2034286"/>
                  </a:lnTo>
                  <a:lnTo>
                    <a:pt x="435991" y="1955038"/>
                  </a:lnTo>
                  <a:close/>
                </a:path>
                <a:path w="742950" h="3412490">
                  <a:moveTo>
                    <a:pt x="435991" y="1816354"/>
                  </a:moveTo>
                  <a:lnTo>
                    <a:pt x="416179" y="1816354"/>
                  </a:lnTo>
                  <a:lnTo>
                    <a:pt x="416179" y="1895602"/>
                  </a:lnTo>
                  <a:lnTo>
                    <a:pt x="435991" y="1895602"/>
                  </a:lnTo>
                  <a:lnTo>
                    <a:pt x="435991" y="1816354"/>
                  </a:lnTo>
                  <a:close/>
                </a:path>
                <a:path w="742950" h="3412490">
                  <a:moveTo>
                    <a:pt x="435991" y="1677670"/>
                  </a:moveTo>
                  <a:lnTo>
                    <a:pt x="416179" y="1677670"/>
                  </a:lnTo>
                  <a:lnTo>
                    <a:pt x="416179" y="1756918"/>
                  </a:lnTo>
                  <a:lnTo>
                    <a:pt x="435991" y="1756918"/>
                  </a:lnTo>
                  <a:lnTo>
                    <a:pt x="435991" y="1677670"/>
                  </a:lnTo>
                  <a:close/>
                </a:path>
                <a:path w="742950" h="3412490">
                  <a:moveTo>
                    <a:pt x="435991" y="1538986"/>
                  </a:moveTo>
                  <a:lnTo>
                    <a:pt x="416179" y="1538986"/>
                  </a:lnTo>
                  <a:lnTo>
                    <a:pt x="416179" y="1618234"/>
                  </a:lnTo>
                  <a:lnTo>
                    <a:pt x="435991" y="1618234"/>
                  </a:lnTo>
                  <a:lnTo>
                    <a:pt x="435991" y="1538986"/>
                  </a:lnTo>
                  <a:close/>
                </a:path>
                <a:path w="742950" h="3412490">
                  <a:moveTo>
                    <a:pt x="435991" y="1400302"/>
                  </a:moveTo>
                  <a:lnTo>
                    <a:pt x="416179" y="1400302"/>
                  </a:lnTo>
                  <a:lnTo>
                    <a:pt x="416179" y="1479550"/>
                  </a:lnTo>
                  <a:lnTo>
                    <a:pt x="435991" y="1479550"/>
                  </a:lnTo>
                  <a:lnTo>
                    <a:pt x="435991" y="1400302"/>
                  </a:lnTo>
                  <a:close/>
                </a:path>
                <a:path w="742950" h="3412490">
                  <a:moveTo>
                    <a:pt x="481838" y="2766568"/>
                  </a:moveTo>
                  <a:lnTo>
                    <a:pt x="480314" y="2760472"/>
                  </a:lnTo>
                  <a:lnTo>
                    <a:pt x="475488" y="2757678"/>
                  </a:lnTo>
                  <a:lnTo>
                    <a:pt x="470789" y="2754884"/>
                  </a:lnTo>
                  <a:lnTo>
                    <a:pt x="464693" y="2756535"/>
                  </a:lnTo>
                  <a:lnTo>
                    <a:pt x="462026" y="2761234"/>
                  </a:lnTo>
                  <a:lnTo>
                    <a:pt x="435991" y="2805874"/>
                  </a:lnTo>
                  <a:lnTo>
                    <a:pt x="435991" y="2787142"/>
                  </a:lnTo>
                  <a:lnTo>
                    <a:pt x="416179" y="2787142"/>
                  </a:lnTo>
                  <a:lnTo>
                    <a:pt x="416179" y="2805874"/>
                  </a:lnTo>
                  <a:lnTo>
                    <a:pt x="390144" y="2761234"/>
                  </a:lnTo>
                  <a:lnTo>
                    <a:pt x="387477" y="2756535"/>
                  </a:lnTo>
                  <a:lnTo>
                    <a:pt x="381381" y="2754884"/>
                  </a:lnTo>
                  <a:lnTo>
                    <a:pt x="376682" y="2757678"/>
                  </a:lnTo>
                  <a:lnTo>
                    <a:pt x="371856" y="2760472"/>
                  </a:lnTo>
                  <a:lnTo>
                    <a:pt x="370332" y="2766568"/>
                  </a:lnTo>
                  <a:lnTo>
                    <a:pt x="373126" y="2771267"/>
                  </a:lnTo>
                  <a:lnTo>
                    <a:pt x="426085" y="2862072"/>
                  </a:lnTo>
                  <a:lnTo>
                    <a:pt x="437489" y="2842514"/>
                  </a:lnTo>
                  <a:lnTo>
                    <a:pt x="479044" y="2771267"/>
                  </a:lnTo>
                  <a:lnTo>
                    <a:pt x="481838" y="2766568"/>
                  </a:lnTo>
                  <a:close/>
                </a:path>
                <a:path w="742950" h="3412490">
                  <a:moveTo>
                    <a:pt x="481838" y="1337564"/>
                  </a:moveTo>
                  <a:lnTo>
                    <a:pt x="479044" y="1332865"/>
                  </a:lnTo>
                  <a:lnTo>
                    <a:pt x="437489" y="1261618"/>
                  </a:lnTo>
                  <a:lnTo>
                    <a:pt x="426085" y="1242060"/>
                  </a:lnTo>
                  <a:lnTo>
                    <a:pt x="373126" y="1332865"/>
                  </a:lnTo>
                  <a:lnTo>
                    <a:pt x="370332" y="1337564"/>
                  </a:lnTo>
                  <a:lnTo>
                    <a:pt x="371856" y="1343660"/>
                  </a:lnTo>
                  <a:lnTo>
                    <a:pt x="376682" y="1346454"/>
                  </a:lnTo>
                  <a:lnTo>
                    <a:pt x="381381" y="1349248"/>
                  </a:lnTo>
                  <a:lnTo>
                    <a:pt x="387477" y="1347597"/>
                  </a:lnTo>
                  <a:lnTo>
                    <a:pt x="390144" y="1342898"/>
                  </a:lnTo>
                  <a:lnTo>
                    <a:pt x="416179" y="1298270"/>
                  </a:lnTo>
                  <a:lnTo>
                    <a:pt x="416179" y="1340866"/>
                  </a:lnTo>
                  <a:lnTo>
                    <a:pt x="435991" y="1340866"/>
                  </a:lnTo>
                  <a:lnTo>
                    <a:pt x="435991" y="1298270"/>
                  </a:lnTo>
                  <a:lnTo>
                    <a:pt x="462026" y="1342898"/>
                  </a:lnTo>
                  <a:lnTo>
                    <a:pt x="464693" y="1347597"/>
                  </a:lnTo>
                  <a:lnTo>
                    <a:pt x="470789" y="1349248"/>
                  </a:lnTo>
                  <a:lnTo>
                    <a:pt x="475488" y="1346454"/>
                  </a:lnTo>
                  <a:lnTo>
                    <a:pt x="480314" y="1343660"/>
                  </a:lnTo>
                  <a:lnTo>
                    <a:pt x="481838" y="1337564"/>
                  </a:lnTo>
                  <a:close/>
                </a:path>
                <a:path w="742950" h="3412490">
                  <a:moveTo>
                    <a:pt x="696595" y="3270250"/>
                  </a:moveTo>
                  <a:lnTo>
                    <a:pt x="676783" y="3270250"/>
                  </a:lnTo>
                  <a:lnTo>
                    <a:pt x="676783" y="3349498"/>
                  </a:lnTo>
                  <a:lnTo>
                    <a:pt x="696595" y="3349498"/>
                  </a:lnTo>
                  <a:lnTo>
                    <a:pt x="696595" y="3270250"/>
                  </a:lnTo>
                  <a:close/>
                </a:path>
                <a:path w="742950" h="3412490">
                  <a:moveTo>
                    <a:pt x="696595" y="3131566"/>
                  </a:moveTo>
                  <a:lnTo>
                    <a:pt x="676783" y="3131566"/>
                  </a:lnTo>
                  <a:lnTo>
                    <a:pt x="676783" y="3210814"/>
                  </a:lnTo>
                  <a:lnTo>
                    <a:pt x="696595" y="3210814"/>
                  </a:lnTo>
                  <a:lnTo>
                    <a:pt x="696595" y="3131566"/>
                  </a:lnTo>
                  <a:close/>
                </a:path>
                <a:path w="742950" h="3412490">
                  <a:moveTo>
                    <a:pt x="696595" y="2992882"/>
                  </a:moveTo>
                  <a:lnTo>
                    <a:pt x="676783" y="2992882"/>
                  </a:lnTo>
                  <a:lnTo>
                    <a:pt x="676783" y="3072130"/>
                  </a:lnTo>
                  <a:lnTo>
                    <a:pt x="696595" y="3072130"/>
                  </a:lnTo>
                  <a:lnTo>
                    <a:pt x="696595" y="2992882"/>
                  </a:lnTo>
                  <a:close/>
                </a:path>
                <a:path w="742950" h="3412490">
                  <a:moveTo>
                    <a:pt x="742442" y="3316605"/>
                  </a:moveTo>
                  <a:lnTo>
                    <a:pt x="740918" y="3310509"/>
                  </a:lnTo>
                  <a:lnTo>
                    <a:pt x="736092" y="3307842"/>
                  </a:lnTo>
                  <a:lnTo>
                    <a:pt x="731393" y="3305048"/>
                  </a:lnTo>
                  <a:lnTo>
                    <a:pt x="725297" y="3306699"/>
                  </a:lnTo>
                  <a:lnTo>
                    <a:pt x="722630" y="3311398"/>
                  </a:lnTo>
                  <a:lnTo>
                    <a:pt x="686689" y="3373018"/>
                  </a:lnTo>
                  <a:lnTo>
                    <a:pt x="650748" y="3311398"/>
                  </a:lnTo>
                  <a:lnTo>
                    <a:pt x="648081" y="3306699"/>
                  </a:lnTo>
                  <a:lnTo>
                    <a:pt x="641985" y="3305048"/>
                  </a:lnTo>
                  <a:lnTo>
                    <a:pt x="637286" y="3307842"/>
                  </a:lnTo>
                  <a:lnTo>
                    <a:pt x="632460" y="3310509"/>
                  </a:lnTo>
                  <a:lnTo>
                    <a:pt x="630936" y="3316605"/>
                  </a:lnTo>
                  <a:lnTo>
                    <a:pt x="633730" y="3321304"/>
                  </a:lnTo>
                  <a:lnTo>
                    <a:pt x="686689" y="3412236"/>
                  </a:lnTo>
                  <a:lnTo>
                    <a:pt x="701027" y="3387598"/>
                  </a:lnTo>
                  <a:lnTo>
                    <a:pt x="739648" y="3321304"/>
                  </a:lnTo>
                  <a:lnTo>
                    <a:pt x="742442" y="3316605"/>
                  </a:lnTo>
                  <a:close/>
                </a:path>
                <a:path w="742950" h="3412490">
                  <a:moveTo>
                    <a:pt x="742442" y="2930144"/>
                  </a:moveTo>
                  <a:lnTo>
                    <a:pt x="739648" y="2925445"/>
                  </a:lnTo>
                  <a:lnTo>
                    <a:pt x="698093" y="2854198"/>
                  </a:lnTo>
                  <a:lnTo>
                    <a:pt x="686689" y="2834640"/>
                  </a:lnTo>
                  <a:lnTo>
                    <a:pt x="633730" y="2925445"/>
                  </a:lnTo>
                  <a:lnTo>
                    <a:pt x="630936" y="2930144"/>
                  </a:lnTo>
                  <a:lnTo>
                    <a:pt x="632460" y="2936240"/>
                  </a:lnTo>
                  <a:lnTo>
                    <a:pt x="637286" y="2939034"/>
                  </a:lnTo>
                  <a:lnTo>
                    <a:pt x="641985" y="2941840"/>
                  </a:lnTo>
                  <a:lnTo>
                    <a:pt x="648081" y="2940177"/>
                  </a:lnTo>
                  <a:lnTo>
                    <a:pt x="650748" y="2935490"/>
                  </a:lnTo>
                  <a:lnTo>
                    <a:pt x="676770" y="2890850"/>
                  </a:lnTo>
                  <a:lnTo>
                    <a:pt x="676783" y="2854198"/>
                  </a:lnTo>
                  <a:lnTo>
                    <a:pt x="676783" y="2890850"/>
                  </a:lnTo>
                  <a:lnTo>
                    <a:pt x="676783" y="2933446"/>
                  </a:lnTo>
                  <a:lnTo>
                    <a:pt x="696595" y="2933446"/>
                  </a:lnTo>
                  <a:lnTo>
                    <a:pt x="696595" y="2890850"/>
                  </a:lnTo>
                  <a:lnTo>
                    <a:pt x="722630" y="2935490"/>
                  </a:lnTo>
                  <a:lnTo>
                    <a:pt x="725297" y="2940177"/>
                  </a:lnTo>
                  <a:lnTo>
                    <a:pt x="731393" y="2941840"/>
                  </a:lnTo>
                  <a:lnTo>
                    <a:pt x="736092" y="2939034"/>
                  </a:lnTo>
                  <a:lnTo>
                    <a:pt x="740918" y="2936240"/>
                  </a:lnTo>
                  <a:lnTo>
                    <a:pt x="742442" y="2930144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6" name="object 15"/>
          <p:cNvSpPr/>
          <p:nvPr/>
        </p:nvSpPr>
        <p:spPr>
          <a:xfrm>
            <a:off x="3630240" y="1101960"/>
            <a:ext cx="1385280" cy="275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0" bIns="0" anchor="t">
            <a:spAutoFit/>
          </a:bodyPr>
          <a:p>
            <a:pPr marL="92160">
              <a:lnSpc>
                <a:spcPct val="100000"/>
              </a:lnSpc>
              <a:spcBef>
                <a:spcPts val="255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Drop</a:t>
            </a:r>
            <a:r>
              <a:rPr b="0" lang="en-US" sz="16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16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inertia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7" name="object 16"/>
          <p:cNvSpPr/>
          <p:nvPr/>
        </p:nvSpPr>
        <p:spPr>
          <a:xfrm>
            <a:off x="4009680" y="2395800"/>
            <a:ext cx="1385280" cy="276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480" bIns="0" anchor="t">
            <a:spAutoFit/>
          </a:bodyPr>
          <a:p>
            <a:pPr marL="92160">
              <a:lnSpc>
                <a:spcPct val="100000"/>
              </a:lnSpc>
              <a:spcBef>
                <a:spcPts val="264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Drop</a:t>
            </a:r>
            <a:r>
              <a:rPr b="0" lang="en-US" sz="16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16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inertia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8" name="object 17"/>
          <p:cNvSpPr/>
          <p:nvPr/>
        </p:nvSpPr>
        <p:spPr>
          <a:xfrm>
            <a:off x="4852440" y="3614760"/>
            <a:ext cx="1385280" cy="276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480" bIns="0" anchor="t">
            <a:spAutoFit/>
          </a:bodyPr>
          <a:p>
            <a:pPr marL="90720">
              <a:lnSpc>
                <a:spcPct val="100000"/>
              </a:lnSpc>
              <a:spcBef>
                <a:spcPts val="264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Drop</a:t>
            </a:r>
            <a:r>
              <a:rPr b="0" lang="en-US" sz="16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160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inertia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9" name="object 18"/>
          <p:cNvSpPr/>
          <p:nvPr/>
        </p:nvSpPr>
        <p:spPr>
          <a:xfrm>
            <a:off x="1757520" y="4109400"/>
            <a:ext cx="2692080" cy="535680"/>
          </a:xfrm>
          <a:custGeom>
            <a:avLst/>
            <a:gdLst/>
            <a:ahLst/>
            <a:rect l="l" t="t" r="r" b="b"/>
            <a:pathLst>
              <a:path w="2692400" h="535939">
                <a:moveTo>
                  <a:pt x="6858" y="294766"/>
                </a:moveTo>
                <a:lnTo>
                  <a:pt x="489077" y="420623"/>
                </a:lnTo>
                <a:lnTo>
                  <a:pt x="662144" y="449325"/>
                </a:lnTo>
                <a:lnTo>
                  <a:pt x="727710" y="459866"/>
                </a:lnTo>
                <a:lnTo>
                  <a:pt x="844550" y="477265"/>
                </a:lnTo>
                <a:lnTo>
                  <a:pt x="959231" y="493013"/>
                </a:lnTo>
                <a:lnTo>
                  <a:pt x="1071499" y="506475"/>
                </a:lnTo>
                <a:lnTo>
                  <a:pt x="1181100" y="517905"/>
                </a:lnTo>
                <a:lnTo>
                  <a:pt x="1287907" y="526541"/>
                </a:lnTo>
                <a:lnTo>
                  <a:pt x="1391158" y="532637"/>
                </a:lnTo>
                <a:lnTo>
                  <a:pt x="1490980" y="535558"/>
                </a:lnTo>
                <a:lnTo>
                  <a:pt x="1586992" y="535050"/>
                </a:lnTo>
                <a:lnTo>
                  <a:pt x="1678686" y="531113"/>
                </a:lnTo>
                <a:lnTo>
                  <a:pt x="1765935" y="523239"/>
                </a:lnTo>
                <a:lnTo>
                  <a:pt x="1807972" y="517651"/>
                </a:lnTo>
                <a:lnTo>
                  <a:pt x="1848739" y="511174"/>
                </a:lnTo>
                <a:lnTo>
                  <a:pt x="1888363" y="503808"/>
                </a:lnTo>
                <a:lnTo>
                  <a:pt x="1917515" y="497458"/>
                </a:lnTo>
                <a:lnTo>
                  <a:pt x="1491742" y="497458"/>
                </a:lnTo>
                <a:lnTo>
                  <a:pt x="1392555" y="494537"/>
                </a:lnTo>
                <a:lnTo>
                  <a:pt x="1393063" y="494537"/>
                </a:lnTo>
                <a:lnTo>
                  <a:pt x="1290320" y="488568"/>
                </a:lnTo>
                <a:lnTo>
                  <a:pt x="1290701" y="488568"/>
                </a:lnTo>
                <a:lnTo>
                  <a:pt x="1184402" y="479932"/>
                </a:lnTo>
                <a:lnTo>
                  <a:pt x="1184910" y="479932"/>
                </a:lnTo>
                <a:lnTo>
                  <a:pt x="1075563" y="468629"/>
                </a:lnTo>
                <a:lnTo>
                  <a:pt x="1075944" y="468629"/>
                </a:lnTo>
                <a:lnTo>
                  <a:pt x="963930" y="455167"/>
                </a:lnTo>
                <a:lnTo>
                  <a:pt x="964184" y="455167"/>
                </a:lnTo>
                <a:lnTo>
                  <a:pt x="849884" y="439546"/>
                </a:lnTo>
                <a:lnTo>
                  <a:pt x="733425" y="422147"/>
                </a:lnTo>
                <a:lnTo>
                  <a:pt x="733679" y="422147"/>
                </a:lnTo>
                <a:lnTo>
                  <a:pt x="615315" y="403224"/>
                </a:lnTo>
                <a:lnTo>
                  <a:pt x="496308" y="383158"/>
                </a:lnTo>
                <a:lnTo>
                  <a:pt x="495681" y="383158"/>
                </a:lnTo>
                <a:lnTo>
                  <a:pt x="252349" y="339978"/>
                </a:lnTo>
                <a:lnTo>
                  <a:pt x="252476" y="339978"/>
                </a:lnTo>
                <a:lnTo>
                  <a:pt x="6858" y="294766"/>
                </a:lnTo>
                <a:close/>
              </a:path>
              <a:path w="2692400" h="535939">
                <a:moveTo>
                  <a:pt x="1586357" y="496950"/>
                </a:moveTo>
                <a:lnTo>
                  <a:pt x="1491107" y="497331"/>
                </a:lnTo>
                <a:lnTo>
                  <a:pt x="1491742" y="497458"/>
                </a:lnTo>
                <a:lnTo>
                  <a:pt x="1917515" y="497458"/>
                </a:lnTo>
                <a:lnTo>
                  <a:pt x="1919264" y="497077"/>
                </a:lnTo>
                <a:lnTo>
                  <a:pt x="1585595" y="497077"/>
                </a:lnTo>
                <a:lnTo>
                  <a:pt x="1586357" y="496950"/>
                </a:lnTo>
                <a:close/>
              </a:path>
              <a:path w="2692400" h="535939">
                <a:moveTo>
                  <a:pt x="1676654" y="493013"/>
                </a:moveTo>
                <a:lnTo>
                  <a:pt x="1585595" y="497077"/>
                </a:lnTo>
                <a:lnTo>
                  <a:pt x="1919264" y="497077"/>
                </a:lnTo>
                <a:lnTo>
                  <a:pt x="1926844" y="495426"/>
                </a:lnTo>
                <a:lnTo>
                  <a:pt x="1936050" y="493140"/>
                </a:lnTo>
                <a:lnTo>
                  <a:pt x="1675764" y="493140"/>
                </a:lnTo>
                <a:lnTo>
                  <a:pt x="1676654" y="493013"/>
                </a:lnTo>
                <a:close/>
              </a:path>
              <a:path w="2692400" h="535939">
                <a:moveTo>
                  <a:pt x="1762125" y="485266"/>
                </a:moveTo>
                <a:lnTo>
                  <a:pt x="1675764" y="493140"/>
                </a:lnTo>
                <a:lnTo>
                  <a:pt x="1936050" y="493140"/>
                </a:lnTo>
                <a:lnTo>
                  <a:pt x="1964182" y="486155"/>
                </a:lnTo>
                <a:lnTo>
                  <a:pt x="1966915" y="485393"/>
                </a:lnTo>
                <a:lnTo>
                  <a:pt x="1761363" y="485393"/>
                </a:lnTo>
                <a:lnTo>
                  <a:pt x="1762125" y="485266"/>
                </a:lnTo>
                <a:close/>
              </a:path>
              <a:path w="2692400" h="535939">
                <a:moveTo>
                  <a:pt x="1802764" y="479932"/>
                </a:moveTo>
                <a:lnTo>
                  <a:pt x="1761363" y="485393"/>
                </a:lnTo>
                <a:lnTo>
                  <a:pt x="1966915" y="485393"/>
                </a:lnTo>
                <a:lnTo>
                  <a:pt x="1986051" y="480059"/>
                </a:lnTo>
                <a:lnTo>
                  <a:pt x="1802257" y="480059"/>
                </a:lnTo>
                <a:lnTo>
                  <a:pt x="1802764" y="479932"/>
                </a:lnTo>
                <a:close/>
              </a:path>
              <a:path w="2692400" h="535939">
                <a:moveTo>
                  <a:pt x="1842516" y="473582"/>
                </a:moveTo>
                <a:lnTo>
                  <a:pt x="1802257" y="480059"/>
                </a:lnTo>
                <a:lnTo>
                  <a:pt x="1986051" y="480059"/>
                </a:lnTo>
                <a:lnTo>
                  <a:pt x="2000631" y="475995"/>
                </a:lnTo>
                <a:lnTo>
                  <a:pt x="2007961" y="473709"/>
                </a:lnTo>
                <a:lnTo>
                  <a:pt x="1842008" y="473709"/>
                </a:lnTo>
                <a:lnTo>
                  <a:pt x="1842516" y="473582"/>
                </a:lnTo>
                <a:close/>
              </a:path>
              <a:path w="2692400" h="535939">
                <a:moveTo>
                  <a:pt x="1880997" y="466343"/>
                </a:moveTo>
                <a:lnTo>
                  <a:pt x="1842008" y="473709"/>
                </a:lnTo>
                <a:lnTo>
                  <a:pt x="2007961" y="473709"/>
                </a:lnTo>
                <a:lnTo>
                  <a:pt x="2031176" y="466470"/>
                </a:lnTo>
                <a:lnTo>
                  <a:pt x="1880489" y="466470"/>
                </a:lnTo>
                <a:lnTo>
                  <a:pt x="1880997" y="466343"/>
                </a:lnTo>
                <a:close/>
              </a:path>
              <a:path w="2692400" h="535939">
                <a:moveTo>
                  <a:pt x="2080979" y="449198"/>
                </a:moveTo>
                <a:lnTo>
                  <a:pt x="1954784" y="449198"/>
                </a:lnTo>
                <a:lnTo>
                  <a:pt x="1917954" y="458342"/>
                </a:lnTo>
                <a:lnTo>
                  <a:pt x="1880489" y="466470"/>
                </a:lnTo>
                <a:lnTo>
                  <a:pt x="2031176" y="466470"/>
                </a:lnTo>
                <a:lnTo>
                  <a:pt x="2036064" y="464946"/>
                </a:lnTo>
                <a:lnTo>
                  <a:pt x="2070481" y="453135"/>
                </a:lnTo>
                <a:lnTo>
                  <a:pt x="2080979" y="449198"/>
                </a:lnTo>
                <a:close/>
              </a:path>
              <a:path w="2692400" h="535939">
                <a:moveTo>
                  <a:pt x="1918462" y="458215"/>
                </a:moveTo>
                <a:lnTo>
                  <a:pt x="1917877" y="458342"/>
                </a:lnTo>
                <a:lnTo>
                  <a:pt x="1918462" y="458215"/>
                </a:lnTo>
                <a:close/>
              </a:path>
              <a:path w="2692400" h="535939">
                <a:moveTo>
                  <a:pt x="1990217" y="439292"/>
                </a:moveTo>
                <a:lnTo>
                  <a:pt x="1954304" y="449318"/>
                </a:lnTo>
                <a:lnTo>
                  <a:pt x="1954784" y="449198"/>
                </a:lnTo>
                <a:lnTo>
                  <a:pt x="2080979" y="449198"/>
                </a:lnTo>
                <a:lnTo>
                  <a:pt x="2104009" y="440562"/>
                </a:lnTo>
                <a:lnTo>
                  <a:pt x="2106505" y="439546"/>
                </a:lnTo>
                <a:lnTo>
                  <a:pt x="1989582" y="439546"/>
                </a:lnTo>
                <a:lnTo>
                  <a:pt x="1990217" y="439292"/>
                </a:lnTo>
                <a:close/>
              </a:path>
              <a:path w="2692400" h="535939">
                <a:moveTo>
                  <a:pt x="2133342" y="428624"/>
                </a:moveTo>
                <a:lnTo>
                  <a:pt x="2024507" y="428624"/>
                </a:lnTo>
                <a:lnTo>
                  <a:pt x="1989582" y="439546"/>
                </a:lnTo>
                <a:lnTo>
                  <a:pt x="2106505" y="439546"/>
                </a:lnTo>
                <a:lnTo>
                  <a:pt x="2133342" y="428624"/>
                </a:lnTo>
                <a:close/>
              </a:path>
              <a:path w="2692400" h="535939">
                <a:moveTo>
                  <a:pt x="2159371" y="417194"/>
                </a:moveTo>
                <a:lnTo>
                  <a:pt x="2057908" y="417194"/>
                </a:lnTo>
                <a:lnTo>
                  <a:pt x="2023999" y="428751"/>
                </a:lnTo>
                <a:lnTo>
                  <a:pt x="2024507" y="428624"/>
                </a:lnTo>
                <a:lnTo>
                  <a:pt x="2133342" y="428624"/>
                </a:lnTo>
                <a:lnTo>
                  <a:pt x="2136775" y="427227"/>
                </a:lnTo>
                <a:lnTo>
                  <a:pt x="2159371" y="417194"/>
                </a:lnTo>
                <a:close/>
              </a:path>
              <a:path w="2692400" h="535939">
                <a:moveTo>
                  <a:pt x="2185621" y="405002"/>
                </a:moveTo>
                <a:lnTo>
                  <a:pt x="2090420" y="405002"/>
                </a:lnTo>
                <a:lnTo>
                  <a:pt x="2057400" y="417321"/>
                </a:lnTo>
                <a:lnTo>
                  <a:pt x="2057908" y="417194"/>
                </a:lnTo>
                <a:lnTo>
                  <a:pt x="2159371" y="417194"/>
                </a:lnTo>
                <a:lnTo>
                  <a:pt x="2168525" y="413130"/>
                </a:lnTo>
                <a:lnTo>
                  <a:pt x="2185621" y="405002"/>
                </a:lnTo>
                <a:close/>
              </a:path>
              <a:path w="2692400" h="535939">
                <a:moveTo>
                  <a:pt x="2264176" y="364108"/>
                </a:moveTo>
                <a:lnTo>
                  <a:pt x="2182876" y="364108"/>
                </a:lnTo>
                <a:lnTo>
                  <a:pt x="2152396" y="378713"/>
                </a:lnTo>
                <a:lnTo>
                  <a:pt x="2121662" y="392302"/>
                </a:lnTo>
                <a:lnTo>
                  <a:pt x="2089912" y="405129"/>
                </a:lnTo>
                <a:lnTo>
                  <a:pt x="2090420" y="405002"/>
                </a:lnTo>
                <a:lnTo>
                  <a:pt x="2185621" y="405002"/>
                </a:lnTo>
                <a:lnTo>
                  <a:pt x="2199513" y="398398"/>
                </a:lnTo>
                <a:lnTo>
                  <a:pt x="2229739" y="383031"/>
                </a:lnTo>
                <a:lnTo>
                  <a:pt x="2259076" y="367029"/>
                </a:lnTo>
                <a:lnTo>
                  <a:pt x="2264176" y="364108"/>
                </a:lnTo>
                <a:close/>
              </a:path>
              <a:path w="2692400" h="535939">
                <a:moveTo>
                  <a:pt x="2122170" y="392048"/>
                </a:moveTo>
                <a:lnTo>
                  <a:pt x="2121543" y="392302"/>
                </a:lnTo>
                <a:lnTo>
                  <a:pt x="2122170" y="392048"/>
                </a:lnTo>
                <a:close/>
              </a:path>
              <a:path w="2692400" h="535939">
                <a:moveTo>
                  <a:pt x="495554" y="383031"/>
                </a:moveTo>
                <a:lnTo>
                  <a:pt x="496308" y="383158"/>
                </a:lnTo>
                <a:lnTo>
                  <a:pt x="495554" y="383031"/>
                </a:lnTo>
                <a:close/>
              </a:path>
              <a:path w="2692400" h="535939">
                <a:moveTo>
                  <a:pt x="2152904" y="378459"/>
                </a:moveTo>
                <a:lnTo>
                  <a:pt x="2152330" y="378713"/>
                </a:lnTo>
                <a:lnTo>
                  <a:pt x="2152904" y="378459"/>
                </a:lnTo>
                <a:close/>
              </a:path>
              <a:path w="2692400" h="535939">
                <a:moveTo>
                  <a:pt x="2290181" y="349122"/>
                </a:moveTo>
                <a:lnTo>
                  <a:pt x="2212213" y="349122"/>
                </a:lnTo>
                <a:lnTo>
                  <a:pt x="2182704" y="364191"/>
                </a:lnTo>
                <a:lnTo>
                  <a:pt x="2182876" y="364108"/>
                </a:lnTo>
                <a:lnTo>
                  <a:pt x="2264176" y="364108"/>
                </a:lnTo>
                <a:lnTo>
                  <a:pt x="2287905" y="350519"/>
                </a:lnTo>
                <a:lnTo>
                  <a:pt x="2290181" y="349122"/>
                </a:lnTo>
                <a:close/>
              </a:path>
              <a:path w="2692400" h="535939">
                <a:moveTo>
                  <a:pt x="2340608" y="317626"/>
                </a:moveTo>
                <a:lnTo>
                  <a:pt x="2268728" y="317626"/>
                </a:lnTo>
                <a:lnTo>
                  <a:pt x="2240280" y="333882"/>
                </a:lnTo>
                <a:lnTo>
                  <a:pt x="2211705" y="349376"/>
                </a:lnTo>
                <a:lnTo>
                  <a:pt x="2212213" y="349122"/>
                </a:lnTo>
                <a:lnTo>
                  <a:pt x="2290181" y="349122"/>
                </a:lnTo>
                <a:lnTo>
                  <a:pt x="2315845" y="333374"/>
                </a:lnTo>
                <a:lnTo>
                  <a:pt x="2340608" y="317626"/>
                </a:lnTo>
                <a:close/>
              </a:path>
              <a:path w="2692400" h="535939">
                <a:moveTo>
                  <a:pt x="2240661" y="333628"/>
                </a:moveTo>
                <a:lnTo>
                  <a:pt x="2240193" y="333882"/>
                </a:lnTo>
                <a:lnTo>
                  <a:pt x="2240661" y="333628"/>
                </a:lnTo>
                <a:close/>
              </a:path>
              <a:path w="2692400" h="535939">
                <a:moveTo>
                  <a:pt x="2389585" y="283844"/>
                </a:moveTo>
                <a:lnTo>
                  <a:pt x="2322703" y="283844"/>
                </a:lnTo>
                <a:lnTo>
                  <a:pt x="2295525" y="301243"/>
                </a:lnTo>
                <a:lnTo>
                  <a:pt x="2268220" y="317880"/>
                </a:lnTo>
                <a:lnTo>
                  <a:pt x="2268728" y="317626"/>
                </a:lnTo>
                <a:lnTo>
                  <a:pt x="2340608" y="317626"/>
                </a:lnTo>
                <a:lnTo>
                  <a:pt x="2343404" y="315848"/>
                </a:lnTo>
                <a:lnTo>
                  <a:pt x="2370328" y="297687"/>
                </a:lnTo>
                <a:lnTo>
                  <a:pt x="2389585" y="283844"/>
                </a:lnTo>
                <a:close/>
              </a:path>
              <a:path w="2692400" h="535939">
                <a:moveTo>
                  <a:pt x="2295906" y="300989"/>
                </a:moveTo>
                <a:lnTo>
                  <a:pt x="2295489" y="301243"/>
                </a:lnTo>
                <a:lnTo>
                  <a:pt x="2295906" y="300989"/>
                </a:lnTo>
                <a:close/>
              </a:path>
              <a:path w="2692400" h="535939">
                <a:moveTo>
                  <a:pt x="2348738" y="266191"/>
                </a:moveTo>
                <a:lnTo>
                  <a:pt x="2322589" y="283917"/>
                </a:lnTo>
                <a:lnTo>
                  <a:pt x="2389585" y="283844"/>
                </a:lnTo>
                <a:lnTo>
                  <a:pt x="2413613" y="266572"/>
                </a:lnTo>
                <a:lnTo>
                  <a:pt x="2348357" y="266572"/>
                </a:lnTo>
                <a:lnTo>
                  <a:pt x="2348738" y="266191"/>
                </a:lnTo>
                <a:close/>
              </a:path>
              <a:path w="2692400" h="535939">
                <a:moveTo>
                  <a:pt x="2461943" y="229615"/>
                </a:moveTo>
                <a:lnTo>
                  <a:pt x="2399792" y="229615"/>
                </a:lnTo>
                <a:lnTo>
                  <a:pt x="2348357" y="266572"/>
                </a:lnTo>
                <a:lnTo>
                  <a:pt x="2413613" y="266572"/>
                </a:lnTo>
                <a:lnTo>
                  <a:pt x="2422271" y="260349"/>
                </a:lnTo>
                <a:lnTo>
                  <a:pt x="2461943" y="229615"/>
                </a:lnTo>
                <a:close/>
              </a:path>
              <a:path w="2692400" h="535939">
                <a:moveTo>
                  <a:pt x="2508667" y="191515"/>
                </a:moveTo>
                <a:lnTo>
                  <a:pt x="2448814" y="191515"/>
                </a:lnTo>
                <a:lnTo>
                  <a:pt x="2399157" y="229996"/>
                </a:lnTo>
                <a:lnTo>
                  <a:pt x="2399792" y="229615"/>
                </a:lnTo>
                <a:lnTo>
                  <a:pt x="2461943" y="229615"/>
                </a:lnTo>
                <a:lnTo>
                  <a:pt x="2472436" y="221487"/>
                </a:lnTo>
                <a:lnTo>
                  <a:pt x="2508667" y="191515"/>
                </a:lnTo>
                <a:close/>
              </a:path>
              <a:path w="2692400" h="535939">
                <a:moveTo>
                  <a:pt x="2554397" y="152145"/>
                </a:moveTo>
                <a:lnTo>
                  <a:pt x="2496439" y="152145"/>
                </a:lnTo>
                <a:lnTo>
                  <a:pt x="2448306" y="191896"/>
                </a:lnTo>
                <a:lnTo>
                  <a:pt x="2448814" y="191515"/>
                </a:lnTo>
                <a:lnTo>
                  <a:pt x="2508667" y="191515"/>
                </a:lnTo>
                <a:lnTo>
                  <a:pt x="2520950" y="181355"/>
                </a:lnTo>
                <a:lnTo>
                  <a:pt x="2554397" y="152145"/>
                </a:lnTo>
                <a:close/>
              </a:path>
              <a:path w="2692400" h="535939">
                <a:moveTo>
                  <a:pt x="2688334" y="11937"/>
                </a:moveTo>
                <a:lnTo>
                  <a:pt x="2651252" y="11937"/>
                </a:lnTo>
                <a:lnTo>
                  <a:pt x="2677287" y="39750"/>
                </a:lnTo>
                <a:lnTo>
                  <a:pt x="2659761" y="56260"/>
                </a:lnTo>
                <a:lnTo>
                  <a:pt x="2626095" y="87481"/>
                </a:lnTo>
                <a:lnTo>
                  <a:pt x="2608326" y="147192"/>
                </a:lnTo>
                <a:lnTo>
                  <a:pt x="2607615" y="154761"/>
                </a:lnTo>
                <a:lnTo>
                  <a:pt x="2609786" y="161734"/>
                </a:lnTo>
                <a:lnTo>
                  <a:pt x="2614433" y="167374"/>
                </a:lnTo>
                <a:lnTo>
                  <a:pt x="2621153" y="170941"/>
                </a:lnTo>
                <a:lnTo>
                  <a:pt x="2628665" y="171580"/>
                </a:lnTo>
                <a:lnTo>
                  <a:pt x="2635631" y="169386"/>
                </a:lnTo>
                <a:lnTo>
                  <a:pt x="2641262" y="164762"/>
                </a:lnTo>
                <a:lnTo>
                  <a:pt x="2644775" y="158114"/>
                </a:lnTo>
                <a:lnTo>
                  <a:pt x="2688334" y="11937"/>
                </a:lnTo>
                <a:close/>
              </a:path>
              <a:path w="2692400" h="535939">
                <a:moveTo>
                  <a:pt x="2588514" y="70230"/>
                </a:moveTo>
                <a:lnTo>
                  <a:pt x="2542667" y="111886"/>
                </a:lnTo>
                <a:lnTo>
                  <a:pt x="2496058" y="152399"/>
                </a:lnTo>
                <a:lnTo>
                  <a:pt x="2496439" y="152145"/>
                </a:lnTo>
                <a:lnTo>
                  <a:pt x="2554397" y="152145"/>
                </a:lnTo>
                <a:lnTo>
                  <a:pt x="2568067" y="140207"/>
                </a:lnTo>
                <a:lnTo>
                  <a:pt x="2614295" y="98424"/>
                </a:lnTo>
                <a:lnTo>
                  <a:pt x="2626095" y="87481"/>
                </a:lnTo>
                <a:lnTo>
                  <a:pt x="2631153" y="70484"/>
                </a:lnTo>
                <a:lnTo>
                  <a:pt x="2588387" y="70484"/>
                </a:lnTo>
                <a:lnTo>
                  <a:pt x="2588514" y="70230"/>
                </a:lnTo>
                <a:close/>
              </a:path>
              <a:path w="2692400" h="535939">
                <a:moveTo>
                  <a:pt x="2542921" y="111632"/>
                </a:moveTo>
                <a:lnTo>
                  <a:pt x="2542629" y="111886"/>
                </a:lnTo>
                <a:lnTo>
                  <a:pt x="2542921" y="111632"/>
                </a:lnTo>
                <a:close/>
              </a:path>
              <a:path w="2692400" h="535939">
                <a:moveTo>
                  <a:pt x="2659217" y="20446"/>
                </a:moveTo>
                <a:lnTo>
                  <a:pt x="2646045" y="20446"/>
                </a:lnTo>
                <a:lnTo>
                  <a:pt x="2668524" y="44322"/>
                </a:lnTo>
                <a:lnTo>
                  <a:pt x="2636760" y="51645"/>
                </a:lnTo>
                <a:lnTo>
                  <a:pt x="2626095" y="87481"/>
                </a:lnTo>
                <a:lnTo>
                  <a:pt x="2659761" y="56260"/>
                </a:lnTo>
                <a:lnTo>
                  <a:pt x="2677287" y="39750"/>
                </a:lnTo>
                <a:lnTo>
                  <a:pt x="2659217" y="20446"/>
                </a:lnTo>
                <a:close/>
              </a:path>
              <a:path w="2692400" h="535939">
                <a:moveTo>
                  <a:pt x="2691892" y="0"/>
                </a:moveTo>
                <a:lnTo>
                  <a:pt x="2530983" y="36829"/>
                </a:lnTo>
                <a:lnTo>
                  <a:pt x="2516657" y="56260"/>
                </a:lnTo>
                <a:lnTo>
                  <a:pt x="2516759" y="59689"/>
                </a:lnTo>
                <a:lnTo>
                  <a:pt x="2519848" y="66593"/>
                </a:lnTo>
                <a:lnTo>
                  <a:pt x="2525188" y="71580"/>
                </a:lnTo>
                <a:lnTo>
                  <a:pt x="2532028" y="74209"/>
                </a:lnTo>
                <a:lnTo>
                  <a:pt x="2539619" y="74040"/>
                </a:lnTo>
                <a:lnTo>
                  <a:pt x="2599377" y="60264"/>
                </a:lnTo>
                <a:lnTo>
                  <a:pt x="2633726" y="28320"/>
                </a:lnTo>
                <a:lnTo>
                  <a:pt x="2633860" y="28320"/>
                </a:lnTo>
                <a:lnTo>
                  <a:pt x="2651252" y="11937"/>
                </a:lnTo>
                <a:lnTo>
                  <a:pt x="2688334" y="11937"/>
                </a:lnTo>
                <a:lnTo>
                  <a:pt x="2691892" y="0"/>
                </a:lnTo>
                <a:close/>
              </a:path>
              <a:path w="2692400" h="535939">
                <a:moveTo>
                  <a:pt x="2636760" y="51645"/>
                </a:moveTo>
                <a:lnTo>
                  <a:pt x="2599377" y="60264"/>
                </a:lnTo>
                <a:lnTo>
                  <a:pt x="2588387" y="70484"/>
                </a:lnTo>
                <a:lnTo>
                  <a:pt x="2631153" y="70484"/>
                </a:lnTo>
                <a:lnTo>
                  <a:pt x="2636760" y="51645"/>
                </a:lnTo>
                <a:close/>
              </a:path>
              <a:path w="2692400" h="535939">
                <a:moveTo>
                  <a:pt x="2633726" y="28320"/>
                </a:moveTo>
                <a:lnTo>
                  <a:pt x="2599377" y="60264"/>
                </a:lnTo>
                <a:lnTo>
                  <a:pt x="2636760" y="51645"/>
                </a:lnTo>
                <a:lnTo>
                  <a:pt x="2643663" y="28447"/>
                </a:lnTo>
                <a:lnTo>
                  <a:pt x="2633726" y="28447"/>
                </a:lnTo>
                <a:close/>
              </a:path>
              <a:path w="2692400" h="535939">
                <a:moveTo>
                  <a:pt x="2646045" y="20446"/>
                </a:moveTo>
                <a:lnTo>
                  <a:pt x="2636760" y="51645"/>
                </a:lnTo>
                <a:lnTo>
                  <a:pt x="2668524" y="44322"/>
                </a:lnTo>
                <a:lnTo>
                  <a:pt x="2646045" y="20446"/>
                </a:lnTo>
                <a:close/>
              </a:path>
              <a:path w="2692400" h="535939">
                <a:moveTo>
                  <a:pt x="2633860" y="28320"/>
                </a:moveTo>
                <a:lnTo>
                  <a:pt x="2633726" y="28320"/>
                </a:lnTo>
                <a:lnTo>
                  <a:pt x="2633860" y="28320"/>
                </a:lnTo>
                <a:close/>
              </a:path>
              <a:path w="2692400" h="535939">
                <a:moveTo>
                  <a:pt x="2651252" y="11937"/>
                </a:moveTo>
                <a:lnTo>
                  <a:pt x="2633726" y="28447"/>
                </a:lnTo>
                <a:lnTo>
                  <a:pt x="2643663" y="28447"/>
                </a:lnTo>
                <a:lnTo>
                  <a:pt x="2646045" y="20446"/>
                </a:lnTo>
                <a:lnTo>
                  <a:pt x="2659217" y="20446"/>
                </a:lnTo>
                <a:lnTo>
                  <a:pt x="2651252" y="11937"/>
                </a:lnTo>
                <a:close/>
              </a:path>
            </a:pathLst>
          </a:custGeom>
          <a:solidFill>
            <a:srgbClr val="ec7c3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object 19"/>
          <p:cNvSpPr/>
          <p:nvPr/>
        </p:nvSpPr>
        <p:spPr>
          <a:xfrm>
            <a:off x="910080" y="4128480"/>
            <a:ext cx="7812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12" strike="noStrike">
                <a:solidFill>
                  <a:srgbClr val="000000"/>
                </a:solidFill>
                <a:latin typeface="Calibri"/>
              </a:rPr>
              <a:t>Elbow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119;g78beb30802_0_26"/>
          <p:cNvSpPr/>
          <p:nvPr/>
        </p:nvSpPr>
        <p:spPr>
          <a:xfrm>
            <a:off x="512280" y="355680"/>
            <a:ext cx="1147572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rgbClr val="000000"/>
                </a:solidFill>
                <a:latin typeface="Montserrat"/>
                <a:ea typeface="Montserrat"/>
              </a:rPr>
              <a:t>K Means Clustering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752" name="Google Shape;120;g78beb30802_0_26"/>
          <p:cNvSpPr/>
          <p:nvPr/>
        </p:nvSpPr>
        <p:spPr>
          <a:xfrm>
            <a:off x="405360" y="1393200"/>
            <a:ext cx="11038680" cy="37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 marL="228600" indent="-260280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Montserrat"/>
                <a:ea typeface="Montserrat"/>
              </a:rPr>
              <a:t>K Means algorithm is a Centroid Based Algorithm.</a:t>
            </a:r>
            <a:endParaRPr b="0" lang="en-US" sz="2300" spc="-1" strike="noStrike">
              <a:latin typeface="Arial"/>
            </a:endParaRPr>
          </a:p>
          <a:p>
            <a:pPr marL="228600" indent="-260280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Montserrat"/>
                <a:ea typeface="Montserrat"/>
              </a:rPr>
              <a:t>It tries to make the intra-cluster data points as similar as possible while also keeping the clusters as different as possible.</a:t>
            </a:r>
            <a:endParaRPr b="0" lang="en-US" sz="2300" spc="-1" strike="noStrike">
              <a:latin typeface="Arial"/>
            </a:endParaRPr>
          </a:p>
          <a:p>
            <a:pPr marL="228600" indent="-260280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Montserrat"/>
                <a:ea typeface="Montserrat"/>
              </a:rPr>
              <a:t>It assigns data points to a cluster such that the sum of the squared distance between the data points and the cluster’s centroid minimum. </a:t>
            </a:r>
            <a:endParaRPr b="0" lang="en-US" sz="2300" spc="-1" strike="noStrike">
              <a:latin typeface="Arial"/>
            </a:endParaRPr>
          </a:p>
          <a:p>
            <a:pPr marL="228600" indent="-260280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Montserrat"/>
                <a:ea typeface="Montserrat"/>
              </a:rPr>
              <a:t>The less variation we have within clusters, the more homogeneous the data points are within the same cluster.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753" name="Google Shape;121;g78beb30802_0_26"/>
          <p:cNvSpPr/>
          <p:nvPr/>
        </p:nvSpPr>
        <p:spPr>
          <a:xfrm>
            <a:off x="405360" y="385920"/>
            <a:ext cx="360" cy="6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8600">
            <a:solidFill>
              <a:srgbClr val="cfe2f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bject 2"/>
          <p:cNvSpPr/>
          <p:nvPr/>
        </p:nvSpPr>
        <p:spPr>
          <a:xfrm>
            <a:off x="567720" y="863280"/>
            <a:ext cx="11256120" cy="360"/>
          </a:xfrm>
          <a:custGeom>
            <a:avLst/>
            <a:gdLst/>
            <a:ahLst/>
            <a:rect l="l" t="t" r="r" b="b"/>
            <a:pathLst>
              <a:path w="11256645" h="0">
                <a:moveTo>
                  <a:pt x="0" y="0"/>
                </a:moveTo>
                <a:lnTo>
                  <a:pt x="11256137" y="0"/>
                </a:lnTo>
              </a:path>
            </a:pathLst>
          </a:custGeom>
          <a:noFill/>
          <a:ln w="28956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16920" y="-175680"/>
            <a:ext cx="31726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What</a:t>
            </a:r>
            <a:r>
              <a:rPr b="0" lang="en-US" sz="3200" spc="-1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is</a:t>
            </a:r>
            <a:r>
              <a:rPr b="0" lang="en-US" sz="3200" spc="-1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Cluste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ring?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9" name="object 4"/>
          <p:cNvGraphicFramePr/>
          <p:nvPr/>
        </p:nvGraphicFramePr>
        <p:xfrm>
          <a:off x="264960" y="1136520"/>
          <a:ext cx="4503600" cy="4073760"/>
        </p:xfrm>
        <a:graphic>
          <a:graphicData uri="http://schemas.openxmlformats.org/drawingml/2006/table">
            <a:tbl>
              <a:tblPr/>
              <a:tblGrid>
                <a:gridCol w="1352520"/>
                <a:gridCol w="1036800"/>
                <a:gridCol w="1186560"/>
                <a:gridCol w="927720"/>
              </a:tblGrid>
              <a:tr h="370080"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Student</a:t>
                      </a:r>
                      <a:r>
                        <a:rPr b="1" lang="en-US" sz="1800" spc="-4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800" spc="-26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1" lang="en-US" sz="18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Gender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1" lang="en-US" sz="18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Major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1" lang="en-US" sz="18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Grade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</a:tr>
              <a:tr h="370080"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A+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008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  <a:tr h="370080"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Statistics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A+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080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  <a:tr h="37008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008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Statistics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  <a:tr h="37080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A+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008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  <a:tr h="370080"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Statistics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B+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1520"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B+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pSp>
        <p:nvGrpSpPr>
          <p:cNvPr id="190" name="object 5"/>
          <p:cNvGrpSpPr/>
          <p:nvPr/>
        </p:nvGrpSpPr>
        <p:grpSpPr>
          <a:xfrm>
            <a:off x="5193720" y="1374480"/>
            <a:ext cx="3240000" cy="2268000"/>
            <a:chOff x="5193720" y="1374480"/>
            <a:chExt cx="3240000" cy="2268000"/>
          </a:xfrm>
        </p:grpSpPr>
        <p:sp>
          <p:nvSpPr>
            <p:cNvPr id="191" name="object 6"/>
            <p:cNvSpPr/>
            <p:nvPr/>
          </p:nvSpPr>
          <p:spPr>
            <a:xfrm>
              <a:off x="5193720" y="1374480"/>
              <a:ext cx="3240000" cy="2268000"/>
            </a:xfrm>
            <a:custGeom>
              <a:avLst/>
              <a:gdLst/>
              <a:ahLst/>
              <a:rect l="l" t="t" r="r" b="b"/>
              <a:pathLst>
                <a:path w="3240404" h="2268220">
                  <a:moveTo>
                    <a:pt x="1620012" y="0"/>
                  </a:moveTo>
                  <a:lnTo>
                    <a:pt x="1563137" y="685"/>
                  </a:lnTo>
                  <a:lnTo>
                    <a:pt x="1506756" y="2727"/>
                  </a:lnTo>
                  <a:lnTo>
                    <a:pt x="1450898" y="6103"/>
                  </a:lnTo>
                  <a:lnTo>
                    <a:pt x="1395598" y="10790"/>
                  </a:lnTo>
                  <a:lnTo>
                    <a:pt x="1340886" y="16766"/>
                  </a:lnTo>
                  <a:lnTo>
                    <a:pt x="1286794" y="24008"/>
                  </a:lnTo>
                  <a:lnTo>
                    <a:pt x="1233356" y="32494"/>
                  </a:lnTo>
                  <a:lnTo>
                    <a:pt x="1180602" y="42202"/>
                  </a:lnTo>
                  <a:lnTo>
                    <a:pt x="1128566" y="53108"/>
                  </a:lnTo>
                  <a:lnTo>
                    <a:pt x="1077279" y="65191"/>
                  </a:lnTo>
                  <a:lnTo>
                    <a:pt x="1026774" y="78428"/>
                  </a:lnTo>
                  <a:lnTo>
                    <a:pt x="977082" y="92797"/>
                  </a:lnTo>
                  <a:lnTo>
                    <a:pt x="928235" y="108274"/>
                  </a:lnTo>
                  <a:lnTo>
                    <a:pt x="880267" y="124838"/>
                  </a:lnTo>
                  <a:lnTo>
                    <a:pt x="833208" y="142466"/>
                  </a:lnTo>
                  <a:lnTo>
                    <a:pt x="787092" y="161136"/>
                  </a:lnTo>
                  <a:lnTo>
                    <a:pt x="741949" y="180825"/>
                  </a:lnTo>
                  <a:lnTo>
                    <a:pt x="697813" y="201510"/>
                  </a:lnTo>
                  <a:lnTo>
                    <a:pt x="654715" y="223169"/>
                  </a:lnTo>
                  <a:lnTo>
                    <a:pt x="612688" y="245780"/>
                  </a:lnTo>
                  <a:lnTo>
                    <a:pt x="571764" y="269321"/>
                  </a:lnTo>
                  <a:lnTo>
                    <a:pt x="531974" y="293767"/>
                  </a:lnTo>
                  <a:lnTo>
                    <a:pt x="493351" y="319099"/>
                  </a:lnTo>
                  <a:lnTo>
                    <a:pt x="455927" y="345291"/>
                  </a:lnTo>
                  <a:lnTo>
                    <a:pt x="419735" y="372323"/>
                  </a:lnTo>
                  <a:lnTo>
                    <a:pt x="384805" y="400172"/>
                  </a:lnTo>
                  <a:lnTo>
                    <a:pt x="351171" y="428815"/>
                  </a:lnTo>
                  <a:lnTo>
                    <a:pt x="318865" y="458230"/>
                  </a:lnTo>
                  <a:lnTo>
                    <a:pt x="287918" y="488394"/>
                  </a:lnTo>
                  <a:lnTo>
                    <a:pt x="258363" y="519285"/>
                  </a:lnTo>
                  <a:lnTo>
                    <a:pt x="230232" y="550881"/>
                  </a:lnTo>
                  <a:lnTo>
                    <a:pt x="203557" y="583158"/>
                  </a:lnTo>
                  <a:lnTo>
                    <a:pt x="178370" y="616095"/>
                  </a:lnTo>
                  <a:lnTo>
                    <a:pt x="154704" y="649668"/>
                  </a:lnTo>
                  <a:lnTo>
                    <a:pt x="132589" y="683856"/>
                  </a:lnTo>
                  <a:lnTo>
                    <a:pt x="112060" y="718636"/>
                  </a:lnTo>
                  <a:lnTo>
                    <a:pt x="93147" y="753986"/>
                  </a:lnTo>
                  <a:lnTo>
                    <a:pt x="75882" y="789882"/>
                  </a:lnTo>
                  <a:lnTo>
                    <a:pt x="60299" y="826303"/>
                  </a:lnTo>
                  <a:lnTo>
                    <a:pt x="46429" y="863226"/>
                  </a:lnTo>
                  <a:lnTo>
                    <a:pt x="34303" y="900629"/>
                  </a:lnTo>
                  <a:lnTo>
                    <a:pt x="23956" y="938488"/>
                  </a:lnTo>
                  <a:lnTo>
                    <a:pt x="15417" y="976782"/>
                  </a:lnTo>
                  <a:lnTo>
                    <a:pt x="8720" y="1015489"/>
                  </a:lnTo>
                  <a:lnTo>
                    <a:pt x="3897" y="1054585"/>
                  </a:lnTo>
                  <a:lnTo>
                    <a:pt x="979" y="1094048"/>
                  </a:lnTo>
                  <a:lnTo>
                    <a:pt x="0" y="1133855"/>
                  </a:lnTo>
                  <a:lnTo>
                    <a:pt x="979" y="1173663"/>
                  </a:lnTo>
                  <a:lnTo>
                    <a:pt x="3897" y="1213126"/>
                  </a:lnTo>
                  <a:lnTo>
                    <a:pt x="8720" y="1252222"/>
                  </a:lnTo>
                  <a:lnTo>
                    <a:pt x="15417" y="1290929"/>
                  </a:lnTo>
                  <a:lnTo>
                    <a:pt x="23956" y="1329223"/>
                  </a:lnTo>
                  <a:lnTo>
                    <a:pt x="34303" y="1367082"/>
                  </a:lnTo>
                  <a:lnTo>
                    <a:pt x="46429" y="1404485"/>
                  </a:lnTo>
                  <a:lnTo>
                    <a:pt x="60299" y="1441408"/>
                  </a:lnTo>
                  <a:lnTo>
                    <a:pt x="75882" y="1477829"/>
                  </a:lnTo>
                  <a:lnTo>
                    <a:pt x="93147" y="1513725"/>
                  </a:lnTo>
                  <a:lnTo>
                    <a:pt x="112060" y="1549075"/>
                  </a:lnTo>
                  <a:lnTo>
                    <a:pt x="132589" y="1583855"/>
                  </a:lnTo>
                  <a:lnTo>
                    <a:pt x="154704" y="1618043"/>
                  </a:lnTo>
                  <a:lnTo>
                    <a:pt x="178370" y="1651616"/>
                  </a:lnTo>
                  <a:lnTo>
                    <a:pt x="203557" y="1684553"/>
                  </a:lnTo>
                  <a:lnTo>
                    <a:pt x="230232" y="1716830"/>
                  </a:lnTo>
                  <a:lnTo>
                    <a:pt x="258363" y="1748426"/>
                  </a:lnTo>
                  <a:lnTo>
                    <a:pt x="287918" y="1779317"/>
                  </a:lnTo>
                  <a:lnTo>
                    <a:pt x="318865" y="1809481"/>
                  </a:lnTo>
                  <a:lnTo>
                    <a:pt x="351171" y="1838896"/>
                  </a:lnTo>
                  <a:lnTo>
                    <a:pt x="384805" y="1867539"/>
                  </a:lnTo>
                  <a:lnTo>
                    <a:pt x="419735" y="1895388"/>
                  </a:lnTo>
                  <a:lnTo>
                    <a:pt x="455927" y="1922420"/>
                  </a:lnTo>
                  <a:lnTo>
                    <a:pt x="493351" y="1948612"/>
                  </a:lnTo>
                  <a:lnTo>
                    <a:pt x="531974" y="1973944"/>
                  </a:lnTo>
                  <a:lnTo>
                    <a:pt x="571764" y="1998390"/>
                  </a:lnTo>
                  <a:lnTo>
                    <a:pt x="612688" y="2021931"/>
                  </a:lnTo>
                  <a:lnTo>
                    <a:pt x="654715" y="2044542"/>
                  </a:lnTo>
                  <a:lnTo>
                    <a:pt x="697813" y="2066201"/>
                  </a:lnTo>
                  <a:lnTo>
                    <a:pt x="741949" y="2086886"/>
                  </a:lnTo>
                  <a:lnTo>
                    <a:pt x="787092" y="2106575"/>
                  </a:lnTo>
                  <a:lnTo>
                    <a:pt x="833208" y="2125245"/>
                  </a:lnTo>
                  <a:lnTo>
                    <a:pt x="880267" y="2142873"/>
                  </a:lnTo>
                  <a:lnTo>
                    <a:pt x="928235" y="2159437"/>
                  </a:lnTo>
                  <a:lnTo>
                    <a:pt x="977082" y="2174914"/>
                  </a:lnTo>
                  <a:lnTo>
                    <a:pt x="1026774" y="2189283"/>
                  </a:lnTo>
                  <a:lnTo>
                    <a:pt x="1077279" y="2202520"/>
                  </a:lnTo>
                  <a:lnTo>
                    <a:pt x="1128566" y="2214603"/>
                  </a:lnTo>
                  <a:lnTo>
                    <a:pt x="1180602" y="2225509"/>
                  </a:lnTo>
                  <a:lnTo>
                    <a:pt x="1233356" y="2235217"/>
                  </a:lnTo>
                  <a:lnTo>
                    <a:pt x="1286794" y="2243703"/>
                  </a:lnTo>
                  <a:lnTo>
                    <a:pt x="1340886" y="2250945"/>
                  </a:lnTo>
                  <a:lnTo>
                    <a:pt x="1395598" y="2256921"/>
                  </a:lnTo>
                  <a:lnTo>
                    <a:pt x="1450898" y="2261608"/>
                  </a:lnTo>
                  <a:lnTo>
                    <a:pt x="1506756" y="2264984"/>
                  </a:lnTo>
                  <a:lnTo>
                    <a:pt x="1563137" y="2267026"/>
                  </a:lnTo>
                  <a:lnTo>
                    <a:pt x="1620012" y="2267712"/>
                  </a:lnTo>
                  <a:lnTo>
                    <a:pt x="1676886" y="2267026"/>
                  </a:lnTo>
                  <a:lnTo>
                    <a:pt x="1733267" y="2264984"/>
                  </a:lnTo>
                  <a:lnTo>
                    <a:pt x="1789125" y="2261608"/>
                  </a:lnTo>
                  <a:lnTo>
                    <a:pt x="1844425" y="2256921"/>
                  </a:lnTo>
                  <a:lnTo>
                    <a:pt x="1899137" y="2250945"/>
                  </a:lnTo>
                  <a:lnTo>
                    <a:pt x="1953229" y="2243703"/>
                  </a:lnTo>
                  <a:lnTo>
                    <a:pt x="2006667" y="2235217"/>
                  </a:lnTo>
                  <a:lnTo>
                    <a:pt x="2059421" y="2225509"/>
                  </a:lnTo>
                  <a:lnTo>
                    <a:pt x="2111457" y="2214603"/>
                  </a:lnTo>
                  <a:lnTo>
                    <a:pt x="2162744" y="2202520"/>
                  </a:lnTo>
                  <a:lnTo>
                    <a:pt x="2213249" y="2189283"/>
                  </a:lnTo>
                  <a:lnTo>
                    <a:pt x="2262941" y="2174914"/>
                  </a:lnTo>
                  <a:lnTo>
                    <a:pt x="2311788" y="2159437"/>
                  </a:lnTo>
                  <a:lnTo>
                    <a:pt x="2359756" y="2142873"/>
                  </a:lnTo>
                  <a:lnTo>
                    <a:pt x="2406815" y="2125245"/>
                  </a:lnTo>
                  <a:lnTo>
                    <a:pt x="2452931" y="2106575"/>
                  </a:lnTo>
                  <a:lnTo>
                    <a:pt x="2498074" y="2086886"/>
                  </a:lnTo>
                  <a:lnTo>
                    <a:pt x="2542210" y="2066201"/>
                  </a:lnTo>
                  <a:lnTo>
                    <a:pt x="2585308" y="2044542"/>
                  </a:lnTo>
                  <a:lnTo>
                    <a:pt x="2627335" y="2021931"/>
                  </a:lnTo>
                  <a:lnTo>
                    <a:pt x="2668259" y="1998390"/>
                  </a:lnTo>
                  <a:lnTo>
                    <a:pt x="2708049" y="1973944"/>
                  </a:lnTo>
                  <a:lnTo>
                    <a:pt x="2746672" y="1948612"/>
                  </a:lnTo>
                  <a:lnTo>
                    <a:pt x="2784096" y="1922420"/>
                  </a:lnTo>
                  <a:lnTo>
                    <a:pt x="2820288" y="1895388"/>
                  </a:lnTo>
                  <a:lnTo>
                    <a:pt x="2855218" y="1867539"/>
                  </a:lnTo>
                  <a:lnTo>
                    <a:pt x="2888852" y="1838896"/>
                  </a:lnTo>
                  <a:lnTo>
                    <a:pt x="2921158" y="1809481"/>
                  </a:lnTo>
                  <a:lnTo>
                    <a:pt x="2952105" y="1779317"/>
                  </a:lnTo>
                  <a:lnTo>
                    <a:pt x="2981660" y="1748426"/>
                  </a:lnTo>
                  <a:lnTo>
                    <a:pt x="3009791" y="1716830"/>
                  </a:lnTo>
                  <a:lnTo>
                    <a:pt x="3036466" y="1684553"/>
                  </a:lnTo>
                  <a:lnTo>
                    <a:pt x="3061653" y="1651616"/>
                  </a:lnTo>
                  <a:lnTo>
                    <a:pt x="3085319" y="1618043"/>
                  </a:lnTo>
                  <a:lnTo>
                    <a:pt x="3107434" y="1583855"/>
                  </a:lnTo>
                  <a:lnTo>
                    <a:pt x="3127963" y="1549075"/>
                  </a:lnTo>
                  <a:lnTo>
                    <a:pt x="3146876" y="1513725"/>
                  </a:lnTo>
                  <a:lnTo>
                    <a:pt x="3164141" y="1477829"/>
                  </a:lnTo>
                  <a:lnTo>
                    <a:pt x="3179724" y="1441408"/>
                  </a:lnTo>
                  <a:lnTo>
                    <a:pt x="3193594" y="1404485"/>
                  </a:lnTo>
                  <a:lnTo>
                    <a:pt x="3205720" y="1367082"/>
                  </a:lnTo>
                  <a:lnTo>
                    <a:pt x="3216067" y="1329223"/>
                  </a:lnTo>
                  <a:lnTo>
                    <a:pt x="3224606" y="1290929"/>
                  </a:lnTo>
                  <a:lnTo>
                    <a:pt x="3231303" y="1252222"/>
                  </a:lnTo>
                  <a:lnTo>
                    <a:pt x="3236126" y="1213126"/>
                  </a:lnTo>
                  <a:lnTo>
                    <a:pt x="3239044" y="1173663"/>
                  </a:lnTo>
                  <a:lnTo>
                    <a:pt x="3240024" y="1133855"/>
                  </a:lnTo>
                  <a:lnTo>
                    <a:pt x="3239044" y="1094048"/>
                  </a:lnTo>
                  <a:lnTo>
                    <a:pt x="3236126" y="1054585"/>
                  </a:lnTo>
                  <a:lnTo>
                    <a:pt x="3231303" y="1015489"/>
                  </a:lnTo>
                  <a:lnTo>
                    <a:pt x="3224606" y="976782"/>
                  </a:lnTo>
                  <a:lnTo>
                    <a:pt x="3216067" y="938488"/>
                  </a:lnTo>
                  <a:lnTo>
                    <a:pt x="3205720" y="900629"/>
                  </a:lnTo>
                  <a:lnTo>
                    <a:pt x="3193594" y="863226"/>
                  </a:lnTo>
                  <a:lnTo>
                    <a:pt x="3179724" y="826303"/>
                  </a:lnTo>
                  <a:lnTo>
                    <a:pt x="3164141" y="789882"/>
                  </a:lnTo>
                  <a:lnTo>
                    <a:pt x="3146876" y="753986"/>
                  </a:lnTo>
                  <a:lnTo>
                    <a:pt x="3127963" y="718636"/>
                  </a:lnTo>
                  <a:lnTo>
                    <a:pt x="3107434" y="683856"/>
                  </a:lnTo>
                  <a:lnTo>
                    <a:pt x="3085319" y="649668"/>
                  </a:lnTo>
                  <a:lnTo>
                    <a:pt x="3061653" y="616095"/>
                  </a:lnTo>
                  <a:lnTo>
                    <a:pt x="3036466" y="583158"/>
                  </a:lnTo>
                  <a:lnTo>
                    <a:pt x="3009791" y="550881"/>
                  </a:lnTo>
                  <a:lnTo>
                    <a:pt x="2981660" y="519285"/>
                  </a:lnTo>
                  <a:lnTo>
                    <a:pt x="2952105" y="488394"/>
                  </a:lnTo>
                  <a:lnTo>
                    <a:pt x="2921158" y="458230"/>
                  </a:lnTo>
                  <a:lnTo>
                    <a:pt x="2888852" y="428815"/>
                  </a:lnTo>
                  <a:lnTo>
                    <a:pt x="2855218" y="400172"/>
                  </a:lnTo>
                  <a:lnTo>
                    <a:pt x="2820288" y="372323"/>
                  </a:lnTo>
                  <a:lnTo>
                    <a:pt x="2784096" y="345291"/>
                  </a:lnTo>
                  <a:lnTo>
                    <a:pt x="2746672" y="319099"/>
                  </a:lnTo>
                  <a:lnTo>
                    <a:pt x="2708049" y="293767"/>
                  </a:lnTo>
                  <a:lnTo>
                    <a:pt x="2668259" y="269321"/>
                  </a:lnTo>
                  <a:lnTo>
                    <a:pt x="2627335" y="245780"/>
                  </a:lnTo>
                  <a:lnTo>
                    <a:pt x="2585308" y="223169"/>
                  </a:lnTo>
                  <a:lnTo>
                    <a:pt x="2542210" y="201510"/>
                  </a:lnTo>
                  <a:lnTo>
                    <a:pt x="2498074" y="180825"/>
                  </a:lnTo>
                  <a:lnTo>
                    <a:pt x="2452931" y="161136"/>
                  </a:lnTo>
                  <a:lnTo>
                    <a:pt x="2406815" y="142466"/>
                  </a:lnTo>
                  <a:lnTo>
                    <a:pt x="2359756" y="124838"/>
                  </a:lnTo>
                  <a:lnTo>
                    <a:pt x="2311788" y="108274"/>
                  </a:lnTo>
                  <a:lnTo>
                    <a:pt x="2262941" y="92797"/>
                  </a:lnTo>
                  <a:lnTo>
                    <a:pt x="2213249" y="78428"/>
                  </a:lnTo>
                  <a:lnTo>
                    <a:pt x="2162744" y="65191"/>
                  </a:lnTo>
                  <a:lnTo>
                    <a:pt x="2111457" y="53108"/>
                  </a:lnTo>
                  <a:lnTo>
                    <a:pt x="2059421" y="42202"/>
                  </a:lnTo>
                  <a:lnTo>
                    <a:pt x="2006667" y="32494"/>
                  </a:lnTo>
                  <a:lnTo>
                    <a:pt x="1953229" y="24008"/>
                  </a:lnTo>
                  <a:lnTo>
                    <a:pt x="1899137" y="16766"/>
                  </a:lnTo>
                  <a:lnTo>
                    <a:pt x="1844425" y="10790"/>
                  </a:lnTo>
                  <a:lnTo>
                    <a:pt x="1789125" y="6103"/>
                  </a:lnTo>
                  <a:lnTo>
                    <a:pt x="1733267" y="2727"/>
                  </a:lnTo>
                  <a:lnTo>
                    <a:pt x="1676886" y="685"/>
                  </a:lnTo>
                  <a:lnTo>
                    <a:pt x="1620012" y="0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object 7"/>
            <p:cNvSpPr/>
            <p:nvPr/>
          </p:nvSpPr>
          <p:spPr>
            <a:xfrm>
              <a:off x="5193720" y="1374480"/>
              <a:ext cx="3240000" cy="2268000"/>
            </a:xfrm>
            <a:custGeom>
              <a:avLst/>
              <a:gdLst/>
              <a:ahLst/>
              <a:rect l="l" t="t" r="r" b="b"/>
              <a:pathLst>
                <a:path w="3240404" h="2268220">
                  <a:moveTo>
                    <a:pt x="0" y="1133855"/>
                  </a:moveTo>
                  <a:lnTo>
                    <a:pt x="979" y="1094048"/>
                  </a:lnTo>
                  <a:lnTo>
                    <a:pt x="3897" y="1054585"/>
                  </a:lnTo>
                  <a:lnTo>
                    <a:pt x="8720" y="1015489"/>
                  </a:lnTo>
                  <a:lnTo>
                    <a:pt x="15417" y="976782"/>
                  </a:lnTo>
                  <a:lnTo>
                    <a:pt x="23956" y="938488"/>
                  </a:lnTo>
                  <a:lnTo>
                    <a:pt x="34303" y="900629"/>
                  </a:lnTo>
                  <a:lnTo>
                    <a:pt x="46429" y="863226"/>
                  </a:lnTo>
                  <a:lnTo>
                    <a:pt x="60299" y="826303"/>
                  </a:lnTo>
                  <a:lnTo>
                    <a:pt x="75882" y="789882"/>
                  </a:lnTo>
                  <a:lnTo>
                    <a:pt x="93147" y="753986"/>
                  </a:lnTo>
                  <a:lnTo>
                    <a:pt x="112060" y="718636"/>
                  </a:lnTo>
                  <a:lnTo>
                    <a:pt x="132589" y="683856"/>
                  </a:lnTo>
                  <a:lnTo>
                    <a:pt x="154704" y="649668"/>
                  </a:lnTo>
                  <a:lnTo>
                    <a:pt x="178370" y="616095"/>
                  </a:lnTo>
                  <a:lnTo>
                    <a:pt x="203557" y="583158"/>
                  </a:lnTo>
                  <a:lnTo>
                    <a:pt x="230232" y="550881"/>
                  </a:lnTo>
                  <a:lnTo>
                    <a:pt x="258363" y="519285"/>
                  </a:lnTo>
                  <a:lnTo>
                    <a:pt x="287918" y="488394"/>
                  </a:lnTo>
                  <a:lnTo>
                    <a:pt x="318865" y="458230"/>
                  </a:lnTo>
                  <a:lnTo>
                    <a:pt x="351171" y="428815"/>
                  </a:lnTo>
                  <a:lnTo>
                    <a:pt x="384805" y="400172"/>
                  </a:lnTo>
                  <a:lnTo>
                    <a:pt x="419735" y="372323"/>
                  </a:lnTo>
                  <a:lnTo>
                    <a:pt x="455927" y="345291"/>
                  </a:lnTo>
                  <a:lnTo>
                    <a:pt x="493351" y="319099"/>
                  </a:lnTo>
                  <a:lnTo>
                    <a:pt x="531974" y="293767"/>
                  </a:lnTo>
                  <a:lnTo>
                    <a:pt x="571764" y="269321"/>
                  </a:lnTo>
                  <a:lnTo>
                    <a:pt x="612688" y="245780"/>
                  </a:lnTo>
                  <a:lnTo>
                    <a:pt x="654715" y="223169"/>
                  </a:lnTo>
                  <a:lnTo>
                    <a:pt x="697813" y="201510"/>
                  </a:lnTo>
                  <a:lnTo>
                    <a:pt x="741949" y="180825"/>
                  </a:lnTo>
                  <a:lnTo>
                    <a:pt x="787092" y="161136"/>
                  </a:lnTo>
                  <a:lnTo>
                    <a:pt x="833208" y="142466"/>
                  </a:lnTo>
                  <a:lnTo>
                    <a:pt x="880267" y="124838"/>
                  </a:lnTo>
                  <a:lnTo>
                    <a:pt x="928235" y="108274"/>
                  </a:lnTo>
                  <a:lnTo>
                    <a:pt x="977082" y="92797"/>
                  </a:lnTo>
                  <a:lnTo>
                    <a:pt x="1026774" y="78428"/>
                  </a:lnTo>
                  <a:lnTo>
                    <a:pt x="1077279" y="65191"/>
                  </a:lnTo>
                  <a:lnTo>
                    <a:pt x="1128566" y="53108"/>
                  </a:lnTo>
                  <a:lnTo>
                    <a:pt x="1180602" y="42202"/>
                  </a:lnTo>
                  <a:lnTo>
                    <a:pt x="1233356" y="32494"/>
                  </a:lnTo>
                  <a:lnTo>
                    <a:pt x="1286794" y="24008"/>
                  </a:lnTo>
                  <a:lnTo>
                    <a:pt x="1340886" y="16766"/>
                  </a:lnTo>
                  <a:lnTo>
                    <a:pt x="1395598" y="10790"/>
                  </a:lnTo>
                  <a:lnTo>
                    <a:pt x="1450898" y="6103"/>
                  </a:lnTo>
                  <a:lnTo>
                    <a:pt x="1506756" y="2727"/>
                  </a:lnTo>
                  <a:lnTo>
                    <a:pt x="1563137" y="685"/>
                  </a:lnTo>
                  <a:lnTo>
                    <a:pt x="1620012" y="0"/>
                  </a:lnTo>
                  <a:lnTo>
                    <a:pt x="1676886" y="685"/>
                  </a:lnTo>
                  <a:lnTo>
                    <a:pt x="1733267" y="2727"/>
                  </a:lnTo>
                  <a:lnTo>
                    <a:pt x="1789125" y="6103"/>
                  </a:lnTo>
                  <a:lnTo>
                    <a:pt x="1844425" y="10790"/>
                  </a:lnTo>
                  <a:lnTo>
                    <a:pt x="1899137" y="16766"/>
                  </a:lnTo>
                  <a:lnTo>
                    <a:pt x="1953229" y="24008"/>
                  </a:lnTo>
                  <a:lnTo>
                    <a:pt x="2006667" y="32494"/>
                  </a:lnTo>
                  <a:lnTo>
                    <a:pt x="2059421" y="42202"/>
                  </a:lnTo>
                  <a:lnTo>
                    <a:pt x="2111457" y="53108"/>
                  </a:lnTo>
                  <a:lnTo>
                    <a:pt x="2162744" y="65191"/>
                  </a:lnTo>
                  <a:lnTo>
                    <a:pt x="2213249" y="78428"/>
                  </a:lnTo>
                  <a:lnTo>
                    <a:pt x="2262941" y="92797"/>
                  </a:lnTo>
                  <a:lnTo>
                    <a:pt x="2311788" y="108274"/>
                  </a:lnTo>
                  <a:lnTo>
                    <a:pt x="2359756" y="124838"/>
                  </a:lnTo>
                  <a:lnTo>
                    <a:pt x="2406815" y="142466"/>
                  </a:lnTo>
                  <a:lnTo>
                    <a:pt x="2452931" y="161136"/>
                  </a:lnTo>
                  <a:lnTo>
                    <a:pt x="2498074" y="180825"/>
                  </a:lnTo>
                  <a:lnTo>
                    <a:pt x="2542210" y="201510"/>
                  </a:lnTo>
                  <a:lnTo>
                    <a:pt x="2585308" y="223169"/>
                  </a:lnTo>
                  <a:lnTo>
                    <a:pt x="2627335" y="245780"/>
                  </a:lnTo>
                  <a:lnTo>
                    <a:pt x="2668259" y="269321"/>
                  </a:lnTo>
                  <a:lnTo>
                    <a:pt x="2708049" y="293767"/>
                  </a:lnTo>
                  <a:lnTo>
                    <a:pt x="2746672" y="319099"/>
                  </a:lnTo>
                  <a:lnTo>
                    <a:pt x="2784096" y="345291"/>
                  </a:lnTo>
                  <a:lnTo>
                    <a:pt x="2820288" y="372323"/>
                  </a:lnTo>
                  <a:lnTo>
                    <a:pt x="2855218" y="400172"/>
                  </a:lnTo>
                  <a:lnTo>
                    <a:pt x="2888852" y="428815"/>
                  </a:lnTo>
                  <a:lnTo>
                    <a:pt x="2921158" y="458230"/>
                  </a:lnTo>
                  <a:lnTo>
                    <a:pt x="2952105" y="488394"/>
                  </a:lnTo>
                  <a:lnTo>
                    <a:pt x="2981660" y="519285"/>
                  </a:lnTo>
                  <a:lnTo>
                    <a:pt x="3009791" y="550881"/>
                  </a:lnTo>
                  <a:lnTo>
                    <a:pt x="3036466" y="583158"/>
                  </a:lnTo>
                  <a:lnTo>
                    <a:pt x="3061653" y="616095"/>
                  </a:lnTo>
                  <a:lnTo>
                    <a:pt x="3085319" y="649668"/>
                  </a:lnTo>
                  <a:lnTo>
                    <a:pt x="3107434" y="683856"/>
                  </a:lnTo>
                  <a:lnTo>
                    <a:pt x="3127963" y="718636"/>
                  </a:lnTo>
                  <a:lnTo>
                    <a:pt x="3146876" y="753986"/>
                  </a:lnTo>
                  <a:lnTo>
                    <a:pt x="3164141" y="789882"/>
                  </a:lnTo>
                  <a:lnTo>
                    <a:pt x="3179724" y="826303"/>
                  </a:lnTo>
                  <a:lnTo>
                    <a:pt x="3193594" y="863226"/>
                  </a:lnTo>
                  <a:lnTo>
                    <a:pt x="3205720" y="900629"/>
                  </a:lnTo>
                  <a:lnTo>
                    <a:pt x="3216067" y="938488"/>
                  </a:lnTo>
                  <a:lnTo>
                    <a:pt x="3224606" y="976782"/>
                  </a:lnTo>
                  <a:lnTo>
                    <a:pt x="3231303" y="1015489"/>
                  </a:lnTo>
                  <a:lnTo>
                    <a:pt x="3236126" y="1054585"/>
                  </a:lnTo>
                  <a:lnTo>
                    <a:pt x="3239044" y="1094048"/>
                  </a:lnTo>
                  <a:lnTo>
                    <a:pt x="3240024" y="1133855"/>
                  </a:lnTo>
                  <a:lnTo>
                    <a:pt x="3239044" y="1173663"/>
                  </a:lnTo>
                  <a:lnTo>
                    <a:pt x="3236126" y="1213126"/>
                  </a:lnTo>
                  <a:lnTo>
                    <a:pt x="3231303" y="1252222"/>
                  </a:lnTo>
                  <a:lnTo>
                    <a:pt x="3224606" y="1290929"/>
                  </a:lnTo>
                  <a:lnTo>
                    <a:pt x="3216067" y="1329223"/>
                  </a:lnTo>
                  <a:lnTo>
                    <a:pt x="3205720" y="1367082"/>
                  </a:lnTo>
                  <a:lnTo>
                    <a:pt x="3193594" y="1404485"/>
                  </a:lnTo>
                  <a:lnTo>
                    <a:pt x="3179724" y="1441408"/>
                  </a:lnTo>
                  <a:lnTo>
                    <a:pt x="3164141" y="1477829"/>
                  </a:lnTo>
                  <a:lnTo>
                    <a:pt x="3146876" y="1513725"/>
                  </a:lnTo>
                  <a:lnTo>
                    <a:pt x="3127963" y="1549075"/>
                  </a:lnTo>
                  <a:lnTo>
                    <a:pt x="3107434" y="1583855"/>
                  </a:lnTo>
                  <a:lnTo>
                    <a:pt x="3085319" y="1618043"/>
                  </a:lnTo>
                  <a:lnTo>
                    <a:pt x="3061653" y="1651616"/>
                  </a:lnTo>
                  <a:lnTo>
                    <a:pt x="3036466" y="1684553"/>
                  </a:lnTo>
                  <a:lnTo>
                    <a:pt x="3009791" y="1716830"/>
                  </a:lnTo>
                  <a:lnTo>
                    <a:pt x="2981660" y="1748426"/>
                  </a:lnTo>
                  <a:lnTo>
                    <a:pt x="2952105" y="1779317"/>
                  </a:lnTo>
                  <a:lnTo>
                    <a:pt x="2921158" y="1809481"/>
                  </a:lnTo>
                  <a:lnTo>
                    <a:pt x="2888852" y="1838896"/>
                  </a:lnTo>
                  <a:lnTo>
                    <a:pt x="2855218" y="1867539"/>
                  </a:lnTo>
                  <a:lnTo>
                    <a:pt x="2820288" y="1895388"/>
                  </a:lnTo>
                  <a:lnTo>
                    <a:pt x="2784096" y="1922420"/>
                  </a:lnTo>
                  <a:lnTo>
                    <a:pt x="2746672" y="1948612"/>
                  </a:lnTo>
                  <a:lnTo>
                    <a:pt x="2708049" y="1973944"/>
                  </a:lnTo>
                  <a:lnTo>
                    <a:pt x="2668259" y="1998390"/>
                  </a:lnTo>
                  <a:lnTo>
                    <a:pt x="2627335" y="2021931"/>
                  </a:lnTo>
                  <a:lnTo>
                    <a:pt x="2585308" y="2044542"/>
                  </a:lnTo>
                  <a:lnTo>
                    <a:pt x="2542210" y="2066201"/>
                  </a:lnTo>
                  <a:lnTo>
                    <a:pt x="2498074" y="2086886"/>
                  </a:lnTo>
                  <a:lnTo>
                    <a:pt x="2452931" y="2106575"/>
                  </a:lnTo>
                  <a:lnTo>
                    <a:pt x="2406815" y="2125245"/>
                  </a:lnTo>
                  <a:lnTo>
                    <a:pt x="2359756" y="2142873"/>
                  </a:lnTo>
                  <a:lnTo>
                    <a:pt x="2311788" y="2159437"/>
                  </a:lnTo>
                  <a:lnTo>
                    <a:pt x="2262941" y="2174914"/>
                  </a:lnTo>
                  <a:lnTo>
                    <a:pt x="2213249" y="2189283"/>
                  </a:lnTo>
                  <a:lnTo>
                    <a:pt x="2162744" y="2202520"/>
                  </a:lnTo>
                  <a:lnTo>
                    <a:pt x="2111457" y="2214603"/>
                  </a:lnTo>
                  <a:lnTo>
                    <a:pt x="2059421" y="2225509"/>
                  </a:lnTo>
                  <a:lnTo>
                    <a:pt x="2006667" y="2235217"/>
                  </a:lnTo>
                  <a:lnTo>
                    <a:pt x="1953229" y="2243703"/>
                  </a:lnTo>
                  <a:lnTo>
                    <a:pt x="1899137" y="2250945"/>
                  </a:lnTo>
                  <a:lnTo>
                    <a:pt x="1844425" y="2256921"/>
                  </a:lnTo>
                  <a:lnTo>
                    <a:pt x="1789125" y="2261608"/>
                  </a:lnTo>
                  <a:lnTo>
                    <a:pt x="1733267" y="2264984"/>
                  </a:lnTo>
                  <a:lnTo>
                    <a:pt x="1676886" y="2267026"/>
                  </a:lnTo>
                  <a:lnTo>
                    <a:pt x="1620012" y="2267712"/>
                  </a:lnTo>
                  <a:lnTo>
                    <a:pt x="1563137" y="2267026"/>
                  </a:lnTo>
                  <a:lnTo>
                    <a:pt x="1506756" y="2264984"/>
                  </a:lnTo>
                  <a:lnTo>
                    <a:pt x="1450898" y="2261608"/>
                  </a:lnTo>
                  <a:lnTo>
                    <a:pt x="1395598" y="2256921"/>
                  </a:lnTo>
                  <a:lnTo>
                    <a:pt x="1340886" y="2250945"/>
                  </a:lnTo>
                  <a:lnTo>
                    <a:pt x="1286794" y="2243703"/>
                  </a:lnTo>
                  <a:lnTo>
                    <a:pt x="1233356" y="2235217"/>
                  </a:lnTo>
                  <a:lnTo>
                    <a:pt x="1180602" y="2225509"/>
                  </a:lnTo>
                  <a:lnTo>
                    <a:pt x="1128566" y="2214603"/>
                  </a:lnTo>
                  <a:lnTo>
                    <a:pt x="1077279" y="2202520"/>
                  </a:lnTo>
                  <a:lnTo>
                    <a:pt x="1026774" y="2189283"/>
                  </a:lnTo>
                  <a:lnTo>
                    <a:pt x="977082" y="2174914"/>
                  </a:lnTo>
                  <a:lnTo>
                    <a:pt x="928235" y="2159437"/>
                  </a:lnTo>
                  <a:lnTo>
                    <a:pt x="880267" y="2142873"/>
                  </a:lnTo>
                  <a:lnTo>
                    <a:pt x="833208" y="2125245"/>
                  </a:lnTo>
                  <a:lnTo>
                    <a:pt x="787092" y="2106575"/>
                  </a:lnTo>
                  <a:lnTo>
                    <a:pt x="741949" y="2086886"/>
                  </a:lnTo>
                  <a:lnTo>
                    <a:pt x="697813" y="2066201"/>
                  </a:lnTo>
                  <a:lnTo>
                    <a:pt x="654715" y="2044542"/>
                  </a:lnTo>
                  <a:lnTo>
                    <a:pt x="612688" y="2021931"/>
                  </a:lnTo>
                  <a:lnTo>
                    <a:pt x="571764" y="1998390"/>
                  </a:lnTo>
                  <a:lnTo>
                    <a:pt x="531974" y="1973944"/>
                  </a:lnTo>
                  <a:lnTo>
                    <a:pt x="493351" y="1948612"/>
                  </a:lnTo>
                  <a:lnTo>
                    <a:pt x="455927" y="1922420"/>
                  </a:lnTo>
                  <a:lnTo>
                    <a:pt x="419735" y="1895388"/>
                  </a:lnTo>
                  <a:lnTo>
                    <a:pt x="384805" y="1867539"/>
                  </a:lnTo>
                  <a:lnTo>
                    <a:pt x="351171" y="1838896"/>
                  </a:lnTo>
                  <a:lnTo>
                    <a:pt x="318865" y="1809481"/>
                  </a:lnTo>
                  <a:lnTo>
                    <a:pt x="287918" y="1779317"/>
                  </a:lnTo>
                  <a:lnTo>
                    <a:pt x="258363" y="1748426"/>
                  </a:lnTo>
                  <a:lnTo>
                    <a:pt x="230232" y="1716830"/>
                  </a:lnTo>
                  <a:lnTo>
                    <a:pt x="203557" y="1684553"/>
                  </a:lnTo>
                  <a:lnTo>
                    <a:pt x="178370" y="1651616"/>
                  </a:lnTo>
                  <a:lnTo>
                    <a:pt x="154704" y="1618043"/>
                  </a:lnTo>
                  <a:lnTo>
                    <a:pt x="132589" y="1583855"/>
                  </a:lnTo>
                  <a:lnTo>
                    <a:pt x="112060" y="1549075"/>
                  </a:lnTo>
                  <a:lnTo>
                    <a:pt x="93147" y="1513725"/>
                  </a:lnTo>
                  <a:lnTo>
                    <a:pt x="75882" y="1477829"/>
                  </a:lnTo>
                  <a:lnTo>
                    <a:pt x="60299" y="1441408"/>
                  </a:lnTo>
                  <a:lnTo>
                    <a:pt x="46429" y="1404485"/>
                  </a:lnTo>
                  <a:lnTo>
                    <a:pt x="34303" y="1367082"/>
                  </a:lnTo>
                  <a:lnTo>
                    <a:pt x="23956" y="1329223"/>
                  </a:lnTo>
                  <a:lnTo>
                    <a:pt x="15417" y="1290929"/>
                  </a:lnTo>
                  <a:lnTo>
                    <a:pt x="8720" y="1252222"/>
                  </a:lnTo>
                  <a:lnTo>
                    <a:pt x="3897" y="1213126"/>
                  </a:lnTo>
                  <a:lnTo>
                    <a:pt x="979" y="1173663"/>
                  </a:lnTo>
                  <a:lnTo>
                    <a:pt x="0" y="1133855"/>
                  </a:lnTo>
                  <a:close/>
                </a:path>
              </a:pathLst>
            </a:custGeom>
            <a:noFill/>
            <a:ln w="12192">
              <a:solidFill>
                <a:srgbClr val="4170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object 8"/>
          <p:cNvSpPr/>
          <p:nvPr/>
        </p:nvSpPr>
        <p:spPr>
          <a:xfrm>
            <a:off x="6469920" y="1794960"/>
            <a:ext cx="68796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001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002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004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005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010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4" name="object 9"/>
          <p:cNvGrpSpPr/>
          <p:nvPr/>
        </p:nvGrpSpPr>
        <p:grpSpPr>
          <a:xfrm>
            <a:off x="8709480" y="1374480"/>
            <a:ext cx="3240000" cy="2268000"/>
            <a:chOff x="8709480" y="1374480"/>
            <a:chExt cx="3240000" cy="2268000"/>
          </a:xfrm>
        </p:grpSpPr>
        <p:sp>
          <p:nvSpPr>
            <p:cNvPr id="195" name="object 10"/>
            <p:cNvSpPr/>
            <p:nvPr/>
          </p:nvSpPr>
          <p:spPr>
            <a:xfrm>
              <a:off x="8709480" y="1374480"/>
              <a:ext cx="3240000" cy="2268000"/>
            </a:xfrm>
            <a:custGeom>
              <a:avLst/>
              <a:gdLst/>
              <a:ahLst/>
              <a:rect l="l" t="t" r="r" b="b"/>
              <a:pathLst>
                <a:path w="3240404" h="2268220">
                  <a:moveTo>
                    <a:pt x="1620012" y="0"/>
                  </a:moveTo>
                  <a:lnTo>
                    <a:pt x="1563137" y="685"/>
                  </a:lnTo>
                  <a:lnTo>
                    <a:pt x="1506756" y="2727"/>
                  </a:lnTo>
                  <a:lnTo>
                    <a:pt x="1450898" y="6103"/>
                  </a:lnTo>
                  <a:lnTo>
                    <a:pt x="1395598" y="10790"/>
                  </a:lnTo>
                  <a:lnTo>
                    <a:pt x="1340886" y="16766"/>
                  </a:lnTo>
                  <a:lnTo>
                    <a:pt x="1286794" y="24008"/>
                  </a:lnTo>
                  <a:lnTo>
                    <a:pt x="1233356" y="32494"/>
                  </a:lnTo>
                  <a:lnTo>
                    <a:pt x="1180602" y="42202"/>
                  </a:lnTo>
                  <a:lnTo>
                    <a:pt x="1128566" y="53108"/>
                  </a:lnTo>
                  <a:lnTo>
                    <a:pt x="1077279" y="65191"/>
                  </a:lnTo>
                  <a:lnTo>
                    <a:pt x="1026774" y="78428"/>
                  </a:lnTo>
                  <a:lnTo>
                    <a:pt x="977082" y="92797"/>
                  </a:lnTo>
                  <a:lnTo>
                    <a:pt x="928235" y="108274"/>
                  </a:lnTo>
                  <a:lnTo>
                    <a:pt x="880267" y="124838"/>
                  </a:lnTo>
                  <a:lnTo>
                    <a:pt x="833208" y="142466"/>
                  </a:lnTo>
                  <a:lnTo>
                    <a:pt x="787092" y="161136"/>
                  </a:lnTo>
                  <a:lnTo>
                    <a:pt x="741949" y="180825"/>
                  </a:lnTo>
                  <a:lnTo>
                    <a:pt x="697813" y="201510"/>
                  </a:lnTo>
                  <a:lnTo>
                    <a:pt x="654715" y="223169"/>
                  </a:lnTo>
                  <a:lnTo>
                    <a:pt x="612688" y="245780"/>
                  </a:lnTo>
                  <a:lnTo>
                    <a:pt x="571764" y="269321"/>
                  </a:lnTo>
                  <a:lnTo>
                    <a:pt x="531974" y="293767"/>
                  </a:lnTo>
                  <a:lnTo>
                    <a:pt x="493351" y="319099"/>
                  </a:lnTo>
                  <a:lnTo>
                    <a:pt x="455927" y="345291"/>
                  </a:lnTo>
                  <a:lnTo>
                    <a:pt x="419735" y="372323"/>
                  </a:lnTo>
                  <a:lnTo>
                    <a:pt x="384805" y="400172"/>
                  </a:lnTo>
                  <a:lnTo>
                    <a:pt x="351171" y="428815"/>
                  </a:lnTo>
                  <a:lnTo>
                    <a:pt x="318865" y="458230"/>
                  </a:lnTo>
                  <a:lnTo>
                    <a:pt x="287918" y="488394"/>
                  </a:lnTo>
                  <a:lnTo>
                    <a:pt x="258363" y="519285"/>
                  </a:lnTo>
                  <a:lnTo>
                    <a:pt x="230232" y="550881"/>
                  </a:lnTo>
                  <a:lnTo>
                    <a:pt x="203557" y="583158"/>
                  </a:lnTo>
                  <a:lnTo>
                    <a:pt x="178370" y="616095"/>
                  </a:lnTo>
                  <a:lnTo>
                    <a:pt x="154704" y="649668"/>
                  </a:lnTo>
                  <a:lnTo>
                    <a:pt x="132589" y="683856"/>
                  </a:lnTo>
                  <a:lnTo>
                    <a:pt x="112060" y="718636"/>
                  </a:lnTo>
                  <a:lnTo>
                    <a:pt x="93147" y="753986"/>
                  </a:lnTo>
                  <a:lnTo>
                    <a:pt x="75882" y="789882"/>
                  </a:lnTo>
                  <a:lnTo>
                    <a:pt x="60299" y="826303"/>
                  </a:lnTo>
                  <a:lnTo>
                    <a:pt x="46429" y="863226"/>
                  </a:lnTo>
                  <a:lnTo>
                    <a:pt x="34303" y="900629"/>
                  </a:lnTo>
                  <a:lnTo>
                    <a:pt x="23956" y="938488"/>
                  </a:lnTo>
                  <a:lnTo>
                    <a:pt x="15417" y="976782"/>
                  </a:lnTo>
                  <a:lnTo>
                    <a:pt x="8720" y="1015489"/>
                  </a:lnTo>
                  <a:lnTo>
                    <a:pt x="3897" y="1054585"/>
                  </a:lnTo>
                  <a:lnTo>
                    <a:pt x="979" y="1094048"/>
                  </a:lnTo>
                  <a:lnTo>
                    <a:pt x="0" y="1133855"/>
                  </a:lnTo>
                  <a:lnTo>
                    <a:pt x="979" y="1173663"/>
                  </a:lnTo>
                  <a:lnTo>
                    <a:pt x="3897" y="1213126"/>
                  </a:lnTo>
                  <a:lnTo>
                    <a:pt x="8720" y="1252222"/>
                  </a:lnTo>
                  <a:lnTo>
                    <a:pt x="15417" y="1290929"/>
                  </a:lnTo>
                  <a:lnTo>
                    <a:pt x="23956" y="1329223"/>
                  </a:lnTo>
                  <a:lnTo>
                    <a:pt x="34303" y="1367082"/>
                  </a:lnTo>
                  <a:lnTo>
                    <a:pt x="46429" y="1404485"/>
                  </a:lnTo>
                  <a:lnTo>
                    <a:pt x="60299" y="1441408"/>
                  </a:lnTo>
                  <a:lnTo>
                    <a:pt x="75882" y="1477829"/>
                  </a:lnTo>
                  <a:lnTo>
                    <a:pt x="93147" y="1513725"/>
                  </a:lnTo>
                  <a:lnTo>
                    <a:pt x="112060" y="1549075"/>
                  </a:lnTo>
                  <a:lnTo>
                    <a:pt x="132589" y="1583855"/>
                  </a:lnTo>
                  <a:lnTo>
                    <a:pt x="154704" y="1618043"/>
                  </a:lnTo>
                  <a:lnTo>
                    <a:pt x="178370" y="1651616"/>
                  </a:lnTo>
                  <a:lnTo>
                    <a:pt x="203557" y="1684553"/>
                  </a:lnTo>
                  <a:lnTo>
                    <a:pt x="230232" y="1716830"/>
                  </a:lnTo>
                  <a:lnTo>
                    <a:pt x="258363" y="1748426"/>
                  </a:lnTo>
                  <a:lnTo>
                    <a:pt x="287918" y="1779317"/>
                  </a:lnTo>
                  <a:lnTo>
                    <a:pt x="318865" y="1809481"/>
                  </a:lnTo>
                  <a:lnTo>
                    <a:pt x="351171" y="1838896"/>
                  </a:lnTo>
                  <a:lnTo>
                    <a:pt x="384805" y="1867539"/>
                  </a:lnTo>
                  <a:lnTo>
                    <a:pt x="419735" y="1895388"/>
                  </a:lnTo>
                  <a:lnTo>
                    <a:pt x="455927" y="1922420"/>
                  </a:lnTo>
                  <a:lnTo>
                    <a:pt x="493351" y="1948612"/>
                  </a:lnTo>
                  <a:lnTo>
                    <a:pt x="531974" y="1973944"/>
                  </a:lnTo>
                  <a:lnTo>
                    <a:pt x="571764" y="1998390"/>
                  </a:lnTo>
                  <a:lnTo>
                    <a:pt x="612688" y="2021931"/>
                  </a:lnTo>
                  <a:lnTo>
                    <a:pt x="654715" y="2044542"/>
                  </a:lnTo>
                  <a:lnTo>
                    <a:pt x="697813" y="2066201"/>
                  </a:lnTo>
                  <a:lnTo>
                    <a:pt x="741949" y="2086886"/>
                  </a:lnTo>
                  <a:lnTo>
                    <a:pt x="787092" y="2106575"/>
                  </a:lnTo>
                  <a:lnTo>
                    <a:pt x="833208" y="2125245"/>
                  </a:lnTo>
                  <a:lnTo>
                    <a:pt x="880267" y="2142873"/>
                  </a:lnTo>
                  <a:lnTo>
                    <a:pt x="928235" y="2159437"/>
                  </a:lnTo>
                  <a:lnTo>
                    <a:pt x="977082" y="2174914"/>
                  </a:lnTo>
                  <a:lnTo>
                    <a:pt x="1026774" y="2189283"/>
                  </a:lnTo>
                  <a:lnTo>
                    <a:pt x="1077279" y="2202520"/>
                  </a:lnTo>
                  <a:lnTo>
                    <a:pt x="1128566" y="2214603"/>
                  </a:lnTo>
                  <a:lnTo>
                    <a:pt x="1180602" y="2225509"/>
                  </a:lnTo>
                  <a:lnTo>
                    <a:pt x="1233356" y="2235217"/>
                  </a:lnTo>
                  <a:lnTo>
                    <a:pt x="1286794" y="2243703"/>
                  </a:lnTo>
                  <a:lnTo>
                    <a:pt x="1340886" y="2250945"/>
                  </a:lnTo>
                  <a:lnTo>
                    <a:pt x="1395598" y="2256921"/>
                  </a:lnTo>
                  <a:lnTo>
                    <a:pt x="1450898" y="2261608"/>
                  </a:lnTo>
                  <a:lnTo>
                    <a:pt x="1506756" y="2264984"/>
                  </a:lnTo>
                  <a:lnTo>
                    <a:pt x="1563137" y="2267026"/>
                  </a:lnTo>
                  <a:lnTo>
                    <a:pt x="1620012" y="2267712"/>
                  </a:lnTo>
                  <a:lnTo>
                    <a:pt x="1676886" y="2267026"/>
                  </a:lnTo>
                  <a:lnTo>
                    <a:pt x="1733267" y="2264984"/>
                  </a:lnTo>
                  <a:lnTo>
                    <a:pt x="1789125" y="2261608"/>
                  </a:lnTo>
                  <a:lnTo>
                    <a:pt x="1844425" y="2256921"/>
                  </a:lnTo>
                  <a:lnTo>
                    <a:pt x="1899137" y="2250945"/>
                  </a:lnTo>
                  <a:lnTo>
                    <a:pt x="1953229" y="2243703"/>
                  </a:lnTo>
                  <a:lnTo>
                    <a:pt x="2006667" y="2235217"/>
                  </a:lnTo>
                  <a:lnTo>
                    <a:pt x="2059421" y="2225509"/>
                  </a:lnTo>
                  <a:lnTo>
                    <a:pt x="2111457" y="2214603"/>
                  </a:lnTo>
                  <a:lnTo>
                    <a:pt x="2162744" y="2202520"/>
                  </a:lnTo>
                  <a:lnTo>
                    <a:pt x="2213249" y="2189283"/>
                  </a:lnTo>
                  <a:lnTo>
                    <a:pt x="2262941" y="2174914"/>
                  </a:lnTo>
                  <a:lnTo>
                    <a:pt x="2311788" y="2159437"/>
                  </a:lnTo>
                  <a:lnTo>
                    <a:pt x="2359756" y="2142873"/>
                  </a:lnTo>
                  <a:lnTo>
                    <a:pt x="2406815" y="2125245"/>
                  </a:lnTo>
                  <a:lnTo>
                    <a:pt x="2452931" y="2106575"/>
                  </a:lnTo>
                  <a:lnTo>
                    <a:pt x="2498074" y="2086886"/>
                  </a:lnTo>
                  <a:lnTo>
                    <a:pt x="2542210" y="2066201"/>
                  </a:lnTo>
                  <a:lnTo>
                    <a:pt x="2585308" y="2044542"/>
                  </a:lnTo>
                  <a:lnTo>
                    <a:pt x="2627335" y="2021931"/>
                  </a:lnTo>
                  <a:lnTo>
                    <a:pt x="2668259" y="1998390"/>
                  </a:lnTo>
                  <a:lnTo>
                    <a:pt x="2708049" y="1973944"/>
                  </a:lnTo>
                  <a:lnTo>
                    <a:pt x="2746672" y="1948612"/>
                  </a:lnTo>
                  <a:lnTo>
                    <a:pt x="2784096" y="1922420"/>
                  </a:lnTo>
                  <a:lnTo>
                    <a:pt x="2820288" y="1895388"/>
                  </a:lnTo>
                  <a:lnTo>
                    <a:pt x="2855218" y="1867539"/>
                  </a:lnTo>
                  <a:lnTo>
                    <a:pt x="2888852" y="1838896"/>
                  </a:lnTo>
                  <a:lnTo>
                    <a:pt x="2921158" y="1809481"/>
                  </a:lnTo>
                  <a:lnTo>
                    <a:pt x="2952105" y="1779317"/>
                  </a:lnTo>
                  <a:lnTo>
                    <a:pt x="2981660" y="1748426"/>
                  </a:lnTo>
                  <a:lnTo>
                    <a:pt x="3009791" y="1716830"/>
                  </a:lnTo>
                  <a:lnTo>
                    <a:pt x="3036466" y="1684553"/>
                  </a:lnTo>
                  <a:lnTo>
                    <a:pt x="3061653" y="1651616"/>
                  </a:lnTo>
                  <a:lnTo>
                    <a:pt x="3085319" y="1618043"/>
                  </a:lnTo>
                  <a:lnTo>
                    <a:pt x="3107434" y="1583855"/>
                  </a:lnTo>
                  <a:lnTo>
                    <a:pt x="3127963" y="1549075"/>
                  </a:lnTo>
                  <a:lnTo>
                    <a:pt x="3146876" y="1513725"/>
                  </a:lnTo>
                  <a:lnTo>
                    <a:pt x="3164141" y="1477829"/>
                  </a:lnTo>
                  <a:lnTo>
                    <a:pt x="3179724" y="1441408"/>
                  </a:lnTo>
                  <a:lnTo>
                    <a:pt x="3193594" y="1404485"/>
                  </a:lnTo>
                  <a:lnTo>
                    <a:pt x="3205720" y="1367082"/>
                  </a:lnTo>
                  <a:lnTo>
                    <a:pt x="3216067" y="1329223"/>
                  </a:lnTo>
                  <a:lnTo>
                    <a:pt x="3224606" y="1290929"/>
                  </a:lnTo>
                  <a:lnTo>
                    <a:pt x="3231303" y="1252222"/>
                  </a:lnTo>
                  <a:lnTo>
                    <a:pt x="3236126" y="1213126"/>
                  </a:lnTo>
                  <a:lnTo>
                    <a:pt x="3239044" y="1173663"/>
                  </a:lnTo>
                  <a:lnTo>
                    <a:pt x="3240024" y="1133855"/>
                  </a:lnTo>
                  <a:lnTo>
                    <a:pt x="3239044" y="1094048"/>
                  </a:lnTo>
                  <a:lnTo>
                    <a:pt x="3236126" y="1054585"/>
                  </a:lnTo>
                  <a:lnTo>
                    <a:pt x="3231303" y="1015489"/>
                  </a:lnTo>
                  <a:lnTo>
                    <a:pt x="3224606" y="976782"/>
                  </a:lnTo>
                  <a:lnTo>
                    <a:pt x="3216067" y="938488"/>
                  </a:lnTo>
                  <a:lnTo>
                    <a:pt x="3205720" y="900629"/>
                  </a:lnTo>
                  <a:lnTo>
                    <a:pt x="3193594" y="863226"/>
                  </a:lnTo>
                  <a:lnTo>
                    <a:pt x="3179724" y="826303"/>
                  </a:lnTo>
                  <a:lnTo>
                    <a:pt x="3164141" y="789882"/>
                  </a:lnTo>
                  <a:lnTo>
                    <a:pt x="3146876" y="753986"/>
                  </a:lnTo>
                  <a:lnTo>
                    <a:pt x="3127963" y="718636"/>
                  </a:lnTo>
                  <a:lnTo>
                    <a:pt x="3107434" y="683856"/>
                  </a:lnTo>
                  <a:lnTo>
                    <a:pt x="3085319" y="649668"/>
                  </a:lnTo>
                  <a:lnTo>
                    <a:pt x="3061653" y="616095"/>
                  </a:lnTo>
                  <a:lnTo>
                    <a:pt x="3036466" y="583158"/>
                  </a:lnTo>
                  <a:lnTo>
                    <a:pt x="3009791" y="550881"/>
                  </a:lnTo>
                  <a:lnTo>
                    <a:pt x="2981660" y="519285"/>
                  </a:lnTo>
                  <a:lnTo>
                    <a:pt x="2952105" y="488394"/>
                  </a:lnTo>
                  <a:lnTo>
                    <a:pt x="2921158" y="458230"/>
                  </a:lnTo>
                  <a:lnTo>
                    <a:pt x="2888852" y="428815"/>
                  </a:lnTo>
                  <a:lnTo>
                    <a:pt x="2855218" y="400172"/>
                  </a:lnTo>
                  <a:lnTo>
                    <a:pt x="2820288" y="372323"/>
                  </a:lnTo>
                  <a:lnTo>
                    <a:pt x="2784096" y="345291"/>
                  </a:lnTo>
                  <a:lnTo>
                    <a:pt x="2746672" y="319099"/>
                  </a:lnTo>
                  <a:lnTo>
                    <a:pt x="2708049" y="293767"/>
                  </a:lnTo>
                  <a:lnTo>
                    <a:pt x="2668259" y="269321"/>
                  </a:lnTo>
                  <a:lnTo>
                    <a:pt x="2627335" y="245780"/>
                  </a:lnTo>
                  <a:lnTo>
                    <a:pt x="2585308" y="223169"/>
                  </a:lnTo>
                  <a:lnTo>
                    <a:pt x="2542210" y="201510"/>
                  </a:lnTo>
                  <a:lnTo>
                    <a:pt x="2498074" y="180825"/>
                  </a:lnTo>
                  <a:lnTo>
                    <a:pt x="2452931" y="161136"/>
                  </a:lnTo>
                  <a:lnTo>
                    <a:pt x="2406815" y="142466"/>
                  </a:lnTo>
                  <a:lnTo>
                    <a:pt x="2359756" y="124838"/>
                  </a:lnTo>
                  <a:lnTo>
                    <a:pt x="2311788" y="108274"/>
                  </a:lnTo>
                  <a:lnTo>
                    <a:pt x="2262941" y="92797"/>
                  </a:lnTo>
                  <a:lnTo>
                    <a:pt x="2213249" y="78428"/>
                  </a:lnTo>
                  <a:lnTo>
                    <a:pt x="2162744" y="65191"/>
                  </a:lnTo>
                  <a:lnTo>
                    <a:pt x="2111457" y="53108"/>
                  </a:lnTo>
                  <a:lnTo>
                    <a:pt x="2059421" y="42202"/>
                  </a:lnTo>
                  <a:lnTo>
                    <a:pt x="2006667" y="32494"/>
                  </a:lnTo>
                  <a:lnTo>
                    <a:pt x="1953229" y="24008"/>
                  </a:lnTo>
                  <a:lnTo>
                    <a:pt x="1899137" y="16766"/>
                  </a:lnTo>
                  <a:lnTo>
                    <a:pt x="1844425" y="10790"/>
                  </a:lnTo>
                  <a:lnTo>
                    <a:pt x="1789125" y="6103"/>
                  </a:lnTo>
                  <a:lnTo>
                    <a:pt x="1733267" y="2727"/>
                  </a:lnTo>
                  <a:lnTo>
                    <a:pt x="1676886" y="685"/>
                  </a:lnTo>
                  <a:lnTo>
                    <a:pt x="1620012" y="0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object 11"/>
            <p:cNvSpPr/>
            <p:nvPr/>
          </p:nvSpPr>
          <p:spPr>
            <a:xfrm>
              <a:off x="8709480" y="1374480"/>
              <a:ext cx="3240000" cy="2268000"/>
            </a:xfrm>
            <a:custGeom>
              <a:avLst/>
              <a:gdLst/>
              <a:ahLst/>
              <a:rect l="l" t="t" r="r" b="b"/>
              <a:pathLst>
                <a:path w="3240404" h="2268220">
                  <a:moveTo>
                    <a:pt x="0" y="1133855"/>
                  </a:moveTo>
                  <a:lnTo>
                    <a:pt x="979" y="1094048"/>
                  </a:lnTo>
                  <a:lnTo>
                    <a:pt x="3897" y="1054585"/>
                  </a:lnTo>
                  <a:lnTo>
                    <a:pt x="8720" y="1015489"/>
                  </a:lnTo>
                  <a:lnTo>
                    <a:pt x="15417" y="976782"/>
                  </a:lnTo>
                  <a:lnTo>
                    <a:pt x="23956" y="938488"/>
                  </a:lnTo>
                  <a:lnTo>
                    <a:pt x="34303" y="900629"/>
                  </a:lnTo>
                  <a:lnTo>
                    <a:pt x="46429" y="863226"/>
                  </a:lnTo>
                  <a:lnTo>
                    <a:pt x="60299" y="826303"/>
                  </a:lnTo>
                  <a:lnTo>
                    <a:pt x="75882" y="789882"/>
                  </a:lnTo>
                  <a:lnTo>
                    <a:pt x="93147" y="753986"/>
                  </a:lnTo>
                  <a:lnTo>
                    <a:pt x="112060" y="718636"/>
                  </a:lnTo>
                  <a:lnTo>
                    <a:pt x="132589" y="683856"/>
                  </a:lnTo>
                  <a:lnTo>
                    <a:pt x="154704" y="649668"/>
                  </a:lnTo>
                  <a:lnTo>
                    <a:pt x="178370" y="616095"/>
                  </a:lnTo>
                  <a:lnTo>
                    <a:pt x="203557" y="583158"/>
                  </a:lnTo>
                  <a:lnTo>
                    <a:pt x="230232" y="550881"/>
                  </a:lnTo>
                  <a:lnTo>
                    <a:pt x="258363" y="519285"/>
                  </a:lnTo>
                  <a:lnTo>
                    <a:pt x="287918" y="488394"/>
                  </a:lnTo>
                  <a:lnTo>
                    <a:pt x="318865" y="458230"/>
                  </a:lnTo>
                  <a:lnTo>
                    <a:pt x="351171" y="428815"/>
                  </a:lnTo>
                  <a:lnTo>
                    <a:pt x="384805" y="400172"/>
                  </a:lnTo>
                  <a:lnTo>
                    <a:pt x="419735" y="372323"/>
                  </a:lnTo>
                  <a:lnTo>
                    <a:pt x="455927" y="345291"/>
                  </a:lnTo>
                  <a:lnTo>
                    <a:pt x="493351" y="319099"/>
                  </a:lnTo>
                  <a:lnTo>
                    <a:pt x="531974" y="293767"/>
                  </a:lnTo>
                  <a:lnTo>
                    <a:pt x="571764" y="269321"/>
                  </a:lnTo>
                  <a:lnTo>
                    <a:pt x="612688" y="245780"/>
                  </a:lnTo>
                  <a:lnTo>
                    <a:pt x="654715" y="223169"/>
                  </a:lnTo>
                  <a:lnTo>
                    <a:pt x="697813" y="201510"/>
                  </a:lnTo>
                  <a:lnTo>
                    <a:pt x="741949" y="180825"/>
                  </a:lnTo>
                  <a:lnTo>
                    <a:pt x="787092" y="161136"/>
                  </a:lnTo>
                  <a:lnTo>
                    <a:pt x="833208" y="142466"/>
                  </a:lnTo>
                  <a:lnTo>
                    <a:pt x="880267" y="124838"/>
                  </a:lnTo>
                  <a:lnTo>
                    <a:pt x="928235" y="108274"/>
                  </a:lnTo>
                  <a:lnTo>
                    <a:pt x="977082" y="92797"/>
                  </a:lnTo>
                  <a:lnTo>
                    <a:pt x="1026774" y="78428"/>
                  </a:lnTo>
                  <a:lnTo>
                    <a:pt x="1077279" y="65191"/>
                  </a:lnTo>
                  <a:lnTo>
                    <a:pt x="1128566" y="53108"/>
                  </a:lnTo>
                  <a:lnTo>
                    <a:pt x="1180602" y="42202"/>
                  </a:lnTo>
                  <a:lnTo>
                    <a:pt x="1233356" y="32494"/>
                  </a:lnTo>
                  <a:lnTo>
                    <a:pt x="1286794" y="24008"/>
                  </a:lnTo>
                  <a:lnTo>
                    <a:pt x="1340886" y="16766"/>
                  </a:lnTo>
                  <a:lnTo>
                    <a:pt x="1395598" y="10790"/>
                  </a:lnTo>
                  <a:lnTo>
                    <a:pt x="1450898" y="6103"/>
                  </a:lnTo>
                  <a:lnTo>
                    <a:pt x="1506756" y="2727"/>
                  </a:lnTo>
                  <a:lnTo>
                    <a:pt x="1563137" y="685"/>
                  </a:lnTo>
                  <a:lnTo>
                    <a:pt x="1620012" y="0"/>
                  </a:lnTo>
                  <a:lnTo>
                    <a:pt x="1676886" y="685"/>
                  </a:lnTo>
                  <a:lnTo>
                    <a:pt x="1733267" y="2727"/>
                  </a:lnTo>
                  <a:lnTo>
                    <a:pt x="1789125" y="6103"/>
                  </a:lnTo>
                  <a:lnTo>
                    <a:pt x="1844425" y="10790"/>
                  </a:lnTo>
                  <a:lnTo>
                    <a:pt x="1899137" y="16766"/>
                  </a:lnTo>
                  <a:lnTo>
                    <a:pt x="1953229" y="24008"/>
                  </a:lnTo>
                  <a:lnTo>
                    <a:pt x="2006667" y="32494"/>
                  </a:lnTo>
                  <a:lnTo>
                    <a:pt x="2059421" y="42202"/>
                  </a:lnTo>
                  <a:lnTo>
                    <a:pt x="2111457" y="53108"/>
                  </a:lnTo>
                  <a:lnTo>
                    <a:pt x="2162744" y="65191"/>
                  </a:lnTo>
                  <a:lnTo>
                    <a:pt x="2213249" y="78428"/>
                  </a:lnTo>
                  <a:lnTo>
                    <a:pt x="2262941" y="92797"/>
                  </a:lnTo>
                  <a:lnTo>
                    <a:pt x="2311788" y="108274"/>
                  </a:lnTo>
                  <a:lnTo>
                    <a:pt x="2359756" y="124838"/>
                  </a:lnTo>
                  <a:lnTo>
                    <a:pt x="2406815" y="142466"/>
                  </a:lnTo>
                  <a:lnTo>
                    <a:pt x="2452931" y="161136"/>
                  </a:lnTo>
                  <a:lnTo>
                    <a:pt x="2498074" y="180825"/>
                  </a:lnTo>
                  <a:lnTo>
                    <a:pt x="2542210" y="201510"/>
                  </a:lnTo>
                  <a:lnTo>
                    <a:pt x="2585308" y="223169"/>
                  </a:lnTo>
                  <a:lnTo>
                    <a:pt x="2627335" y="245780"/>
                  </a:lnTo>
                  <a:lnTo>
                    <a:pt x="2668259" y="269321"/>
                  </a:lnTo>
                  <a:lnTo>
                    <a:pt x="2708049" y="293767"/>
                  </a:lnTo>
                  <a:lnTo>
                    <a:pt x="2746672" y="319099"/>
                  </a:lnTo>
                  <a:lnTo>
                    <a:pt x="2784096" y="345291"/>
                  </a:lnTo>
                  <a:lnTo>
                    <a:pt x="2820288" y="372323"/>
                  </a:lnTo>
                  <a:lnTo>
                    <a:pt x="2855218" y="400172"/>
                  </a:lnTo>
                  <a:lnTo>
                    <a:pt x="2888852" y="428815"/>
                  </a:lnTo>
                  <a:lnTo>
                    <a:pt x="2921158" y="458230"/>
                  </a:lnTo>
                  <a:lnTo>
                    <a:pt x="2952105" y="488394"/>
                  </a:lnTo>
                  <a:lnTo>
                    <a:pt x="2981660" y="519285"/>
                  </a:lnTo>
                  <a:lnTo>
                    <a:pt x="3009791" y="550881"/>
                  </a:lnTo>
                  <a:lnTo>
                    <a:pt x="3036466" y="583158"/>
                  </a:lnTo>
                  <a:lnTo>
                    <a:pt x="3061653" y="616095"/>
                  </a:lnTo>
                  <a:lnTo>
                    <a:pt x="3085319" y="649668"/>
                  </a:lnTo>
                  <a:lnTo>
                    <a:pt x="3107434" y="683856"/>
                  </a:lnTo>
                  <a:lnTo>
                    <a:pt x="3127963" y="718636"/>
                  </a:lnTo>
                  <a:lnTo>
                    <a:pt x="3146876" y="753986"/>
                  </a:lnTo>
                  <a:lnTo>
                    <a:pt x="3164141" y="789882"/>
                  </a:lnTo>
                  <a:lnTo>
                    <a:pt x="3179724" y="826303"/>
                  </a:lnTo>
                  <a:lnTo>
                    <a:pt x="3193594" y="863226"/>
                  </a:lnTo>
                  <a:lnTo>
                    <a:pt x="3205720" y="900629"/>
                  </a:lnTo>
                  <a:lnTo>
                    <a:pt x="3216067" y="938488"/>
                  </a:lnTo>
                  <a:lnTo>
                    <a:pt x="3224606" y="976782"/>
                  </a:lnTo>
                  <a:lnTo>
                    <a:pt x="3231303" y="1015489"/>
                  </a:lnTo>
                  <a:lnTo>
                    <a:pt x="3236126" y="1054585"/>
                  </a:lnTo>
                  <a:lnTo>
                    <a:pt x="3239044" y="1094048"/>
                  </a:lnTo>
                  <a:lnTo>
                    <a:pt x="3240024" y="1133855"/>
                  </a:lnTo>
                  <a:lnTo>
                    <a:pt x="3239044" y="1173663"/>
                  </a:lnTo>
                  <a:lnTo>
                    <a:pt x="3236126" y="1213126"/>
                  </a:lnTo>
                  <a:lnTo>
                    <a:pt x="3231303" y="1252222"/>
                  </a:lnTo>
                  <a:lnTo>
                    <a:pt x="3224606" y="1290929"/>
                  </a:lnTo>
                  <a:lnTo>
                    <a:pt x="3216067" y="1329223"/>
                  </a:lnTo>
                  <a:lnTo>
                    <a:pt x="3205720" y="1367082"/>
                  </a:lnTo>
                  <a:lnTo>
                    <a:pt x="3193594" y="1404485"/>
                  </a:lnTo>
                  <a:lnTo>
                    <a:pt x="3179724" y="1441408"/>
                  </a:lnTo>
                  <a:lnTo>
                    <a:pt x="3164141" y="1477829"/>
                  </a:lnTo>
                  <a:lnTo>
                    <a:pt x="3146876" y="1513725"/>
                  </a:lnTo>
                  <a:lnTo>
                    <a:pt x="3127963" y="1549075"/>
                  </a:lnTo>
                  <a:lnTo>
                    <a:pt x="3107434" y="1583855"/>
                  </a:lnTo>
                  <a:lnTo>
                    <a:pt x="3085319" y="1618043"/>
                  </a:lnTo>
                  <a:lnTo>
                    <a:pt x="3061653" y="1651616"/>
                  </a:lnTo>
                  <a:lnTo>
                    <a:pt x="3036466" y="1684553"/>
                  </a:lnTo>
                  <a:lnTo>
                    <a:pt x="3009791" y="1716830"/>
                  </a:lnTo>
                  <a:lnTo>
                    <a:pt x="2981660" y="1748426"/>
                  </a:lnTo>
                  <a:lnTo>
                    <a:pt x="2952105" y="1779317"/>
                  </a:lnTo>
                  <a:lnTo>
                    <a:pt x="2921158" y="1809481"/>
                  </a:lnTo>
                  <a:lnTo>
                    <a:pt x="2888852" y="1838896"/>
                  </a:lnTo>
                  <a:lnTo>
                    <a:pt x="2855218" y="1867539"/>
                  </a:lnTo>
                  <a:lnTo>
                    <a:pt x="2820288" y="1895388"/>
                  </a:lnTo>
                  <a:lnTo>
                    <a:pt x="2784096" y="1922420"/>
                  </a:lnTo>
                  <a:lnTo>
                    <a:pt x="2746672" y="1948612"/>
                  </a:lnTo>
                  <a:lnTo>
                    <a:pt x="2708049" y="1973944"/>
                  </a:lnTo>
                  <a:lnTo>
                    <a:pt x="2668259" y="1998390"/>
                  </a:lnTo>
                  <a:lnTo>
                    <a:pt x="2627335" y="2021931"/>
                  </a:lnTo>
                  <a:lnTo>
                    <a:pt x="2585308" y="2044542"/>
                  </a:lnTo>
                  <a:lnTo>
                    <a:pt x="2542210" y="2066201"/>
                  </a:lnTo>
                  <a:lnTo>
                    <a:pt x="2498074" y="2086886"/>
                  </a:lnTo>
                  <a:lnTo>
                    <a:pt x="2452931" y="2106575"/>
                  </a:lnTo>
                  <a:lnTo>
                    <a:pt x="2406815" y="2125245"/>
                  </a:lnTo>
                  <a:lnTo>
                    <a:pt x="2359756" y="2142873"/>
                  </a:lnTo>
                  <a:lnTo>
                    <a:pt x="2311788" y="2159437"/>
                  </a:lnTo>
                  <a:lnTo>
                    <a:pt x="2262941" y="2174914"/>
                  </a:lnTo>
                  <a:lnTo>
                    <a:pt x="2213249" y="2189283"/>
                  </a:lnTo>
                  <a:lnTo>
                    <a:pt x="2162744" y="2202520"/>
                  </a:lnTo>
                  <a:lnTo>
                    <a:pt x="2111457" y="2214603"/>
                  </a:lnTo>
                  <a:lnTo>
                    <a:pt x="2059421" y="2225509"/>
                  </a:lnTo>
                  <a:lnTo>
                    <a:pt x="2006667" y="2235217"/>
                  </a:lnTo>
                  <a:lnTo>
                    <a:pt x="1953229" y="2243703"/>
                  </a:lnTo>
                  <a:lnTo>
                    <a:pt x="1899137" y="2250945"/>
                  </a:lnTo>
                  <a:lnTo>
                    <a:pt x="1844425" y="2256921"/>
                  </a:lnTo>
                  <a:lnTo>
                    <a:pt x="1789125" y="2261608"/>
                  </a:lnTo>
                  <a:lnTo>
                    <a:pt x="1733267" y="2264984"/>
                  </a:lnTo>
                  <a:lnTo>
                    <a:pt x="1676886" y="2267026"/>
                  </a:lnTo>
                  <a:lnTo>
                    <a:pt x="1620012" y="2267712"/>
                  </a:lnTo>
                  <a:lnTo>
                    <a:pt x="1563137" y="2267026"/>
                  </a:lnTo>
                  <a:lnTo>
                    <a:pt x="1506756" y="2264984"/>
                  </a:lnTo>
                  <a:lnTo>
                    <a:pt x="1450898" y="2261608"/>
                  </a:lnTo>
                  <a:lnTo>
                    <a:pt x="1395598" y="2256921"/>
                  </a:lnTo>
                  <a:lnTo>
                    <a:pt x="1340886" y="2250945"/>
                  </a:lnTo>
                  <a:lnTo>
                    <a:pt x="1286794" y="2243703"/>
                  </a:lnTo>
                  <a:lnTo>
                    <a:pt x="1233356" y="2235217"/>
                  </a:lnTo>
                  <a:lnTo>
                    <a:pt x="1180602" y="2225509"/>
                  </a:lnTo>
                  <a:lnTo>
                    <a:pt x="1128566" y="2214603"/>
                  </a:lnTo>
                  <a:lnTo>
                    <a:pt x="1077279" y="2202520"/>
                  </a:lnTo>
                  <a:lnTo>
                    <a:pt x="1026774" y="2189283"/>
                  </a:lnTo>
                  <a:lnTo>
                    <a:pt x="977082" y="2174914"/>
                  </a:lnTo>
                  <a:lnTo>
                    <a:pt x="928235" y="2159437"/>
                  </a:lnTo>
                  <a:lnTo>
                    <a:pt x="880267" y="2142873"/>
                  </a:lnTo>
                  <a:lnTo>
                    <a:pt x="833208" y="2125245"/>
                  </a:lnTo>
                  <a:lnTo>
                    <a:pt x="787092" y="2106575"/>
                  </a:lnTo>
                  <a:lnTo>
                    <a:pt x="741949" y="2086886"/>
                  </a:lnTo>
                  <a:lnTo>
                    <a:pt x="697813" y="2066201"/>
                  </a:lnTo>
                  <a:lnTo>
                    <a:pt x="654715" y="2044542"/>
                  </a:lnTo>
                  <a:lnTo>
                    <a:pt x="612688" y="2021931"/>
                  </a:lnTo>
                  <a:lnTo>
                    <a:pt x="571764" y="1998390"/>
                  </a:lnTo>
                  <a:lnTo>
                    <a:pt x="531974" y="1973944"/>
                  </a:lnTo>
                  <a:lnTo>
                    <a:pt x="493351" y="1948612"/>
                  </a:lnTo>
                  <a:lnTo>
                    <a:pt x="455927" y="1922420"/>
                  </a:lnTo>
                  <a:lnTo>
                    <a:pt x="419735" y="1895388"/>
                  </a:lnTo>
                  <a:lnTo>
                    <a:pt x="384805" y="1867539"/>
                  </a:lnTo>
                  <a:lnTo>
                    <a:pt x="351171" y="1838896"/>
                  </a:lnTo>
                  <a:lnTo>
                    <a:pt x="318865" y="1809481"/>
                  </a:lnTo>
                  <a:lnTo>
                    <a:pt x="287918" y="1779317"/>
                  </a:lnTo>
                  <a:lnTo>
                    <a:pt x="258363" y="1748426"/>
                  </a:lnTo>
                  <a:lnTo>
                    <a:pt x="230232" y="1716830"/>
                  </a:lnTo>
                  <a:lnTo>
                    <a:pt x="203557" y="1684553"/>
                  </a:lnTo>
                  <a:lnTo>
                    <a:pt x="178370" y="1651616"/>
                  </a:lnTo>
                  <a:lnTo>
                    <a:pt x="154704" y="1618043"/>
                  </a:lnTo>
                  <a:lnTo>
                    <a:pt x="132589" y="1583855"/>
                  </a:lnTo>
                  <a:lnTo>
                    <a:pt x="112060" y="1549075"/>
                  </a:lnTo>
                  <a:lnTo>
                    <a:pt x="93147" y="1513725"/>
                  </a:lnTo>
                  <a:lnTo>
                    <a:pt x="75882" y="1477829"/>
                  </a:lnTo>
                  <a:lnTo>
                    <a:pt x="60299" y="1441408"/>
                  </a:lnTo>
                  <a:lnTo>
                    <a:pt x="46429" y="1404485"/>
                  </a:lnTo>
                  <a:lnTo>
                    <a:pt x="34303" y="1367082"/>
                  </a:lnTo>
                  <a:lnTo>
                    <a:pt x="23956" y="1329223"/>
                  </a:lnTo>
                  <a:lnTo>
                    <a:pt x="15417" y="1290929"/>
                  </a:lnTo>
                  <a:lnTo>
                    <a:pt x="8720" y="1252222"/>
                  </a:lnTo>
                  <a:lnTo>
                    <a:pt x="3897" y="1213126"/>
                  </a:lnTo>
                  <a:lnTo>
                    <a:pt x="979" y="1173663"/>
                  </a:lnTo>
                  <a:lnTo>
                    <a:pt x="0" y="1133855"/>
                  </a:lnTo>
                  <a:close/>
                </a:path>
              </a:pathLst>
            </a:custGeom>
            <a:noFill/>
            <a:ln w="12192">
              <a:solidFill>
                <a:srgbClr val="4170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object 12"/>
          <p:cNvSpPr/>
          <p:nvPr/>
        </p:nvSpPr>
        <p:spPr>
          <a:xfrm>
            <a:off x="9986040" y="2070000"/>
            <a:ext cx="6879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003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006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009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8" name="object 13"/>
          <p:cNvGrpSpPr/>
          <p:nvPr/>
        </p:nvGrpSpPr>
        <p:grpSpPr>
          <a:xfrm>
            <a:off x="6992280" y="3723120"/>
            <a:ext cx="3240000" cy="2268000"/>
            <a:chOff x="6992280" y="3723120"/>
            <a:chExt cx="3240000" cy="2268000"/>
          </a:xfrm>
        </p:grpSpPr>
        <p:sp>
          <p:nvSpPr>
            <p:cNvPr id="199" name="object 14"/>
            <p:cNvSpPr/>
            <p:nvPr/>
          </p:nvSpPr>
          <p:spPr>
            <a:xfrm>
              <a:off x="6992280" y="3723120"/>
              <a:ext cx="3240000" cy="2268000"/>
            </a:xfrm>
            <a:custGeom>
              <a:avLst/>
              <a:gdLst/>
              <a:ahLst/>
              <a:rect l="l" t="t" r="r" b="b"/>
              <a:pathLst>
                <a:path w="3240404" h="2268220">
                  <a:moveTo>
                    <a:pt x="1620012" y="0"/>
                  </a:moveTo>
                  <a:lnTo>
                    <a:pt x="1563137" y="685"/>
                  </a:lnTo>
                  <a:lnTo>
                    <a:pt x="1506756" y="2727"/>
                  </a:lnTo>
                  <a:lnTo>
                    <a:pt x="1450898" y="6103"/>
                  </a:lnTo>
                  <a:lnTo>
                    <a:pt x="1395598" y="10790"/>
                  </a:lnTo>
                  <a:lnTo>
                    <a:pt x="1340886" y="16766"/>
                  </a:lnTo>
                  <a:lnTo>
                    <a:pt x="1286794" y="24008"/>
                  </a:lnTo>
                  <a:lnTo>
                    <a:pt x="1233356" y="32494"/>
                  </a:lnTo>
                  <a:lnTo>
                    <a:pt x="1180602" y="42202"/>
                  </a:lnTo>
                  <a:lnTo>
                    <a:pt x="1128566" y="53108"/>
                  </a:lnTo>
                  <a:lnTo>
                    <a:pt x="1077279" y="65191"/>
                  </a:lnTo>
                  <a:lnTo>
                    <a:pt x="1026774" y="78428"/>
                  </a:lnTo>
                  <a:lnTo>
                    <a:pt x="977082" y="92797"/>
                  </a:lnTo>
                  <a:lnTo>
                    <a:pt x="928235" y="108274"/>
                  </a:lnTo>
                  <a:lnTo>
                    <a:pt x="880267" y="124838"/>
                  </a:lnTo>
                  <a:lnTo>
                    <a:pt x="833208" y="142466"/>
                  </a:lnTo>
                  <a:lnTo>
                    <a:pt x="787092" y="161136"/>
                  </a:lnTo>
                  <a:lnTo>
                    <a:pt x="741949" y="180825"/>
                  </a:lnTo>
                  <a:lnTo>
                    <a:pt x="697813" y="201510"/>
                  </a:lnTo>
                  <a:lnTo>
                    <a:pt x="654715" y="223169"/>
                  </a:lnTo>
                  <a:lnTo>
                    <a:pt x="612688" y="245780"/>
                  </a:lnTo>
                  <a:lnTo>
                    <a:pt x="571764" y="269321"/>
                  </a:lnTo>
                  <a:lnTo>
                    <a:pt x="531974" y="293767"/>
                  </a:lnTo>
                  <a:lnTo>
                    <a:pt x="493351" y="319099"/>
                  </a:lnTo>
                  <a:lnTo>
                    <a:pt x="455927" y="345291"/>
                  </a:lnTo>
                  <a:lnTo>
                    <a:pt x="419735" y="372323"/>
                  </a:lnTo>
                  <a:lnTo>
                    <a:pt x="384805" y="400172"/>
                  </a:lnTo>
                  <a:lnTo>
                    <a:pt x="351171" y="428815"/>
                  </a:lnTo>
                  <a:lnTo>
                    <a:pt x="318865" y="458230"/>
                  </a:lnTo>
                  <a:lnTo>
                    <a:pt x="287918" y="488394"/>
                  </a:lnTo>
                  <a:lnTo>
                    <a:pt x="258363" y="519285"/>
                  </a:lnTo>
                  <a:lnTo>
                    <a:pt x="230232" y="550881"/>
                  </a:lnTo>
                  <a:lnTo>
                    <a:pt x="203557" y="583158"/>
                  </a:lnTo>
                  <a:lnTo>
                    <a:pt x="178370" y="616095"/>
                  </a:lnTo>
                  <a:lnTo>
                    <a:pt x="154704" y="649668"/>
                  </a:lnTo>
                  <a:lnTo>
                    <a:pt x="132589" y="683856"/>
                  </a:lnTo>
                  <a:lnTo>
                    <a:pt x="112060" y="718636"/>
                  </a:lnTo>
                  <a:lnTo>
                    <a:pt x="93147" y="753986"/>
                  </a:lnTo>
                  <a:lnTo>
                    <a:pt x="75882" y="789882"/>
                  </a:lnTo>
                  <a:lnTo>
                    <a:pt x="60299" y="826303"/>
                  </a:lnTo>
                  <a:lnTo>
                    <a:pt x="46429" y="863226"/>
                  </a:lnTo>
                  <a:lnTo>
                    <a:pt x="34303" y="900629"/>
                  </a:lnTo>
                  <a:lnTo>
                    <a:pt x="23956" y="938488"/>
                  </a:lnTo>
                  <a:lnTo>
                    <a:pt x="15417" y="976782"/>
                  </a:lnTo>
                  <a:lnTo>
                    <a:pt x="8720" y="1015489"/>
                  </a:lnTo>
                  <a:lnTo>
                    <a:pt x="3897" y="1054585"/>
                  </a:lnTo>
                  <a:lnTo>
                    <a:pt x="979" y="1094048"/>
                  </a:lnTo>
                  <a:lnTo>
                    <a:pt x="0" y="1133856"/>
                  </a:lnTo>
                  <a:lnTo>
                    <a:pt x="979" y="1173663"/>
                  </a:lnTo>
                  <a:lnTo>
                    <a:pt x="3897" y="1213126"/>
                  </a:lnTo>
                  <a:lnTo>
                    <a:pt x="8720" y="1252222"/>
                  </a:lnTo>
                  <a:lnTo>
                    <a:pt x="15417" y="1290929"/>
                  </a:lnTo>
                  <a:lnTo>
                    <a:pt x="23956" y="1329223"/>
                  </a:lnTo>
                  <a:lnTo>
                    <a:pt x="34303" y="1367082"/>
                  </a:lnTo>
                  <a:lnTo>
                    <a:pt x="46429" y="1404485"/>
                  </a:lnTo>
                  <a:lnTo>
                    <a:pt x="60299" y="1441408"/>
                  </a:lnTo>
                  <a:lnTo>
                    <a:pt x="75882" y="1477829"/>
                  </a:lnTo>
                  <a:lnTo>
                    <a:pt x="93147" y="1513725"/>
                  </a:lnTo>
                  <a:lnTo>
                    <a:pt x="112060" y="1549075"/>
                  </a:lnTo>
                  <a:lnTo>
                    <a:pt x="132589" y="1583855"/>
                  </a:lnTo>
                  <a:lnTo>
                    <a:pt x="154704" y="1618043"/>
                  </a:lnTo>
                  <a:lnTo>
                    <a:pt x="178370" y="1651616"/>
                  </a:lnTo>
                  <a:lnTo>
                    <a:pt x="203557" y="1684553"/>
                  </a:lnTo>
                  <a:lnTo>
                    <a:pt x="230232" y="1716830"/>
                  </a:lnTo>
                  <a:lnTo>
                    <a:pt x="258363" y="1748426"/>
                  </a:lnTo>
                  <a:lnTo>
                    <a:pt x="287918" y="1779317"/>
                  </a:lnTo>
                  <a:lnTo>
                    <a:pt x="318865" y="1809481"/>
                  </a:lnTo>
                  <a:lnTo>
                    <a:pt x="351171" y="1838896"/>
                  </a:lnTo>
                  <a:lnTo>
                    <a:pt x="384805" y="1867539"/>
                  </a:lnTo>
                  <a:lnTo>
                    <a:pt x="419735" y="1895388"/>
                  </a:lnTo>
                  <a:lnTo>
                    <a:pt x="455927" y="1922420"/>
                  </a:lnTo>
                  <a:lnTo>
                    <a:pt x="493351" y="1948612"/>
                  </a:lnTo>
                  <a:lnTo>
                    <a:pt x="531974" y="1973944"/>
                  </a:lnTo>
                  <a:lnTo>
                    <a:pt x="571764" y="1998390"/>
                  </a:lnTo>
                  <a:lnTo>
                    <a:pt x="612688" y="2021931"/>
                  </a:lnTo>
                  <a:lnTo>
                    <a:pt x="654715" y="2044542"/>
                  </a:lnTo>
                  <a:lnTo>
                    <a:pt x="697813" y="2066201"/>
                  </a:lnTo>
                  <a:lnTo>
                    <a:pt x="741949" y="2086886"/>
                  </a:lnTo>
                  <a:lnTo>
                    <a:pt x="787092" y="2106575"/>
                  </a:lnTo>
                  <a:lnTo>
                    <a:pt x="833208" y="2125245"/>
                  </a:lnTo>
                  <a:lnTo>
                    <a:pt x="880267" y="2142873"/>
                  </a:lnTo>
                  <a:lnTo>
                    <a:pt x="928235" y="2159437"/>
                  </a:lnTo>
                  <a:lnTo>
                    <a:pt x="977082" y="2174914"/>
                  </a:lnTo>
                  <a:lnTo>
                    <a:pt x="1026774" y="2189283"/>
                  </a:lnTo>
                  <a:lnTo>
                    <a:pt x="1077279" y="2202520"/>
                  </a:lnTo>
                  <a:lnTo>
                    <a:pt x="1128566" y="2214603"/>
                  </a:lnTo>
                  <a:lnTo>
                    <a:pt x="1180602" y="2225509"/>
                  </a:lnTo>
                  <a:lnTo>
                    <a:pt x="1233356" y="2235217"/>
                  </a:lnTo>
                  <a:lnTo>
                    <a:pt x="1286794" y="2243703"/>
                  </a:lnTo>
                  <a:lnTo>
                    <a:pt x="1340886" y="2250945"/>
                  </a:lnTo>
                  <a:lnTo>
                    <a:pt x="1395598" y="2256921"/>
                  </a:lnTo>
                  <a:lnTo>
                    <a:pt x="1450898" y="2261608"/>
                  </a:lnTo>
                  <a:lnTo>
                    <a:pt x="1506756" y="2264984"/>
                  </a:lnTo>
                  <a:lnTo>
                    <a:pt x="1563137" y="2267026"/>
                  </a:lnTo>
                  <a:lnTo>
                    <a:pt x="1620012" y="2267712"/>
                  </a:lnTo>
                  <a:lnTo>
                    <a:pt x="1676886" y="2267026"/>
                  </a:lnTo>
                  <a:lnTo>
                    <a:pt x="1733267" y="2264984"/>
                  </a:lnTo>
                  <a:lnTo>
                    <a:pt x="1789125" y="2261608"/>
                  </a:lnTo>
                  <a:lnTo>
                    <a:pt x="1844425" y="2256921"/>
                  </a:lnTo>
                  <a:lnTo>
                    <a:pt x="1899137" y="2250945"/>
                  </a:lnTo>
                  <a:lnTo>
                    <a:pt x="1953229" y="2243703"/>
                  </a:lnTo>
                  <a:lnTo>
                    <a:pt x="2006667" y="2235217"/>
                  </a:lnTo>
                  <a:lnTo>
                    <a:pt x="2059421" y="2225509"/>
                  </a:lnTo>
                  <a:lnTo>
                    <a:pt x="2111457" y="2214603"/>
                  </a:lnTo>
                  <a:lnTo>
                    <a:pt x="2162744" y="2202520"/>
                  </a:lnTo>
                  <a:lnTo>
                    <a:pt x="2213249" y="2189283"/>
                  </a:lnTo>
                  <a:lnTo>
                    <a:pt x="2262941" y="2174914"/>
                  </a:lnTo>
                  <a:lnTo>
                    <a:pt x="2311788" y="2159437"/>
                  </a:lnTo>
                  <a:lnTo>
                    <a:pt x="2359756" y="2142873"/>
                  </a:lnTo>
                  <a:lnTo>
                    <a:pt x="2406815" y="2125245"/>
                  </a:lnTo>
                  <a:lnTo>
                    <a:pt x="2452931" y="2106575"/>
                  </a:lnTo>
                  <a:lnTo>
                    <a:pt x="2498074" y="2086886"/>
                  </a:lnTo>
                  <a:lnTo>
                    <a:pt x="2542210" y="2066201"/>
                  </a:lnTo>
                  <a:lnTo>
                    <a:pt x="2585308" y="2044542"/>
                  </a:lnTo>
                  <a:lnTo>
                    <a:pt x="2627335" y="2021931"/>
                  </a:lnTo>
                  <a:lnTo>
                    <a:pt x="2668259" y="1998390"/>
                  </a:lnTo>
                  <a:lnTo>
                    <a:pt x="2708049" y="1973944"/>
                  </a:lnTo>
                  <a:lnTo>
                    <a:pt x="2746672" y="1948612"/>
                  </a:lnTo>
                  <a:lnTo>
                    <a:pt x="2784096" y="1922420"/>
                  </a:lnTo>
                  <a:lnTo>
                    <a:pt x="2820288" y="1895388"/>
                  </a:lnTo>
                  <a:lnTo>
                    <a:pt x="2855218" y="1867539"/>
                  </a:lnTo>
                  <a:lnTo>
                    <a:pt x="2888852" y="1838896"/>
                  </a:lnTo>
                  <a:lnTo>
                    <a:pt x="2921158" y="1809481"/>
                  </a:lnTo>
                  <a:lnTo>
                    <a:pt x="2952105" y="1779317"/>
                  </a:lnTo>
                  <a:lnTo>
                    <a:pt x="2981660" y="1748426"/>
                  </a:lnTo>
                  <a:lnTo>
                    <a:pt x="3009791" y="1716830"/>
                  </a:lnTo>
                  <a:lnTo>
                    <a:pt x="3036466" y="1684553"/>
                  </a:lnTo>
                  <a:lnTo>
                    <a:pt x="3061653" y="1651616"/>
                  </a:lnTo>
                  <a:lnTo>
                    <a:pt x="3085319" y="1618043"/>
                  </a:lnTo>
                  <a:lnTo>
                    <a:pt x="3107434" y="1583855"/>
                  </a:lnTo>
                  <a:lnTo>
                    <a:pt x="3127963" y="1549075"/>
                  </a:lnTo>
                  <a:lnTo>
                    <a:pt x="3146876" y="1513725"/>
                  </a:lnTo>
                  <a:lnTo>
                    <a:pt x="3164141" y="1477829"/>
                  </a:lnTo>
                  <a:lnTo>
                    <a:pt x="3179724" y="1441408"/>
                  </a:lnTo>
                  <a:lnTo>
                    <a:pt x="3193594" y="1404485"/>
                  </a:lnTo>
                  <a:lnTo>
                    <a:pt x="3205720" y="1367082"/>
                  </a:lnTo>
                  <a:lnTo>
                    <a:pt x="3216067" y="1329223"/>
                  </a:lnTo>
                  <a:lnTo>
                    <a:pt x="3224606" y="1290929"/>
                  </a:lnTo>
                  <a:lnTo>
                    <a:pt x="3231303" y="1252222"/>
                  </a:lnTo>
                  <a:lnTo>
                    <a:pt x="3236126" y="1213126"/>
                  </a:lnTo>
                  <a:lnTo>
                    <a:pt x="3239044" y="1173663"/>
                  </a:lnTo>
                  <a:lnTo>
                    <a:pt x="3240024" y="1133856"/>
                  </a:lnTo>
                  <a:lnTo>
                    <a:pt x="3239044" y="1094048"/>
                  </a:lnTo>
                  <a:lnTo>
                    <a:pt x="3236126" y="1054585"/>
                  </a:lnTo>
                  <a:lnTo>
                    <a:pt x="3231303" y="1015489"/>
                  </a:lnTo>
                  <a:lnTo>
                    <a:pt x="3224606" y="976782"/>
                  </a:lnTo>
                  <a:lnTo>
                    <a:pt x="3216067" y="938488"/>
                  </a:lnTo>
                  <a:lnTo>
                    <a:pt x="3205720" y="900629"/>
                  </a:lnTo>
                  <a:lnTo>
                    <a:pt x="3193594" y="863226"/>
                  </a:lnTo>
                  <a:lnTo>
                    <a:pt x="3179724" y="826303"/>
                  </a:lnTo>
                  <a:lnTo>
                    <a:pt x="3164141" y="789882"/>
                  </a:lnTo>
                  <a:lnTo>
                    <a:pt x="3146876" y="753986"/>
                  </a:lnTo>
                  <a:lnTo>
                    <a:pt x="3127963" y="718636"/>
                  </a:lnTo>
                  <a:lnTo>
                    <a:pt x="3107434" y="683856"/>
                  </a:lnTo>
                  <a:lnTo>
                    <a:pt x="3085319" y="649668"/>
                  </a:lnTo>
                  <a:lnTo>
                    <a:pt x="3061653" y="616095"/>
                  </a:lnTo>
                  <a:lnTo>
                    <a:pt x="3036466" y="583158"/>
                  </a:lnTo>
                  <a:lnTo>
                    <a:pt x="3009791" y="550881"/>
                  </a:lnTo>
                  <a:lnTo>
                    <a:pt x="2981660" y="519285"/>
                  </a:lnTo>
                  <a:lnTo>
                    <a:pt x="2952105" y="488394"/>
                  </a:lnTo>
                  <a:lnTo>
                    <a:pt x="2921158" y="458230"/>
                  </a:lnTo>
                  <a:lnTo>
                    <a:pt x="2888852" y="428815"/>
                  </a:lnTo>
                  <a:lnTo>
                    <a:pt x="2855218" y="400172"/>
                  </a:lnTo>
                  <a:lnTo>
                    <a:pt x="2820288" y="372323"/>
                  </a:lnTo>
                  <a:lnTo>
                    <a:pt x="2784096" y="345291"/>
                  </a:lnTo>
                  <a:lnTo>
                    <a:pt x="2746672" y="319099"/>
                  </a:lnTo>
                  <a:lnTo>
                    <a:pt x="2708049" y="293767"/>
                  </a:lnTo>
                  <a:lnTo>
                    <a:pt x="2668259" y="269321"/>
                  </a:lnTo>
                  <a:lnTo>
                    <a:pt x="2627335" y="245780"/>
                  </a:lnTo>
                  <a:lnTo>
                    <a:pt x="2585308" y="223169"/>
                  </a:lnTo>
                  <a:lnTo>
                    <a:pt x="2542210" y="201510"/>
                  </a:lnTo>
                  <a:lnTo>
                    <a:pt x="2498074" y="180825"/>
                  </a:lnTo>
                  <a:lnTo>
                    <a:pt x="2452931" y="161136"/>
                  </a:lnTo>
                  <a:lnTo>
                    <a:pt x="2406815" y="142466"/>
                  </a:lnTo>
                  <a:lnTo>
                    <a:pt x="2359756" y="124838"/>
                  </a:lnTo>
                  <a:lnTo>
                    <a:pt x="2311788" y="108274"/>
                  </a:lnTo>
                  <a:lnTo>
                    <a:pt x="2262941" y="92797"/>
                  </a:lnTo>
                  <a:lnTo>
                    <a:pt x="2213249" y="78428"/>
                  </a:lnTo>
                  <a:lnTo>
                    <a:pt x="2162744" y="65191"/>
                  </a:lnTo>
                  <a:lnTo>
                    <a:pt x="2111457" y="53108"/>
                  </a:lnTo>
                  <a:lnTo>
                    <a:pt x="2059421" y="42202"/>
                  </a:lnTo>
                  <a:lnTo>
                    <a:pt x="2006667" y="32494"/>
                  </a:lnTo>
                  <a:lnTo>
                    <a:pt x="1953229" y="24008"/>
                  </a:lnTo>
                  <a:lnTo>
                    <a:pt x="1899137" y="16766"/>
                  </a:lnTo>
                  <a:lnTo>
                    <a:pt x="1844425" y="10790"/>
                  </a:lnTo>
                  <a:lnTo>
                    <a:pt x="1789125" y="6103"/>
                  </a:lnTo>
                  <a:lnTo>
                    <a:pt x="1733267" y="2727"/>
                  </a:lnTo>
                  <a:lnTo>
                    <a:pt x="1676886" y="685"/>
                  </a:lnTo>
                  <a:lnTo>
                    <a:pt x="1620012" y="0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object 15"/>
            <p:cNvSpPr/>
            <p:nvPr/>
          </p:nvSpPr>
          <p:spPr>
            <a:xfrm>
              <a:off x="6992280" y="3723120"/>
              <a:ext cx="3240000" cy="2268000"/>
            </a:xfrm>
            <a:custGeom>
              <a:avLst/>
              <a:gdLst/>
              <a:ahLst/>
              <a:rect l="l" t="t" r="r" b="b"/>
              <a:pathLst>
                <a:path w="3240404" h="2268220">
                  <a:moveTo>
                    <a:pt x="0" y="1133856"/>
                  </a:moveTo>
                  <a:lnTo>
                    <a:pt x="979" y="1094048"/>
                  </a:lnTo>
                  <a:lnTo>
                    <a:pt x="3897" y="1054585"/>
                  </a:lnTo>
                  <a:lnTo>
                    <a:pt x="8720" y="1015489"/>
                  </a:lnTo>
                  <a:lnTo>
                    <a:pt x="15417" y="976782"/>
                  </a:lnTo>
                  <a:lnTo>
                    <a:pt x="23956" y="938488"/>
                  </a:lnTo>
                  <a:lnTo>
                    <a:pt x="34303" y="900629"/>
                  </a:lnTo>
                  <a:lnTo>
                    <a:pt x="46429" y="863226"/>
                  </a:lnTo>
                  <a:lnTo>
                    <a:pt x="60299" y="826303"/>
                  </a:lnTo>
                  <a:lnTo>
                    <a:pt x="75882" y="789882"/>
                  </a:lnTo>
                  <a:lnTo>
                    <a:pt x="93147" y="753986"/>
                  </a:lnTo>
                  <a:lnTo>
                    <a:pt x="112060" y="718636"/>
                  </a:lnTo>
                  <a:lnTo>
                    <a:pt x="132589" y="683856"/>
                  </a:lnTo>
                  <a:lnTo>
                    <a:pt x="154704" y="649668"/>
                  </a:lnTo>
                  <a:lnTo>
                    <a:pt x="178370" y="616095"/>
                  </a:lnTo>
                  <a:lnTo>
                    <a:pt x="203557" y="583158"/>
                  </a:lnTo>
                  <a:lnTo>
                    <a:pt x="230232" y="550881"/>
                  </a:lnTo>
                  <a:lnTo>
                    <a:pt x="258363" y="519285"/>
                  </a:lnTo>
                  <a:lnTo>
                    <a:pt x="287918" y="488394"/>
                  </a:lnTo>
                  <a:lnTo>
                    <a:pt x="318865" y="458230"/>
                  </a:lnTo>
                  <a:lnTo>
                    <a:pt x="351171" y="428815"/>
                  </a:lnTo>
                  <a:lnTo>
                    <a:pt x="384805" y="400172"/>
                  </a:lnTo>
                  <a:lnTo>
                    <a:pt x="419735" y="372323"/>
                  </a:lnTo>
                  <a:lnTo>
                    <a:pt x="455927" y="345291"/>
                  </a:lnTo>
                  <a:lnTo>
                    <a:pt x="493351" y="319099"/>
                  </a:lnTo>
                  <a:lnTo>
                    <a:pt x="531974" y="293767"/>
                  </a:lnTo>
                  <a:lnTo>
                    <a:pt x="571764" y="269321"/>
                  </a:lnTo>
                  <a:lnTo>
                    <a:pt x="612688" y="245780"/>
                  </a:lnTo>
                  <a:lnTo>
                    <a:pt x="654715" y="223169"/>
                  </a:lnTo>
                  <a:lnTo>
                    <a:pt x="697813" y="201510"/>
                  </a:lnTo>
                  <a:lnTo>
                    <a:pt x="741949" y="180825"/>
                  </a:lnTo>
                  <a:lnTo>
                    <a:pt x="787092" y="161136"/>
                  </a:lnTo>
                  <a:lnTo>
                    <a:pt x="833208" y="142466"/>
                  </a:lnTo>
                  <a:lnTo>
                    <a:pt x="880267" y="124838"/>
                  </a:lnTo>
                  <a:lnTo>
                    <a:pt x="928235" y="108274"/>
                  </a:lnTo>
                  <a:lnTo>
                    <a:pt x="977082" y="92797"/>
                  </a:lnTo>
                  <a:lnTo>
                    <a:pt x="1026774" y="78428"/>
                  </a:lnTo>
                  <a:lnTo>
                    <a:pt x="1077279" y="65191"/>
                  </a:lnTo>
                  <a:lnTo>
                    <a:pt x="1128566" y="53108"/>
                  </a:lnTo>
                  <a:lnTo>
                    <a:pt x="1180602" y="42202"/>
                  </a:lnTo>
                  <a:lnTo>
                    <a:pt x="1233356" y="32494"/>
                  </a:lnTo>
                  <a:lnTo>
                    <a:pt x="1286794" y="24008"/>
                  </a:lnTo>
                  <a:lnTo>
                    <a:pt x="1340886" y="16766"/>
                  </a:lnTo>
                  <a:lnTo>
                    <a:pt x="1395598" y="10790"/>
                  </a:lnTo>
                  <a:lnTo>
                    <a:pt x="1450898" y="6103"/>
                  </a:lnTo>
                  <a:lnTo>
                    <a:pt x="1506756" y="2727"/>
                  </a:lnTo>
                  <a:lnTo>
                    <a:pt x="1563137" y="685"/>
                  </a:lnTo>
                  <a:lnTo>
                    <a:pt x="1620012" y="0"/>
                  </a:lnTo>
                  <a:lnTo>
                    <a:pt x="1676886" y="685"/>
                  </a:lnTo>
                  <a:lnTo>
                    <a:pt x="1733267" y="2727"/>
                  </a:lnTo>
                  <a:lnTo>
                    <a:pt x="1789125" y="6103"/>
                  </a:lnTo>
                  <a:lnTo>
                    <a:pt x="1844425" y="10790"/>
                  </a:lnTo>
                  <a:lnTo>
                    <a:pt x="1899137" y="16766"/>
                  </a:lnTo>
                  <a:lnTo>
                    <a:pt x="1953229" y="24008"/>
                  </a:lnTo>
                  <a:lnTo>
                    <a:pt x="2006667" y="32494"/>
                  </a:lnTo>
                  <a:lnTo>
                    <a:pt x="2059421" y="42202"/>
                  </a:lnTo>
                  <a:lnTo>
                    <a:pt x="2111457" y="53108"/>
                  </a:lnTo>
                  <a:lnTo>
                    <a:pt x="2162744" y="65191"/>
                  </a:lnTo>
                  <a:lnTo>
                    <a:pt x="2213249" y="78428"/>
                  </a:lnTo>
                  <a:lnTo>
                    <a:pt x="2262941" y="92797"/>
                  </a:lnTo>
                  <a:lnTo>
                    <a:pt x="2311788" y="108274"/>
                  </a:lnTo>
                  <a:lnTo>
                    <a:pt x="2359756" y="124838"/>
                  </a:lnTo>
                  <a:lnTo>
                    <a:pt x="2406815" y="142466"/>
                  </a:lnTo>
                  <a:lnTo>
                    <a:pt x="2452931" y="161136"/>
                  </a:lnTo>
                  <a:lnTo>
                    <a:pt x="2498074" y="180825"/>
                  </a:lnTo>
                  <a:lnTo>
                    <a:pt x="2542210" y="201510"/>
                  </a:lnTo>
                  <a:lnTo>
                    <a:pt x="2585308" y="223169"/>
                  </a:lnTo>
                  <a:lnTo>
                    <a:pt x="2627335" y="245780"/>
                  </a:lnTo>
                  <a:lnTo>
                    <a:pt x="2668259" y="269321"/>
                  </a:lnTo>
                  <a:lnTo>
                    <a:pt x="2708049" y="293767"/>
                  </a:lnTo>
                  <a:lnTo>
                    <a:pt x="2746672" y="319099"/>
                  </a:lnTo>
                  <a:lnTo>
                    <a:pt x="2784096" y="345291"/>
                  </a:lnTo>
                  <a:lnTo>
                    <a:pt x="2820288" y="372323"/>
                  </a:lnTo>
                  <a:lnTo>
                    <a:pt x="2855218" y="400172"/>
                  </a:lnTo>
                  <a:lnTo>
                    <a:pt x="2888852" y="428815"/>
                  </a:lnTo>
                  <a:lnTo>
                    <a:pt x="2921158" y="458230"/>
                  </a:lnTo>
                  <a:lnTo>
                    <a:pt x="2952105" y="488394"/>
                  </a:lnTo>
                  <a:lnTo>
                    <a:pt x="2981660" y="519285"/>
                  </a:lnTo>
                  <a:lnTo>
                    <a:pt x="3009791" y="550881"/>
                  </a:lnTo>
                  <a:lnTo>
                    <a:pt x="3036466" y="583158"/>
                  </a:lnTo>
                  <a:lnTo>
                    <a:pt x="3061653" y="616095"/>
                  </a:lnTo>
                  <a:lnTo>
                    <a:pt x="3085319" y="649668"/>
                  </a:lnTo>
                  <a:lnTo>
                    <a:pt x="3107434" y="683856"/>
                  </a:lnTo>
                  <a:lnTo>
                    <a:pt x="3127963" y="718636"/>
                  </a:lnTo>
                  <a:lnTo>
                    <a:pt x="3146876" y="753986"/>
                  </a:lnTo>
                  <a:lnTo>
                    <a:pt x="3164141" y="789882"/>
                  </a:lnTo>
                  <a:lnTo>
                    <a:pt x="3179724" y="826303"/>
                  </a:lnTo>
                  <a:lnTo>
                    <a:pt x="3193594" y="863226"/>
                  </a:lnTo>
                  <a:lnTo>
                    <a:pt x="3205720" y="900629"/>
                  </a:lnTo>
                  <a:lnTo>
                    <a:pt x="3216067" y="938488"/>
                  </a:lnTo>
                  <a:lnTo>
                    <a:pt x="3224606" y="976782"/>
                  </a:lnTo>
                  <a:lnTo>
                    <a:pt x="3231303" y="1015489"/>
                  </a:lnTo>
                  <a:lnTo>
                    <a:pt x="3236126" y="1054585"/>
                  </a:lnTo>
                  <a:lnTo>
                    <a:pt x="3239044" y="1094048"/>
                  </a:lnTo>
                  <a:lnTo>
                    <a:pt x="3240024" y="1133856"/>
                  </a:lnTo>
                  <a:lnTo>
                    <a:pt x="3239044" y="1173663"/>
                  </a:lnTo>
                  <a:lnTo>
                    <a:pt x="3236126" y="1213126"/>
                  </a:lnTo>
                  <a:lnTo>
                    <a:pt x="3231303" y="1252222"/>
                  </a:lnTo>
                  <a:lnTo>
                    <a:pt x="3224606" y="1290929"/>
                  </a:lnTo>
                  <a:lnTo>
                    <a:pt x="3216067" y="1329223"/>
                  </a:lnTo>
                  <a:lnTo>
                    <a:pt x="3205720" y="1367082"/>
                  </a:lnTo>
                  <a:lnTo>
                    <a:pt x="3193594" y="1404485"/>
                  </a:lnTo>
                  <a:lnTo>
                    <a:pt x="3179724" y="1441408"/>
                  </a:lnTo>
                  <a:lnTo>
                    <a:pt x="3164141" y="1477829"/>
                  </a:lnTo>
                  <a:lnTo>
                    <a:pt x="3146876" y="1513725"/>
                  </a:lnTo>
                  <a:lnTo>
                    <a:pt x="3127963" y="1549075"/>
                  </a:lnTo>
                  <a:lnTo>
                    <a:pt x="3107434" y="1583855"/>
                  </a:lnTo>
                  <a:lnTo>
                    <a:pt x="3085319" y="1618043"/>
                  </a:lnTo>
                  <a:lnTo>
                    <a:pt x="3061653" y="1651616"/>
                  </a:lnTo>
                  <a:lnTo>
                    <a:pt x="3036466" y="1684553"/>
                  </a:lnTo>
                  <a:lnTo>
                    <a:pt x="3009791" y="1716830"/>
                  </a:lnTo>
                  <a:lnTo>
                    <a:pt x="2981660" y="1748426"/>
                  </a:lnTo>
                  <a:lnTo>
                    <a:pt x="2952105" y="1779317"/>
                  </a:lnTo>
                  <a:lnTo>
                    <a:pt x="2921158" y="1809481"/>
                  </a:lnTo>
                  <a:lnTo>
                    <a:pt x="2888852" y="1838896"/>
                  </a:lnTo>
                  <a:lnTo>
                    <a:pt x="2855218" y="1867539"/>
                  </a:lnTo>
                  <a:lnTo>
                    <a:pt x="2820288" y="1895388"/>
                  </a:lnTo>
                  <a:lnTo>
                    <a:pt x="2784096" y="1922420"/>
                  </a:lnTo>
                  <a:lnTo>
                    <a:pt x="2746672" y="1948612"/>
                  </a:lnTo>
                  <a:lnTo>
                    <a:pt x="2708049" y="1973944"/>
                  </a:lnTo>
                  <a:lnTo>
                    <a:pt x="2668259" y="1998390"/>
                  </a:lnTo>
                  <a:lnTo>
                    <a:pt x="2627335" y="2021931"/>
                  </a:lnTo>
                  <a:lnTo>
                    <a:pt x="2585308" y="2044542"/>
                  </a:lnTo>
                  <a:lnTo>
                    <a:pt x="2542210" y="2066201"/>
                  </a:lnTo>
                  <a:lnTo>
                    <a:pt x="2498074" y="2086886"/>
                  </a:lnTo>
                  <a:lnTo>
                    <a:pt x="2452931" y="2106575"/>
                  </a:lnTo>
                  <a:lnTo>
                    <a:pt x="2406815" y="2125245"/>
                  </a:lnTo>
                  <a:lnTo>
                    <a:pt x="2359756" y="2142873"/>
                  </a:lnTo>
                  <a:lnTo>
                    <a:pt x="2311788" y="2159437"/>
                  </a:lnTo>
                  <a:lnTo>
                    <a:pt x="2262941" y="2174914"/>
                  </a:lnTo>
                  <a:lnTo>
                    <a:pt x="2213249" y="2189283"/>
                  </a:lnTo>
                  <a:lnTo>
                    <a:pt x="2162744" y="2202520"/>
                  </a:lnTo>
                  <a:lnTo>
                    <a:pt x="2111457" y="2214603"/>
                  </a:lnTo>
                  <a:lnTo>
                    <a:pt x="2059421" y="2225509"/>
                  </a:lnTo>
                  <a:lnTo>
                    <a:pt x="2006667" y="2235217"/>
                  </a:lnTo>
                  <a:lnTo>
                    <a:pt x="1953229" y="2243703"/>
                  </a:lnTo>
                  <a:lnTo>
                    <a:pt x="1899137" y="2250945"/>
                  </a:lnTo>
                  <a:lnTo>
                    <a:pt x="1844425" y="2256921"/>
                  </a:lnTo>
                  <a:lnTo>
                    <a:pt x="1789125" y="2261608"/>
                  </a:lnTo>
                  <a:lnTo>
                    <a:pt x="1733267" y="2264984"/>
                  </a:lnTo>
                  <a:lnTo>
                    <a:pt x="1676886" y="2267026"/>
                  </a:lnTo>
                  <a:lnTo>
                    <a:pt x="1620012" y="2267712"/>
                  </a:lnTo>
                  <a:lnTo>
                    <a:pt x="1563137" y="2267026"/>
                  </a:lnTo>
                  <a:lnTo>
                    <a:pt x="1506756" y="2264984"/>
                  </a:lnTo>
                  <a:lnTo>
                    <a:pt x="1450898" y="2261608"/>
                  </a:lnTo>
                  <a:lnTo>
                    <a:pt x="1395598" y="2256921"/>
                  </a:lnTo>
                  <a:lnTo>
                    <a:pt x="1340886" y="2250945"/>
                  </a:lnTo>
                  <a:lnTo>
                    <a:pt x="1286794" y="2243703"/>
                  </a:lnTo>
                  <a:lnTo>
                    <a:pt x="1233356" y="2235217"/>
                  </a:lnTo>
                  <a:lnTo>
                    <a:pt x="1180602" y="2225509"/>
                  </a:lnTo>
                  <a:lnTo>
                    <a:pt x="1128566" y="2214603"/>
                  </a:lnTo>
                  <a:lnTo>
                    <a:pt x="1077279" y="2202520"/>
                  </a:lnTo>
                  <a:lnTo>
                    <a:pt x="1026774" y="2189283"/>
                  </a:lnTo>
                  <a:lnTo>
                    <a:pt x="977082" y="2174914"/>
                  </a:lnTo>
                  <a:lnTo>
                    <a:pt x="928235" y="2159437"/>
                  </a:lnTo>
                  <a:lnTo>
                    <a:pt x="880267" y="2142873"/>
                  </a:lnTo>
                  <a:lnTo>
                    <a:pt x="833208" y="2125245"/>
                  </a:lnTo>
                  <a:lnTo>
                    <a:pt x="787092" y="2106575"/>
                  </a:lnTo>
                  <a:lnTo>
                    <a:pt x="741949" y="2086886"/>
                  </a:lnTo>
                  <a:lnTo>
                    <a:pt x="697813" y="2066201"/>
                  </a:lnTo>
                  <a:lnTo>
                    <a:pt x="654715" y="2044542"/>
                  </a:lnTo>
                  <a:lnTo>
                    <a:pt x="612688" y="2021931"/>
                  </a:lnTo>
                  <a:lnTo>
                    <a:pt x="571764" y="1998390"/>
                  </a:lnTo>
                  <a:lnTo>
                    <a:pt x="531974" y="1973944"/>
                  </a:lnTo>
                  <a:lnTo>
                    <a:pt x="493351" y="1948612"/>
                  </a:lnTo>
                  <a:lnTo>
                    <a:pt x="455927" y="1922420"/>
                  </a:lnTo>
                  <a:lnTo>
                    <a:pt x="419735" y="1895388"/>
                  </a:lnTo>
                  <a:lnTo>
                    <a:pt x="384805" y="1867539"/>
                  </a:lnTo>
                  <a:lnTo>
                    <a:pt x="351171" y="1838896"/>
                  </a:lnTo>
                  <a:lnTo>
                    <a:pt x="318865" y="1809481"/>
                  </a:lnTo>
                  <a:lnTo>
                    <a:pt x="287918" y="1779317"/>
                  </a:lnTo>
                  <a:lnTo>
                    <a:pt x="258363" y="1748426"/>
                  </a:lnTo>
                  <a:lnTo>
                    <a:pt x="230232" y="1716830"/>
                  </a:lnTo>
                  <a:lnTo>
                    <a:pt x="203557" y="1684553"/>
                  </a:lnTo>
                  <a:lnTo>
                    <a:pt x="178370" y="1651616"/>
                  </a:lnTo>
                  <a:lnTo>
                    <a:pt x="154704" y="1618043"/>
                  </a:lnTo>
                  <a:lnTo>
                    <a:pt x="132589" y="1583855"/>
                  </a:lnTo>
                  <a:lnTo>
                    <a:pt x="112060" y="1549075"/>
                  </a:lnTo>
                  <a:lnTo>
                    <a:pt x="93147" y="1513725"/>
                  </a:lnTo>
                  <a:lnTo>
                    <a:pt x="75882" y="1477829"/>
                  </a:lnTo>
                  <a:lnTo>
                    <a:pt x="60299" y="1441408"/>
                  </a:lnTo>
                  <a:lnTo>
                    <a:pt x="46429" y="1404485"/>
                  </a:lnTo>
                  <a:lnTo>
                    <a:pt x="34303" y="1367082"/>
                  </a:lnTo>
                  <a:lnTo>
                    <a:pt x="23956" y="1329223"/>
                  </a:lnTo>
                  <a:lnTo>
                    <a:pt x="15417" y="1290929"/>
                  </a:lnTo>
                  <a:lnTo>
                    <a:pt x="8720" y="1252222"/>
                  </a:lnTo>
                  <a:lnTo>
                    <a:pt x="3897" y="1213126"/>
                  </a:lnTo>
                  <a:lnTo>
                    <a:pt x="979" y="1173663"/>
                  </a:lnTo>
                  <a:lnTo>
                    <a:pt x="0" y="1133856"/>
                  </a:lnTo>
                  <a:close/>
                </a:path>
              </a:pathLst>
            </a:custGeom>
            <a:noFill/>
            <a:ln w="12192">
              <a:solidFill>
                <a:srgbClr val="4170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1" name="object 16"/>
          <p:cNvSpPr/>
          <p:nvPr/>
        </p:nvSpPr>
        <p:spPr>
          <a:xfrm>
            <a:off x="8268120" y="4556160"/>
            <a:ext cx="6886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007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object 17"/>
          <p:cNvSpPr/>
          <p:nvPr/>
        </p:nvSpPr>
        <p:spPr>
          <a:xfrm>
            <a:off x="6783480" y="3233880"/>
            <a:ext cx="3546000" cy="818280"/>
          </a:xfrm>
          <a:custGeom>
            <a:avLst/>
            <a:gdLst/>
            <a:ahLst/>
            <a:rect l="l" t="t" r="r" b="b"/>
            <a:pathLst>
              <a:path w="3546475" h="818514">
                <a:moveTo>
                  <a:pt x="3546348" y="0"/>
                </a:moveTo>
                <a:lnTo>
                  <a:pt x="0" y="0"/>
                </a:lnTo>
                <a:lnTo>
                  <a:pt x="0" y="818388"/>
                </a:lnTo>
                <a:lnTo>
                  <a:pt x="3546348" y="818388"/>
                </a:lnTo>
                <a:lnTo>
                  <a:pt x="354634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object 18"/>
          <p:cNvSpPr/>
          <p:nvPr/>
        </p:nvSpPr>
        <p:spPr>
          <a:xfrm>
            <a:off x="6783480" y="3233880"/>
            <a:ext cx="3546000" cy="627480"/>
          </a:xfrm>
          <a:prstGeom prst="rect">
            <a:avLst/>
          </a:prstGeom>
          <a:noFill/>
          <a:ln w="12192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0400" bIns="0" anchor="t">
            <a:spAutoFit/>
          </a:bodyPr>
          <a:p>
            <a:pPr marL="1800" algn="ctr">
              <a:lnSpc>
                <a:spcPct val="100000"/>
              </a:lnSpc>
              <a:spcBef>
                <a:spcPts val="1106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Cluster</a:t>
            </a:r>
            <a:r>
              <a:rPr b="0" lang="en-US" sz="32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US" sz="32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"/>
              </a:rPr>
              <a:t>Major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"/>
          <p:cNvSpPr/>
          <p:nvPr/>
        </p:nvSpPr>
        <p:spPr>
          <a:xfrm>
            <a:off x="567720" y="863280"/>
            <a:ext cx="11256120" cy="360"/>
          </a:xfrm>
          <a:custGeom>
            <a:avLst/>
            <a:gdLst/>
            <a:ahLst/>
            <a:rect l="l" t="t" r="r" b="b"/>
            <a:pathLst>
              <a:path w="11256645" h="0">
                <a:moveTo>
                  <a:pt x="0" y="0"/>
                </a:moveTo>
                <a:lnTo>
                  <a:pt x="11256137" y="0"/>
                </a:lnTo>
              </a:path>
            </a:pathLst>
          </a:custGeom>
          <a:noFill/>
          <a:ln w="28956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16920" y="-175680"/>
            <a:ext cx="31726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What</a:t>
            </a:r>
            <a:r>
              <a:rPr b="0" lang="en-US" sz="3200" spc="-1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is</a:t>
            </a:r>
            <a:r>
              <a:rPr b="0" lang="en-US" sz="3200" spc="-1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Cluste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ring?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6" name="object 4"/>
          <p:cNvGraphicFramePr/>
          <p:nvPr/>
        </p:nvGraphicFramePr>
        <p:xfrm>
          <a:off x="264960" y="1136520"/>
          <a:ext cx="4503600" cy="4073760"/>
        </p:xfrm>
        <a:graphic>
          <a:graphicData uri="http://schemas.openxmlformats.org/drawingml/2006/table">
            <a:tbl>
              <a:tblPr/>
              <a:tblGrid>
                <a:gridCol w="1352520"/>
                <a:gridCol w="1036800"/>
                <a:gridCol w="1186560"/>
                <a:gridCol w="927720"/>
              </a:tblGrid>
              <a:tr h="370080"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Student</a:t>
                      </a:r>
                      <a:r>
                        <a:rPr b="1" lang="en-US" sz="1800" spc="-4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800" spc="-26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1" lang="en-US" sz="18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Gender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1" lang="en-US" sz="18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Major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1" lang="en-US" sz="18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Grade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</a:tr>
              <a:tr h="370080"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A+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008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  <a:tr h="370080"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Statistics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A+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080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  <a:tr h="37008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008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Statistics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  <a:tr h="37080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A+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008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  <a:tr h="370080"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Statistics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B+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1520"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B+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pSp>
        <p:nvGrpSpPr>
          <p:cNvPr id="207" name="object 5"/>
          <p:cNvGrpSpPr/>
          <p:nvPr/>
        </p:nvGrpSpPr>
        <p:grpSpPr>
          <a:xfrm>
            <a:off x="5193720" y="1374480"/>
            <a:ext cx="3240000" cy="2268000"/>
            <a:chOff x="5193720" y="1374480"/>
            <a:chExt cx="3240000" cy="2268000"/>
          </a:xfrm>
        </p:grpSpPr>
        <p:sp>
          <p:nvSpPr>
            <p:cNvPr id="208" name="object 6"/>
            <p:cNvSpPr/>
            <p:nvPr/>
          </p:nvSpPr>
          <p:spPr>
            <a:xfrm>
              <a:off x="5193720" y="1374480"/>
              <a:ext cx="3240000" cy="2268000"/>
            </a:xfrm>
            <a:custGeom>
              <a:avLst/>
              <a:gdLst/>
              <a:ahLst/>
              <a:rect l="l" t="t" r="r" b="b"/>
              <a:pathLst>
                <a:path w="3240404" h="2268220">
                  <a:moveTo>
                    <a:pt x="1620012" y="0"/>
                  </a:moveTo>
                  <a:lnTo>
                    <a:pt x="1563137" y="685"/>
                  </a:lnTo>
                  <a:lnTo>
                    <a:pt x="1506756" y="2727"/>
                  </a:lnTo>
                  <a:lnTo>
                    <a:pt x="1450898" y="6103"/>
                  </a:lnTo>
                  <a:lnTo>
                    <a:pt x="1395598" y="10790"/>
                  </a:lnTo>
                  <a:lnTo>
                    <a:pt x="1340886" y="16766"/>
                  </a:lnTo>
                  <a:lnTo>
                    <a:pt x="1286794" y="24008"/>
                  </a:lnTo>
                  <a:lnTo>
                    <a:pt x="1233356" y="32494"/>
                  </a:lnTo>
                  <a:lnTo>
                    <a:pt x="1180602" y="42202"/>
                  </a:lnTo>
                  <a:lnTo>
                    <a:pt x="1128566" y="53108"/>
                  </a:lnTo>
                  <a:lnTo>
                    <a:pt x="1077279" y="65191"/>
                  </a:lnTo>
                  <a:lnTo>
                    <a:pt x="1026774" y="78428"/>
                  </a:lnTo>
                  <a:lnTo>
                    <a:pt x="977082" y="92797"/>
                  </a:lnTo>
                  <a:lnTo>
                    <a:pt x="928235" y="108274"/>
                  </a:lnTo>
                  <a:lnTo>
                    <a:pt x="880267" y="124838"/>
                  </a:lnTo>
                  <a:lnTo>
                    <a:pt x="833208" y="142466"/>
                  </a:lnTo>
                  <a:lnTo>
                    <a:pt x="787092" y="161136"/>
                  </a:lnTo>
                  <a:lnTo>
                    <a:pt x="741949" y="180825"/>
                  </a:lnTo>
                  <a:lnTo>
                    <a:pt x="697813" y="201510"/>
                  </a:lnTo>
                  <a:lnTo>
                    <a:pt x="654715" y="223169"/>
                  </a:lnTo>
                  <a:lnTo>
                    <a:pt x="612688" y="245780"/>
                  </a:lnTo>
                  <a:lnTo>
                    <a:pt x="571764" y="269321"/>
                  </a:lnTo>
                  <a:lnTo>
                    <a:pt x="531974" y="293767"/>
                  </a:lnTo>
                  <a:lnTo>
                    <a:pt x="493351" y="319099"/>
                  </a:lnTo>
                  <a:lnTo>
                    <a:pt x="455927" y="345291"/>
                  </a:lnTo>
                  <a:lnTo>
                    <a:pt x="419735" y="372323"/>
                  </a:lnTo>
                  <a:lnTo>
                    <a:pt x="384805" y="400172"/>
                  </a:lnTo>
                  <a:lnTo>
                    <a:pt x="351171" y="428815"/>
                  </a:lnTo>
                  <a:lnTo>
                    <a:pt x="318865" y="458230"/>
                  </a:lnTo>
                  <a:lnTo>
                    <a:pt x="287918" y="488394"/>
                  </a:lnTo>
                  <a:lnTo>
                    <a:pt x="258363" y="519285"/>
                  </a:lnTo>
                  <a:lnTo>
                    <a:pt x="230232" y="550881"/>
                  </a:lnTo>
                  <a:lnTo>
                    <a:pt x="203557" y="583158"/>
                  </a:lnTo>
                  <a:lnTo>
                    <a:pt x="178370" y="616095"/>
                  </a:lnTo>
                  <a:lnTo>
                    <a:pt x="154704" y="649668"/>
                  </a:lnTo>
                  <a:lnTo>
                    <a:pt x="132589" y="683856"/>
                  </a:lnTo>
                  <a:lnTo>
                    <a:pt x="112060" y="718636"/>
                  </a:lnTo>
                  <a:lnTo>
                    <a:pt x="93147" y="753986"/>
                  </a:lnTo>
                  <a:lnTo>
                    <a:pt x="75882" y="789882"/>
                  </a:lnTo>
                  <a:lnTo>
                    <a:pt x="60299" y="826303"/>
                  </a:lnTo>
                  <a:lnTo>
                    <a:pt x="46429" y="863226"/>
                  </a:lnTo>
                  <a:lnTo>
                    <a:pt x="34303" y="900629"/>
                  </a:lnTo>
                  <a:lnTo>
                    <a:pt x="23956" y="938488"/>
                  </a:lnTo>
                  <a:lnTo>
                    <a:pt x="15417" y="976782"/>
                  </a:lnTo>
                  <a:lnTo>
                    <a:pt x="8720" y="1015489"/>
                  </a:lnTo>
                  <a:lnTo>
                    <a:pt x="3897" y="1054585"/>
                  </a:lnTo>
                  <a:lnTo>
                    <a:pt x="979" y="1094048"/>
                  </a:lnTo>
                  <a:lnTo>
                    <a:pt x="0" y="1133855"/>
                  </a:lnTo>
                  <a:lnTo>
                    <a:pt x="979" y="1173663"/>
                  </a:lnTo>
                  <a:lnTo>
                    <a:pt x="3897" y="1213126"/>
                  </a:lnTo>
                  <a:lnTo>
                    <a:pt x="8720" y="1252222"/>
                  </a:lnTo>
                  <a:lnTo>
                    <a:pt x="15417" y="1290929"/>
                  </a:lnTo>
                  <a:lnTo>
                    <a:pt x="23956" y="1329223"/>
                  </a:lnTo>
                  <a:lnTo>
                    <a:pt x="34303" y="1367082"/>
                  </a:lnTo>
                  <a:lnTo>
                    <a:pt x="46429" y="1404485"/>
                  </a:lnTo>
                  <a:lnTo>
                    <a:pt x="60299" y="1441408"/>
                  </a:lnTo>
                  <a:lnTo>
                    <a:pt x="75882" y="1477829"/>
                  </a:lnTo>
                  <a:lnTo>
                    <a:pt x="93147" y="1513725"/>
                  </a:lnTo>
                  <a:lnTo>
                    <a:pt x="112060" y="1549075"/>
                  </a:lnTo>
                  <a:lnTo>
                    <a:pt x="132589" y="1583855"/>
                  </a:lnTo>
                  <a:lnTo>
                    <a:pt x="154704" y="1618043"/>
                  </a:lnTo>
                  <a:lnTo>
                    <a:pt x="178370" y="1651616"/>
                  </a:lnTo>
                  <a:lnTo>
                    <a:pt x="203557" y="1684553"/>
                  </a:lnTo>
                  <a:lnTo>
                    <a:pt x="230232" y="1716830"/>
                  </a:lnTo>
                  <a:lnTo>
                    <a:pt x="258363" y="1748426"/>
                  </a:lnTo>
                  <a:lnTo>
                    <a:pt x="287918" y="1779317"/>
                  </a:lnTo>
                  <a:lnTo>
                    <a:pt x="318865" y="1809481"/>
                  </a:lnTo>
                  <a:lnTo>
                    <a:pt x="351171" y="1838896"/>
                  </a:lnTo>
                  <a:lnTo>
                    <a:pt x="384805" y="1867539"/>
                  </a:lnTo>
                  <a:lnTo>
                    <a:pt x="419735" y="1895388"/>
                  </a:lnTo>
                  <a:lnTo>
                    <a:pt x="455927" y="1922420"/>
                  </a:lnTo>
                  <a:lnTo>
                    <a:pt x="493351" y="1948612"/>
                  </a:lnTo>
                  <a:lnTo>
                    <a:pt x="531974" y="1973944"/>
                  </a:lnTo>
                  <a:lnTo>
                    <a:pt x="571764" y="1998390"/>
                  </a:lnTo>
                  <a:lnTo>
                    <a:pt x="612688" y="2021931"/>
                  </a:lnTo>
                  <a:lnTo>
                    <a:pt x="654715" y="2044542"/>
                  </a:lnTo>
                  <a:lnTo>
                    <a:pt x="697813" y="2066201"/>
                  </a:lnTo>
                  <a:lnTo>
                    <a:pt x="741949" y="2086886"/>
                  </a:lnTo>
                  <a:lnTo>
                    <a:pt x="787092" y="2106575"/>
                  </a:lnTo>
                  <a:lnTo>
                    <a:pt x="833208" y="2125245"/>
                  </a:lnTo>
                  <a:lnTo>
                    <a:pt x="880267" y="2142873"/>
                  </a:lnTo>
                  <a:lnTo>
                    <a:pt x="928235" y="2159437"/>
                  </a:lnTo>
                  <a:lnTo>
                    <a:pt x="977082" y="2174914"/>
                  </a:lnTo>
                  <a:lnTo>
                    <a:pt x="1026774" y="2189283"/>
                  </a:lnTo>
                  <a:lnTo>
                    <a:pt x="1077279" y="2202520"/>
                  </a:lnTo>
                  <a:lnTo>
                    <a:pt x="1128566" y="2214603"/>
                  </a:lnTo>
                  <a:lnTo>
                    <a:pt x="1180602" y="2225509"/>
                  </a:lnTo>
                  <a:lnTo>
                    <a:pt x="1233356" y="2235217"/>
                  </a:lnTo>
                  <a:lnTo>
                    <a:pt x="1286794" y="2243703"/>
                  </a:lnTo>
                  <a:lnTo>
                    <a:pt x="1340886" y="2250945"/>
                  </a:lnTo>
                  <a:lnTo>
                    <a:pt x="1395598" y="2256921"/>
                  </a:lnTo>
                  <a:lnTo>
                    <a:pt x="1450898" y="2261608"/>
                  </a:lnTo>
                  <a:lnTo>
                    <a:pt x="1506756" y="2264984"/>
                  </a:lnTo>
                  <a:lnTo>
                    <a:pt x="1563137" y="2267026"/>
                  </a:lnTo>
                  <a:lnTo>
                    <a:pt x="1620012" y="2267712"/>
                  </a:lnTo>
                  <a:lnTo>
                    <a:pt x="1676886" y="2267026"/>
                  </a:lnTo>
                  <a:lnTo>
                    <a:pt x="1733267" y="2264984"/>
                  </a:lnTo>
                  <a:lnTo>
                    <a:pt x="1789125" y="2261608"/>
                  </a:lnTo>
                  <a:lnTo>
                    <a:pt x="1844425" y="2256921"/>
                  </a:lnTo>
                  <a:lnTo>
                    <a:pt x="1899137" y="2250945"/>
                  </a:lnTo>
                  <a:lnTo>
                    <a:pt x="1953229" y="2243703"/>
                  </a:lnTo>
                  <a:lnTo>
                    <a:pt x="2006667" y="2235217"/>
                  </a:lnTo>
                  <a:lnTo>
                    <a:pt x="2059421" y="2225509"/>
                  </a:lnTo>
                  <a:lnTo>
                    <a:pt x="2111457" y="2214603"/>
                  </a:lnTo>
                  <a:lnTo>
                    <a:pt x="2162744" y="2202520"/>
                  </a:lnTo>
                  <a:lnTo>
                    <a:pt x="2213249" y="2189283"/>
                  </a:lnTo>
                  <a:lnTo>
                    <a:pt x="2262941" y="2174914"/>
                  </a:lnTo>
                  <a:lnTo>
                    <a:pt x="2311788" y="2159437"/>
                  </a:lnTo>
                  <a:lnTo>
                    <a:pt x="2359756" y="2142873"/>
                  </a:lnTo>
                  <a:lnTo>
                    <a:pt x="2406815" y="2125245"/>
                  </a:lnTo>
                  <a:lnTo>
                    <a:pt x="2452931" y="2106575"/>
                  </a:lnTo>
                  <a:lnTo>
                    <a:pt x="2498074" y="2086886"/>
                  </a:lnTo>
                  <a:lnTo>
                    <a:pt x="2542210" y="2066201"/>
                  </a:lnTo>
                  <a:lnTo>
                    <a:pt x="2585308" y="2044542"/>
                  </a:lnTo>
                  <a:lnTo>
                    <a:pt x="2627335" y="2021931"/>
                  </a:lnTo>
                  <a:lnTo>
                    <a:pt x="2668259" y="1998390"/>
                  </a:lnTo>
                  <a:lnTo>
                    <a:pt x="2708049" y="1973944"/>
                  </a:lnTo>
                  <a:lnTo>
                    <a:pt x="2746672" y="1948612"/>
                  </a:lnTo>
                  <a:lnTo>
                    <a:pt x="2784096" y="1922420"/>
                  </a:lnTo>
                  <a:lnTo>
                    <a:pt x="2820288" y="1895388"/>
                  </a:lnTo>
                  <a:lnTo>
                    <a:pt x="2855218" y="1867539"/>
                  </a:lnTo>
                  <a:lnTo>
                    <a:pt x="2888852" y="1838896"/>
                  </a:lnTo>
                  <a:lnTo>
                    <a:pt x="2921158" y="1809481"/>
                  </a:lnTo>
                  <a:lnTo>
                    <a:pt x="2952105" y="1779317"/>
                  </a:lnTo>
                  <a:lnTo>
                    <a:pt x="2981660" y="1748426"/>
                  </a:lnTo>
                  <a:lnTo>
                    <a:pt x="3009791" y="1716830"/>
                  </a:lnTo>
                  <a:lnTo>
                    <a:pt x="3036466" y="1684553"/>
                  </a:lnTo>
                  <a:lnTo>
                    <a:pt x="3061653" y="1651616"/>
                  </a:lnTo>
                  <a:lnTo>
                    <a:pt x="3085319" y="1618043"/>
                  </a:lnTo>
                  <a:lnTo>
                    <a:pt x="3107434" y="1583855"/>
                  </a:lnTo>
                  <a:lnTo>
                    <a:pt x="3127963" y="1549075"/>
                  </a:lnTo>
                  <a:lnTo>
                    <a:pt x="3146876" y="1513725"/>
                  </a:lnTo>
                  <a:lnTo>
                    <a:pt x="3164141" y="1477829"/>
                  </a:lnTo>
                  <a:lnTo>
                    <a:pt x="3179724" y="1441408"/>
                  </a:lnTo>
                  <a:lnTo>
                    <a:pt x="3193594" y="1404485"/>
                  </a:lnTo>
                  <a:lnTo>
                    <a:pt x="3205720" y="1367082"/>
                  </a:lnTo>
                  <a:lnTo>
                    <a:pt x="3216067" y="1329223"/>
                  </a:lnTo>
                  <a:lnTo>
                    <a:pt x="3224606" y="1290929"/>
                  </a:lnTo>
                  <a:lnTo>
                    <a:pt x="3231303" y="1252222"/>
                  </a:lnTo>
                  <a:lnTo>
                    <a:pt x="3236126" y="1213126"/>
                  </a:lnTo>
                  <a:lnTo>
                    <a:pt x="3239044" y="1173663"/>
                  </a:lnTo>
                  <a:lnTo>
                    <a:pt x="3240024" y="1133855"/>
                  </a:lnTo>
                  <a:lnTo>
                    <a:pt x="3239044" y="1094048"/>
                  </a:lnTo>
                  <a:lnTo>
                    <a:pt x="3236126" y="1054585"/>
                  </a:lnTo>
                  <a:lnTo>
                    <a:pt x="3231303" y="1015489"/>
                  </a:lnTo>
                  <a:lnTo>
                    <a:pt x="3224606" y="976782"/>
                  </a:lnTo>
                  <a:lnTo>
                    <a:pt x="3216067" y="938488"/>
                  </a:lnTo>
                  <a:lnTo>
                    <a:pt x="3205720" y="900629"/>
                  </a:lnTo>
                  <a:lnTo>
                    <a:pt x="3193594" y="863226"/>
                  </a:lnTo>
                  <a:lnTo>
                    <a:pt x="3179724" y="826303"/>
                  </a:lnTo>
                  <a:lnTo>
                    <a:pt x="3164141" y="789882"/>
                  </a:lnTo>
                  <a:lnTo>
                    <a:pt x="3146876" y="753986"/>
                  </a:lnTo>
                  <a:lnTo>
                    <a:pt x="3127963" y="718636"/>
                  </a:lnTo>
                  <a:lnTo>
                    <a:pt x="3107434" y="683856"/>
                  </a:lnTo>
                  <a:lnTo>
                    <a:pt x="3085319" y="649668"/>
                  </a:lnTo>
                  <a:lnTo>
                    <a:pt x="3061653" y="616095"/>
                  </a:lnTo>
                  <a:lnTo>
                    <a:pt x="3036466" y="583158"/>
                  </a:lnTo>
                  <a:lnTo>
                    <a:pt x="3009791" y="550881"/>
                  </a:lnTo>
                  <a:lnTo>
                    <a:pt x="2981660" y="519285"/>
                  </a:lnTo>
                  <a:lnTo>
                    <a:pt x="2952105" y="488394"/>
                  </a:lnTo>
                  <a:lnTo>
                    <a:pt x="2921158" y="458230"/>
                  </a:lnTo>
                  <a:lnTo>
                    <a:pt x="2888852" y="428815"/>
                  </a:lnTo>
                  <a:lnTo>
                    <a:pt x="2855218" y="400172"/>
                  </a:lnTo>
                  <a:lnTo>
                    <a:pt x="2820288" y="372323"/>
                  </a:lnTo>
                  <a:lnTo>
                    <a:pt x="2784096" y="345291"/>
                  </a:lnTo>
                  <a:lnTo>
                    <a:pt x="2746672" y="319099"/>
                  </a:lnTo>
                  <a:lnTo>
                    <a:pt x="2708049" y="293767"/>
                  </a:lnTo>
                  <a:lnTo>
                    <a:pt x="2668259" y="269321"/>
                  </a:lnTo>
                  <a:lnTo>
                    <a:pt x="2627335" y="245780"/>
                  </a:lnTo>
                  <a:lnTo>
                    <a:pt x="2585308" y="223169"/>
                  </a:lnTo>
                  <a:lnTo>
                    <a:pt x="2542210" y="201510"/>
                  </a:lnTo>
                  <a:lnTo>
                    <a:pt x="2498074" y="180825"/>
                  </a:lnTo>
                  <a:lnTo>
                    <a:pt x="2452931" y="161136"/>
                  </a:lnTo>
                  <a:lnTo>
                    <a:pt x="2406815" y="142466"/>
                  </a:lnTo>
                  <a:lnTo>
                    <a:pt x="2359756" y="124838"/>
                  </a:lnTo>
                  <a:lnTo>
                    <a:pt x="2311788" y="108274"/>
                  </a:lnTo>
                  <a:lnTo>
                    <a:pt x="2262941" y="92797"/>
                  </a:lnTo>
                  <a:lnTo>
                    <a:pt x="2213249" y="78428"/>
                  </a:lnTo>
                  <a:lnTo>
                    <a:pt x="2162744" y="65191"/>
                  </a:lnTo>
                  <a:lnTo>
                    <a:pt x="2111457" y="53108"/>
                  </a:lnTo>
                  <a:lnTo>
                    <a:pt x="2059421" y="42202"/>
                  </a:lnTo>
                  <a:lnTo>
                    <a:pt x="2006667" y="32494"/>
                  </a:lnTo>
                  <a:lnTo>
                    <a:pt x="1953229" y="24008"/>
                  </a:lnTo>
                  <a:lnTo>
                    <a:pt x="1899137" y="16766"/>
                  </a:lnTo>
                  <a:lnTo>
                    <a:pt x="1844425" y="10790"/>
                  </a:lnTo>
                  <a:lnTo>
                    <a:pt x="1789125" y="6103"/>
                  </a:lnTo>
                  <a:lnTo>
                    <a:pt x="1733267" y="2727"/>
                  </a:lnTo>
                  <a:lnTo>
                    <a:pt x="1676886" y="685"/>
                  </a:lnTo>
                  <a:lnTo>
                    <a:pt x="1620012" y="0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object 7"/>
            <p:cNvSpPr/>
            <p:nvPr/>
          </p:nvSpPr>
          <p:spPr>
            <a:xfrm>
              <a:off x="5193720" y="1374480"/>
              <a:ext cx="3240000" cy="2268000"/>
            </a:xfrm>
            <a:custGeom>
              <a:avLst/>
              <a:gdLst/>
              <a:ahLst/>
              <a:rect l="l" t="t" r="r" b="b"/>
              <a:pathLst>
                <a:path w="3240404" h="2268220">
                  <a:moveTo>
                    <a:pt x="0" y="1133855"/>
                  </a:moveTo>
                  <a:lnTo>
                    <a:pt x="979" y="1094048"/>
                  </a:lnTo>
                  <a:lnTo>
                    <a:pt x="3897" y="1054585"/>
                  </a:lnTo>
                  <a:lnTo>
                    <a:pt x="8720" y="1015489"/>
                  </a:lnTo>
                  <a:lnTo>
                    <a:pt x="15417" y="976782"/>
                  </a:lnTo>
                  <a:lnTo>
                    <a:pt x="23956" y="938488"/>
                  </a:lnTo>
                  <a:lnTo>
                    <a:pt x="34303" y="900629"/>
                  </a:lnTo>
                  <a:lnTo>
                    <a:pt x="46429" y="863226"/>
                  </a:lnTo>
                  <a:lnTo>
                    <a:pt x="60299" y="826303"/>
                  </a:lnTo>
                  <a:lnTo>
                    <a:pt x="75882" y="789882"/>
                  </a:lnTo>
                  <a:lnTo>
                    <a:pt x="93147" y="753986"/>
                  </a:lnTo>
                  <a:lnTo>
                    <a:pt x="112060" y="718636"/>
                  </a:lnTo>
                  <a:lnTo>
                    <a:pt x="132589" y="683856"/>
                  </a:lnTo>
                  <a:lnTo>
                    <a:pt x="154704" y="649668"/>
                  </a:lnTo>
                  <a:lnTo>
                    <a:pt x="178370" y="616095"/>
                  </a:lnTo>
                  <a:lnTo>
                    <a:pt x="203557" y="583158"/>
                  </a:lnTo>
                  <a:lnTo>
                    <a:pt x="230232" y="550881"/>
                  </a:lnTo>
                  <a:lnTo>
                    <a:pt x="258363" y="519285"/>
                  </a:lnTo>
                  <a:lnTo>
                    <a:pt x="287918" y="488394"/>
                  </a:lnTo>
                  <a:lnTo>
                    <a:pt x="318865" y="458230"/>
                  </a:lnTo>
                  <a:lnTo>
                    <a:pt x="351171" y="428815"/>
                  </a:lnTo>
                  <a:lnTo>
                    <a:pt x="384805" y="400172"/>
                  </a:lnTo>
                  <a:lnTo>
                    <a:pt x="419735" y="372323"/>
                  </a:lnTo>
                  <a:lnTo>
                    <a:pt x="455927" y="345291"/>
                  </a:lnTo>
                  <a:lnTo>
                    <a:pt x="493351" y="319099"/>
                  </a:lnTo>
                  <a:lnTo>
                    <a:pt x="531974" y="293767"/>
                  </a:lnTo>
                  <a:lnTo>
                    <a:pt x="571764" y="269321"/>
                  </a:lnTo>
                  <a:lnTo>
                    <a:pt x="612688" y="245780"/>
                  </a:lnTo>
                  <a:lnTo>
                    <a:pt x="654715" y="223169"/>
                  </a:lnTo>
                  <a:lnTo>
                    <a:pt x="697813" y="201510"/>
                  </a:lnTo>
                  <a:lnTo>
                    <a:pt x="741949" y="180825"/>
                  </a:lnTo>
                  <a:lnTo>
                    <a:pt x="787092" y="161136"/>
                  </a:lnTo>
                  <a:lnTo>
                    <a:pt x="833208" y="142466"/>
                  </a:lnTo>
                  <a:lnTo>
                    <a:pt x="880267" y="124838"/>
                  </a:lnTo>
                  <a:lnTo>
                    <a:pt x="928235" y="108274"/>
                  </a:lnTo>
                  <a:lnTo>
                    <a:pt x="977082" y="92797"/>
                  </a:lnTo>
                  <a:lnTo>
                    <a:pt x="1026774" y="78428"/>
                  </a:lnTo>
                  <a:lnTo>
                    <a:pt x="1077279" y="65191"/>
                  </a:lnTo>
                  <a:lnTo>
                    <a:pt x="1128566" y="53108"/>
                  </a:lnTo>
                  <a:lnTo>
                    <a:pt x="1180602" y="42202"/>
                  </a:lnTo>
                  <a:lnTo>
                    <a:pt x="1233356" y="32494"/>
                  </a:lnTo>
                  <a:lnTo>
                    <a:pt x="1286794" y="24008"/>
                  </a:lnTo>
                  <a:lnTo>
                    <a:pt x="1340886" y="16766"/>
                  </a:lnTo>
                  <a:lnTo>
                    <a:pt x="1395598" y="10790"/>
                  </a:lnTo>
                  <a:lnTo>
                    <a:pt x="1450898" y="6103"/>
                  </a:lnTo>
                  <a:lnTo>
                    <a:pt x="1506756" y="2727"/>
                  </a:lnTo>
                  <a:lnTo>
                    <a:pt x="1563137" y="685"/>
                  </a:lnTo>
                  <a:lnTo>
                    <a:pt x="1620012" y="0"/>
                  </a:lnTo>
                  <a:lnTo>
                    <a:pt x="1676886" y="685"/>
                  </a:lnTo>
                  <a:lnTo>
                    <a:pt x="1733267" y="2727"/>
                  </a:lnTo>
                  <a:lnTo>
                    <a:pt x="1789125" y="6103"/>
                  </a:lnTo>
                  <a:lnTo>
                    <a:pt x="1844425" y="10790"/>
                  </a:lnTo>
                  <a:lnTo>
                    <a:pt x="1899137" y="16766"/>
                  </a:lnTo>
                  <a:lnTo>
                    <a:pt x="1953229" y="24008"/>
                  </a:lnTo>
                  <a:lnTo>
                    <a:pt x="2006667" y="32494"/>
                  </a:lnTo>
                  <a:lnTo>
                    <a:pt x="2059421" y="42202"/>
                  </a:lnTo>
                  <a:lnTo>
                    <a:pt x="2111457" y="53108"/>
                  </a:lnTo>
                  <a:lnTo>
                    <a:pt x="2162744" y="65191"/>
                  </a:lnTo>
                  <a:lnTo>
                    <a:pt x="2213249" y="78428"/>
                  </a:lnTo>
                  <a:lnTo>
                    <a:pt x="2262941" y="92797"/>
                  </a:lnTo>
                  <a:lnTo>
                    <a:pt x="2311788" y="108274"/>
                  </a:lnTo>
                  <a:lnTo>
                    <a:pt x="2359756" y="124838"/>
                  </a:lnTo>
                  <a:lnTo>
                    <a:pt x="2406815" y="142466"/>
                  </a:lnTo>
                  <a:lnTo>
                    <a:pt x="2452931" y="161136"/>
                  </a:lnTo>
                  <a:lnTo>
                    <a:pt x="2498074" y="180825"/>
                  </a:lnTo>
                  <a:lnTo>
                    <a:pt x="2542210" y="201510"/>
                  </a:lnTo>
                  <a:lnTo>
                    <a:pt x="2585308" y="223169"/>
                  </a:lnTo>
                  <a:lnTo>
                    <a:pt x="2627335" y="245780"/>
                  </a:lnTo>
                  <a:lnTo>
                    <a:pt x="2668259" y="269321"/>
                  </a:lnTo>
                  <a:lnTo>
                    <a:pt x="2708049" y="293767"/>
                  </a:lnTo>
                  <a:lnTo>
                    <a:pt x="2746672" y="319099"/>
                  </a:lnTo>
                  <a:lnTo>
                    <a:pt x="2784096" y="345291"/>
                  </a:lnTo>
                  <a:lnTo>
                    <a:pt x="2820288" y="372323"/>
                  </a:lnTo>
                  <a:lnTo>
                    <a:pt x="2855218" y="400172"/>
                  </a:lnTo>
                  <a:lnTo>
                    <a:pt x="2888852" y="428815"/>
                  </a:lnTo>
                  <a:lnTo>
                    <a:pt x="2921158" y="458230"/>
                  </a:lnTo>
                  <a:lnTo>
                    <a:pt x="2952105" y="488394"/>
                  </a:lnTo>
                  <a:lnTo>
                    <a:pt x="2981660" y="519285"/>
                  </a:lnTo>
                  <a:lnTo>
                    <a:pt x="3009791" y="550881"/>
                  </a:lnTo>
                  <a:lnTo>
                    <a:pt x="3036466" y="583158"/>
                  </a:lnTo>
                  <a:lnTo>
                    <a:pt x="3061653" y="616095"/>
                  </a:lnTo>
                  <a:lnTo>
                    <a:pt x="3085319" y="649668"/>
                  </a:lnTo>
                  <a:lnTo>
                    <a:pt x="3107434" y="683856"/>
                  </a:lnTo>
                  <a:lnTo>
                    <a:pt x="3127963" y="718636"/>
                  </a:lnTo>
                  <a:lnTo>
                    <a:pt x="3146876" y="753986"/>
                  </a:lnTo>
                  <a:lnTo>
                    <a:pt x="3164141" y="789882"/>
                  </a:lnTo>
                  <a:lnTo>
                    <a:pt x="3179724" y="826303"/>
                  </a:lnTo>
                  <a:lnTo>
                    <a:pt x="3193594" y="863226"/>
                  </a:lnTo>
                  <a:lnTo>
                    <a:pt x="3205720" y="900629"/>
                  </a:lnTo>
                  <a:lnTo>
                    <a:pt x="3216067" y="938488"/>
                  </a:lnTo>
                  <a:lnTo>
                    <a:pt x="3224606" y="976782"/>
                  </a:lnTo>
                  <a:lnTo>
                    <a:pt x="3231303" y="1015489"/>
                  </a:lnTo>
                  <a:lnTo>
                    <a:pt x="3236126" y="1054585"/>
                  </a:lnTo>
                  <a:lnTo>
                    <a:pt x="3239044" y="1094048"/>
                  </a:lnTo>
                  <a:lnTo>
                    <a:pt x="3240024" y="1133855"/>
                  </a:lnTo>
                  <a:lnTo>
                    <a:pt x="3239044" y="1173663"/>
                  </a:lnTo>
                  <a:lnTo>
                    <a:pt x="3236126" y="1213126"/>
                  </a:lnTo>
                  <a:lnTo>
                    <a:pt x="3231303" y="1252222"/>
                  </a:lnTo>
                  <a:lnTo>
                    <a:pt x="3224606" y="1290929"/>
                  </a:lnTo>
                  <a:lnTo>
                    <a:pt x="3216067" y="1329223"/>
                  </a:lnTo>
                  <a:lnTo>
                    <a:pt x="3205720" y="1367082"/>
                  </a:lnTo>
                  <a:lnTo>
                    <a:pt x="3193594" y="1404485"/>
                  </a:lnTo>
                  <a:lnTo>
                    <a:pt x="3179724" y="1441408"/>
                  </a:lnTo>
                  <a:lnTo>
                    <a:pt x="3164141" y="1477829"/>
                  </a:lnTo>
                  <a:lnTo>
                    <a:pt x="3146876" y="1513725"/>
                  </a:lnTo>
                  <a:lnTo>
                    <a:pt x="3127963" y="1549075"/>
                  </a:lnTo>
                  <a:lnTo>
                    <a:pt x="3107434" y="1583855"/>
                  </a:lnTo>
                  <a:lnTo>
                    <a:pt x="3085319" y="1618043"/>
                  </a:lnTo>
                  <a:lnTo>
                    <a:pt x="3061653" y="1651616"/>
                  </a:lnTo>
                  <a:lnTo>
                    <a:pt x="3036466" y="1684553"/>
                  </a:lnTo>
                  <a:lnTo>
                    <a:pt x="3009791" y="1716830"/>
                  </a:lnTo>
                  <a:lnTo>
                    <a:pt x="2981660" y="1748426"/>
                  </a:lnTo>
                  <a:lnTo>
                    <a:pt x="2952105" y="1779317"/>
                  </a:lnTo>
                  <a:lnTo>
                    <a:pt x="2921158" y="1809481"/>
                  </a:lnTo>
                  <a:lnTo>
                    <a:pt x="2888852" y="1838896"/>
                  </a:lnTo>
                  <a:lnTo>
                    <a:pt x="2855218" y="1867539"/>
                  </a:lnTo>
                  <a:lnTo>
                    <a:pt x="2820288" y="1895388"/>
                  </a:lnTo>
                  <a:lnTo>
                    <a:pt x="2784096" y="1922420"/>
                  </a:lnTo>
                  <a:lnTo>
                    <a:pt x="2746672" y="1948612"/>
                  </a:lnTo>
                  <a:lnTo>
                    <a:pt x="2708049" y="1973944"/>
                  </a:lnTo>
                  <a:lnTo>
                    <a:pt x="2668259" y="1998390"/>
                  </a:lnTo>
                  <a:lnTo>
                    <a:pt x="2627335" y="2021931"/>
                  </a:lnTo>
                  <a:lnTo>
                    <a:pt x="2585308" y="2044542"/>
                  </a:lnTo>
                  <a:lnTo>
                    <a:pt x="2542210" y="2066201"/>
                  </a:lnTo>
                  <a:lnTo>
                    <a:pt x="2498074" y="2086886"/>
                  </a:lnTo>
                  <a:lnTo>
                    <a:pt x="2452931" y="2106575"/>
                  </a:lnTo>
                  <a:lnTo>
                    <a:pt x="2406815" y="2125245"/>
                  </a:lnTo>
                  <a:lnTo>
                    <a:pt x="2359756" y="2142873"/>
                  </a:lnTo>
                  <a:lnTo>
                    <a:pt x="2311788" y="2159437"/>
                  </a:lnTo>
                  <a:lnTo>
                    <a:pt x="2262941" y="2174914"/>
                  </a:lnTo>
                  <a:lnTo>
                    <a:pt x="2213249" y="2189283"/>
                  </a:lnTo>
                  <a:lnTo>
                    <a:pt x="2162744" y="2202520"/>
                  </a:lnTo>
                  <a:lnTo>
                    <a:pt x="2111457" y="2214603"/>
                  </a:lnTo>
                  <a:lnTo>
                    <a:pt x="2059421" y="2225509"/>
                  </a:lnTo>
                  <a:lnTo>
                    <a:pt x="2006667" y="2235217"/>
                  </a:lnTo>
                  <a:lnTo>
                    <a:pt x="1953229" y="2243703"/>
                  </a:lnTo>
                  <a:lnTo>
                    <a:pt x="1899137" y="2250945"/>
                  </a:lnTo>
                  <a:lnTo>
                    <a:pt x="1844425" y="2256921"/>
                  </a:lnTo>
                  <a:lnTo>
                    <a:pt x="1789125" y="2261608"/>
                  </a:lnTo>
                  <a:lnTo>
                    <a:pt x="1733267" y="2264984"/>
                  </a:lnTo>
                  <a:lnTo>
                    <a:pt x="1676886" y="2267026"/>
                  </a:lnTo>
                  <a:lnTo>
                    <a:pt x="1620012" y="2267712"/>
                  </a:lnTo>
                  <a:lnTo>
                    <a:pt x="1563137" y="2267026"/>
                  </a:lnTo>
                  <a:lnTo>
                    <a:pt x="1506756" y="2264984"/>
                  </a:lnTo>
                  <a:lnTo>
                    <a:pt x="1450898" y="2261608"/>
                  </a:lnTo>
                  <a:lnTo>
                    <a:pt x="1395598" y="2256921"/>
                  </a:lnTo>
                  <a:lnTo>
                    <a:pt x="1340886" y="2250945"/>
                  </a:lnTo>
                  <a:lnTo>
                    <a:pt x="1286794" y="2243703"/>
                  </a:lnTo>
                  <a:lnTo>
                    <a:pt x="1233356" y="2235217"/>
                  </a:lnTo>
                  <a:lnTo>
                    <a:pt x="1180602" y="2225509"/>
                  </a:lnTo>
                  <a:lnTo>
                    <a:pt x="1128566" y="2214603"/>
                  </a:lnTo>
                  <a:lnTo>
                    <a:pt x="1077279" y="2202520"/>
                  </a:lnTo>
                  <a:lnTo>
                    <a:pt x="1026774" y="2189283"/>
                  </a:lnTo>
                  <a:lnTo>
                    <a:pt x="977082" y="2174914"/>
                  </a:lnTo>
                  <a:lnTo>
                    <a:pt x="928235" y="2159437"/>
                  </a:lnTo>
                  <a:lnTo>
                    <a:pt x="880267" y="2142873"/>
                  </a:lnTo>
                  <a:lnTo>
                    <a:pt x="833208" y="2125245"/>
                  </a:lnTo>
                  <a:lnTo>
                    <a:pt x="787092" y="2106575"/>
                  </a:lnTo>
                  <a:lnTo>
                    <a:pt x="741949" y="2086886"/>
                  </a:lnTo>
                  <a:lnTo>
                    <a:pt x="697813" y="2066201"/>
                  </a:lnTo>
                  <a:lnTo>
                    <a:pt x="654715" y="2044542"/>
                  </a:lnTo>
                  <a:lnTo>
                    <a:pt x="612688" y="2021931"/>
                  </a:lnTo>
                  <a:lnTo>
                    <a:pt x="571764" y="1998390"/>
                  </a:lnTo>
                  <a:lnTo>
                    <a:pt x="531974" y="1973944"/>
                  </a:lnTo>
                  <a:lnTo>
                    <a:pt x="493351" y="1948612"/>
                  </a:lnTo>
                  <a:lnTo>
                    <a:pt x="455927" y="1922420"/>
                  </a:lnTo>
                  <a:lnTo>
                    <a:pt x="419735" y="1895388"/>
                  </a:lnTo>
                  <a:lnTo>
                    <a:pt x="384805" y="1867539"/>
                  </a:lnTo>
                  <a:lnTo>
                    <a:pt x="351171" y="1838896"/>
                  </a:lnTo>
                  <a:lnTo>
                    <a:pt x="318865" y="1809481"/>
                  </a:lnTo>
                  <a:lnTo>
                    <a:pt x="287918" y="1779317"/>
                  </a:lnTo>
                  <a:lnTo>
                    <a:pt x="258363" y="1748426"/>
                  </a:lnTo>
                  <a:lnTo>
                    <a:pt x="230232" y="1716830"/>
                  </a:lnTo>
                  <a:lnTo>
                    <a:pt x="203557" y="1684553"/>
                  </a:lnTo>
                  <a:lnTo>
                    <a:pt x="178370" y="1651616"/>
                  </a:lnTo>
                  <a:lnTo>
                    <a:pt x="154704" y="1618043"/>
                  </a:lnTo>
                  <a:lnTo>
                    <a:pt x="132589" y="1583855"/>
                  </a:lnTo>
                  <a:lnTo>
                    <a:pt x="112060" y="1549075"/>
                  </a:lnTo>
                  <a:lnTo>
                    <a:pt x="93147" y="1513725"/>
                  </a:lnTo>
                  <a:lnTo>
                    <a:pt x="75882" y="1477829"/>
                  </a:lnTo>
                  <a:lnTo>
                    <a:pt x="60299" y="1441408"/>
                  </a:lnTo>
                  <a:lnTo>
                    <a:pt x="46429" y="1404485"/>
                  </a:lnTo>
                  <a:lnTo>
                    <a:pt x="34303" y="1367082"/>
                  </a:lnTo>
                  <a:lnTo>
                    <a:pt x="23956" y="1329223"/>
                  </a:lnTo>
                  <a:lnTo>
                    <a:pt x="15417" y="1290929"/>
                  </a:lnTo>
                  <a:lnTo>
                    <a:pt x="8720" y="1252222"/>
                  </a:lnTo>
                  <a:lnTo>
                    <a:pt x="3897" y="1213126"/>
                  </a:lnTo>
                  <a:lnTo>
                    <a:pt x="979" y="1173663"/>
                  </a:lnTo>
                  <a:lnTo>
                    <a:pt x="0" y="1133855"/>
                  </a:lnTo>
                  <a:close/>
                </a:path>
              </a:pathLst>
            </a:custGeom>
            <a:noFill/>
            <a:ln w="12192">
              <a:solidFill>
                <a:srgbClr val="4170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0" name="object 8"/>
          <p:cNvSpPr/>
          <p:nvPr/>
        </p:nvSpPr>
        <p:spPr>
          <a:xfrm>
            <a:off x="6469920" y="1932120"/>
            <a:ext cx="68796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001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002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006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009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11" name="object 9"/>
          <p:cNvGrpSpPr/>
          <p:nvPr/>
        </p:nvGrpSpPr>
        <p:grpSpPr>
          <a:xfrm>
            <a:off x="8709840" y="1374480"/>
            <a:ext cx="3240000" cy="2268000"/>
            <a:chOff x="8709840" y="1374480"/>
            <a:chExt cx="3240000" cy="2268000"/>
          </a:xfrm>
        </p:grpSpPr>
        <p:sp>
          <p:nvSpPr>
            <p:cNvPr id="212" name="object 10"/>
            <p:cNvSpPr/>
            <p:nvPr/>
          </p:nvSpPr>
          <p:spPr>
            <a:xfrm>
              <a:off x="8709840" y="1374480"/>
              <a:ext cx="3240000" cy="2268000"/>
            </a:xfrm>
            <a:custGeom>
              <a:avLst/>
              <a:gdLst/>
              <a:ahLst/>
              <a:rect l="l" t="t" r="r" b="b"/>
              <a:pathLst>
                <a:path w="3240404" h="2268220">
                  <a:moveTo>
                    <a:pt x="1620012" y="0"/>
                  </a:moveTo>
                  <a:lnTo>
                    <a:pt x="1563137" y="685"/>
                  </a:lnTo>
                  <a:lnTo>
                    <a:pt x="1506756" y="2727"/>
                  </a:lnTo>
                  <a:lnTo>
                    <a:pt x="1450898" y="6103"/>
                  </a:lnTo>
                  <a:lnTo>
                    <a:pt x="1395598" y="10790"/>
                  </a:lnTo>
                  <a:lnTo>
                    <a:pt x="1340886" y="16766"/>
                  </a:lnTo>
                  <a:lnTo>
                    <a:pt x="1286794" y="24008"/>
                  </a:lnTo>
                  <a:lnTo>
                    <a:pt x="1233356" y="32494"/>
                  </a:lnTo>
                  <a:lnTo>
                    <a:pt x="1180602" y="42202"/>
                  </a:lnTo>
                  <a:lnTo>
                    <a:pt x="1128566" y="53108"/>
                  </a:lnTo>
                  <a:lnTo>
                    <a:pt x="1077279" y="65191"/>
                  </a:lnTo>
                  <a:lnTo>
                    <a:pt x="1026774" y="78428"/>
                  </a:lnTo>
                  <a:lnTo>
                    <a:pt x="977082" y="92797"/>
                  </a:lnTo>
                  <a:lnTo>
                    <a:pt x="928235" y="108274"/>
                  </a:lnTo>
                  <a:lnTo>
                    <a:pt x="880267" y="124838"/>
                  </a:lnTo>
                  <a:lnTo>
                    <a:pt x="833208" y="142466"/>
                  </a:lnTo>
                  <a:lnTo>
                    <a:pt x="787092" y="161136"/>
                  </a:lnTo>
                  <a:lnTo>
                    <a:pt x="741949" y="180825"/>
                  </a:lnTo>
                  <a:lnTo>
                    <a:pt x="697813" y="201510"/>
                  </a:lnTo>
                  <a:lnTo>
                    <a:pt x="654715" y="223169"/>
                  </a:lnTo>
                  <a:lnTo>
                    <a:pt x="612688" y="245780"/>
                  </a:lnTo>
                  <a:lnTo>
                    <a:pt x="571764" y="269321"/>
                  </a:lnTo>
                  <a:lnTo>
                    <a:pt x="531974" y="293767"/>
                  </a:lnTo>
                  <a:lnTo>
                    <a:pt x="493351" y="319099"/>
                  </a:lnTo>
                  <a:lnTo>
                    <a:pt x="455927" y="345291"/>
                  </a:lnTo>
                  <a:lnTo>
                    <a:pt x="419735" y="372323"/>
                  </a:lnTo>
                  <a:lnTo>
                    <a:pt x="384805" y="400172"/>
                  </a:lnTo>
                  <a:lnTo>
                    <a:pt x="351171" y="428815"/>
                  </a:lnTo>
                  <a:lnTo>
                    <a:pt x="318865" y="458230"/>
                  </a:lnTo>
                  <a:lnTo>
                    <a:pt x="287918" y="488394"/>
                  </a:lnTo>
                  <a:lnTo>
                    <a:pt x="258363" y="519285"/>
                  </a:lnTo>
                  <a:lnTo>
                    <a:pt x="230232" y="550881"/>
                  </a:lnTo>
                  <a:lnTo>
                    <a:pt x="203557" y="583158"/>
                  </a:lnTo>
                  <a:lnTo>
                    <a:pt x="178370" y="616095"/>
                  </a:lnTo>
                  <a:lnTo>
                    <a:pt x="154704" y="649668"/>
                  </a:lnTo>
                  <a:lnTo>
                    <a:pt x="132589" y="683856"/>
                  </a:lnTo>
                  <a:lnTo>
                    <a:pt x="112060" y="718636"/>
                  </a:lnTo>
                  <a:lnTo>
                    <a:pt x="93147" y="753986"/>
                  </a:lnTo>
                  <a:lnTo>
                    <a:pt x="75882" y="789882"/>
                  </a:lnTo>
                  <a:lnTo>
                    <a:pt x="60299" y="826303"/>
                  </a:lnTo>
                  <a:lnTo>
                    <a:pt x="46429" y="863226"/>
                  </a:lnTo>
                  <a:lnTo>
                    <a:pt x="34303" y="900629"/>
                  </a:lnTo>
                  <a:lnTo>
                    <a:pt x="23956" y="938488"/>
                  </a:lnTo>
                  <a:lnTo>
                    <a:pt x="15417" y="976782"/>
                  </a:lnTo>
                  <a:lnTo>
                    <a:pt x="8720" y="1015489"/>
                  </a:lnTo>
                  <a:lnTo>
                    <a:pt x="3897" y="1054585"/>
                  </a:lnTo>
                  <a:lnTo>
                    <a:pt x="979" y="1094048"/>
                  </a:lnTo>
                  <a:lnTo>
                    <a:pt x="0" y="1133855"/>
                  </a:lnTo>
                  <a:lnTo>
                    <a:pt x="979" y="1173663"/>
                  </a:lnTo>
                  <a:lnTo>
                    <a:pt x="3897" y="1213126"/>
                  </a:lnTo>
                  <a:lnTo>
                    <a:pt x="8720" y="1252222"/>
                  </a:lnTo>
                  <a:lnTo>
                    <a:pt x="15417" y="1290929"/>
                  </a:lnTo>
                  <a:lnTo>
                    <a:pt x="23956" y="1329223"/>
                  </a:lnTo>
                  <a:lnTo>
                    <a:pt x="34303" y="1367082"/>
                  </a:lnTo>
                  <a:lnTo>
                    <a:pt x="46429" y="1404485"/>
                  </a:lnTo>
                  <a:lnTo>
                    <a:pt x="60299" y="1441408"/>
                  </a:lnTo>
                  <a:lnTo>
                    <a:pt x="75882" y="1477829"/>
                  </a:lnTo>
                  <a:lnTo>
                    <a:pt x="93147" y="1513725"/>
                  </a:lnTo>
                  <a:lnTo>
                    <a:pt x="112060" y="1549075"/>
                  </a:lnTo>
                  <a:lnTo>
                    <a:pt x="132589" y="1583855"/>
                  </a:lnTo>
                  <a:lnTo>
                    <a:pt x="154704" y="1618043"/>
                  </a:lnTo>
                  <a:lnTo>
                    <a:pt x="178370" y="1651616"/>
                  </a:lnTo>
                  <a:lnTo>
                    <a:pt x="203557" y="1684553"/>
                  </a:lnTo>
                  <a:lnTo>
                    <a:pt x="230232" y="1716830"/>
                  </a:lnTo>
                  <a:lnTo>
                    <a:pt x="258363" y="1748426"/>
                  </a:lnTo>
                  <a:lnTo>
                    <a:pt x="287918" y="1779317"/>
                  </a:lnTo>
                  <a:lnTo>
                    <a:pt x="318865" y="1809481"/>
                  </a:lnTo>
                  <a:lnTo>
                    <a:pt x="351171" y="1838896"/>
                  </a:lnTo>
                  <a:lnTo>
                    <a:pt x="384805" y="1867539"/>
                  </a:lnTo>
                  <a:lnTo>
                    <a:pt x="419735" y="1895388"/>
                  </a:lnTo>
                  <a:lnTo>
                    <a:pt x="455927" y="1922420"/>
                  </a:lnTo>
                  <a:lnTo>
                    <a:pt x="493351" y="1948612"/>
                  </a:lnTo>
                  <a:lnTo>
                    <a:pt x="531974" y="1973944"/>
                  </a:lnTo>
                  <a:lnTo>
                    <a:pt x="571764" y="1998390"/>
                  </a:lnTo>
                  <a:lnTo>
                    <a:pt x="612688" y="2021931"/>
                  </a:lnTo>
                  <a:lnTo>
                    <a:pt x="654715" y="2044542"/>
                  </a:lnTo>
                  <a:lnTo>
                    <a:pt x="697813" y="2066201"/>
                  </a:lnTo>
                  <a:lnTo>
                    <a:pt x="741949" y="2086886"/>
                  </a:lnTo>
                  <a:lnTo>
                    <a:pt x="787092" y="2106575"/>
                  </a:lnTo>
                  <a:lnTo>
                    <a:pt x="833208" y="2125245"/>
                  </a:lnTo>
                  <a:lnTo>
                    <a:pt x="880267" y="2142873"/>
                  </a:lnTo>
                  <a:lnTo>
                    <a:pt x="928235" y="2159437"/>
                  </a:lnTo>
                  <a:lnTo>
                    <a:pt x="977082" y="2174914"/>
                  </a:lnTo>
                  <a:lnTo>
                    <a:pt x="1026774" y="2189283"/>
                  </a:lnTo>
                  <a:lnTo>
                    <a:pt x="1077279" y="2202520"/>
                  </a:lnTo>
                  <a:lnTo>
                    <a:pt x="1128566" y="2214603"/>
                  </a:lnTo>
                  <a:lnTo>
                    <a:pt x="1180602" y="2225509"/>
                  </a:lnTo>
                  <a:lnTo>
                    <a:pt x="1233356" y="2235217"/>
                  </a:lnTo>
                  <a:lnTo>
                    <a:pt x="1286794" y="2243703"/>
                  </a:lnTo>
                  <a:lnTo>
                    <a:pt x="1340886" y="2250945"/>
                  </a:lnTo>
                  <a:lnTo>
                    <a:pt x="1395598" y="2256921"/>
                  </a:lnTo>
                  <a:lnTo>
                    <a:pt x="1450898" y="2261608"/>
                  </a:lnTo>
                  <a:lnTo>
                    <a:pt x="1506756" y="2264984"/>
                  </a:lnTo>
                  <a:lnTo>
                    <a:pt x="1563137" y="2267026"/>
                  </a:lnTo>
                  <a:lnTo>
                    <a:pt x="1620012" y="2267712"/>
                  </a:lnTo>
                  <a:lnTo>
                    <a:pt x="1676886" y="2267026"/>
                  </a:lnTo>
                  <a:lnTo>
                    <a:pt x="1733267" y="2264984"/>
                  </a:lnTo>
                  <a:lnTo>
                    <a:pt x="1789125" y="2261608"/>
                  </a:lnTo>
                  <a:lnTo>
                    <a:pt x="1844425" y="2256921"/>
                  </a:lnTo>
                  <a:lnTo>
                    <a:pt x="1899137" y="2250945"/>
                  </a:lnTo>
                  <a:lnTo>
                    <a:pt x="1953229" y="2243703"/>
                  </a:lnTo>
                  <a:lnTo>
                    <a:pt x="2006667" y="2235217"/>
                  </a:lnTo>
                  <a:lnTo>
                    <a:pt x="2059421" y="2225509"/>
                  </a:lnTo>
                  <a:lnTo>
                    <a:pt x="2111457" y="2214603"/>
                  </a:lnTo>
                  <a:lnTo>
                    <a:pt x="2162744" y="2202520"/>
                  </a:lnTo>
                  <a:lnTo>
                    <a:pt x="2213249" y="2189283"/>
                  </a:lnTo>
                  <a:lnTo>
                    <a:pt x="2262941" y="2174914"/>
                  </a:lnTo>
                  <a:lnTo>
                    <a:pt x="2311788" y="2159437"/>
                  </a:lnTo>
                  <a:lnTo>
                    <a:pt x="2359756" y="2142873"/>
                  </a:lnTo>
                  <a:lnTo>
                    <a:pt x="2406815" y="2125245"/>
                  </a:lnTo>
                  <a:lnTo>
                    <a:pt x="2452931" y="2106575"/>
                  </a:lnTo>
                  <a:lnTo>
                    <a:pt x="2498074" y="2086886"/>
                  </a:lnTo>
                  <a:lnTo>
                    <a:pt x="2542210" y="2066201"/>
                  </a:lnTo>
                  <a:lnTo>
                    <a:pt x="2585308" y="2044542"/>
                  </a:lnTo>
                  <a:lnTo>
                    <a:pt x="2627335" y="2021931"/>
                  </a:lnTo>
                  <a:lnTo>
                    <a:pt x="2668259" y="1998390"/>
                  </a:lnTo>
                  <a:lnTo>
                    <a:pt x="2708049" y="1973944"/>
                  </a:lnTo>
                  <a:lnTo>
                    <a:pt x="2746672" y="1948612"/>
                  </a:lnTo>
                  <a:lnTo>
                    <a:pt x="2784096" y="1922420"/>
                  </a:lnTo>
                  <a:lnTo>
                    <a:pt x="2820288" y="1895388"/>
                  </a:lnTo>
                  <a:lnTo>
                    <a:pt x="2855218" y="1867539"/>
                  </a:lnTo>
                  <a:lnTo>
                    <a:pt x="2888852" y="1838896"/>
                  </a:lnTo>
                  <a:lnTo>
                    <a:pt x="2921158" y="1809481"/>
                  </a:lnTo>
                  <a:lnTo>
                    <a:pt x="2952105" y="1779317"/>
                  </a:lnTo>
                  <a:lnTo>
                    <a:pt x="2981660" y="1748426"/>
                  </a:lnTo>
                  <a:lnTo>
                    <a:pt x="3009791" y="1716830"/>
                  </a:lnTo>
                  <a:lnTo>
                    <a:pt x="3036466" y="1684553"/>
                  </a:lnTo>
                  <a:lnTo>
                    <a:pt x="3061653" y="1651616"/>
                  </a:lnTo>
                  <a:lnTo>
                    <a:pt x="3085319" y="1618043"/>
                  </a:lnTo>
                  <a:lnTo>
                    <a:pt x="3107434" y="1583855"/>
                  </a:lnTo>
                  <a:lnTo>
                    <a:pt x="3127963" y="1549075"/>
                  </a:lnTo>
                  <a:lnTo>
                    <a:pt x="3146876" y="1513725"/>
                  </a:lnTo>
                  <a:lnTo>
                    <a:pt x="3164141" y="1477829"/>
                  </a:lnTo>
                  <a:lnTo>
                    <a:pt x="3179724" y="1441408"/>
                  </a:lnTo>
                  <a:lnTo>
                    <a:pt x="3193594" y="1404485"/>
                  </a:lnTo>
                  <a:lnTo>
                    <a:pt x="3205720" y="1367082"/>
                  </a:lnTo>
                  <a:lnTo>
                    <a:pt x="3216067" y="1329223"/>
                  </a:lnTo>
                  <a:lnTo>
                    <a:pt x="3224606" y="1290929"/>
                  </a:lnTo>
                  <a:lnTo>
                    <a:pt x="3231303" y="1252222"/>
                  </a:lnTo>
                  <a:lnTo>
                    <a:pt x="3236126" y="1213126"/>
                  </a:lnTo>
                  <a:lnTo>
                    <a:pt x="3239044" y="1173663"/>
                  </a:lnTo>
                  <a:lnTo>
                    <a:pt x="3240024" y="1133855"/>
                  </a:lnTo>
                  <a:lnTo>
                    <a:pt x="3239044" y="1094048"/>
                  </a:lnTo>
                  <a:lnTo>
                    <a:pt x="3236126" y="1054585"/>
                  </a:lnTo>
                  <a:lnTo>
                    <a:pt x="3231303" y="1015489"/>
                  </a:lnTo>
                  <a:lnTo>
                    <a:pt x="3224606" y="976782"/>
                  </a:lnTo>
                  <a:lnTo>
                    <a:pt x="3216067" y="938488"/>
                  </a:lnTo>
                  <a:lnTo>
                    <a:pt x="3205720" y="900629"/>
                  </a:lnTo>
                  <a:lnTo>
                    <a:pt x="3193594" y="863226"/>
                  </a:lnTo>
                  <a:lnTo>
                    <a:pt x="3179724" y="826303"/>
                  </a:lnTo>
                  <a:lnTo>
                    <a:pt x="3164141" y="789882"/>
                  </a:lnTo>
                  <a:lnTo>
                    <a:pt x="3146876" y="753986"/>
                  </a:lnTo>
                  <a:lnTo>
                    <a:pt x="3127963" y="718636"/>
                  </a:lnTo>
                  <a:lnTo>
                    <a:pt x="3107434" y="683856"/>
                  </a:lnTo>
                  <a:lnTo>
                    <a:pt x="3085319" y="649668"/>
                  </a:lnTo>
                  <a:lnTo>
                    <a:pt x="3061653" y="616095"/>
                  </a:lnTo>
                  <a:lnTo>
                    <a:pt x="3036466" y="583158"/>
                  </a:lnTo>
                  <a:lnTo>
                    <a:pt x="3009791" y="550881"/>
                  </a:lnTo>
                  <a:lnTo>
                    <a:pt x="2981660" y="519285"/>
                  </a:lnTo>
                  <a:lnTo>
                    <a:pt x="2952105" y="488394"/>
                  </a:lnTo>
                  <a:lnTo>
                    <a:pt x="2921158" y="458230"/>
                  </a:lnTo>
                  <a:lnTo>
                    <a:pt x="2888852" y="428815"/>
                  </a:lnTo>
                  <a:lnTo>
                    <a:pt x="2855218" y="400172"/>
                  </a:lnTo>
                  <a:lnTo>
                    <a:pt x="2820288" y="372323"/>
                  </a:lnTo>
                  <a:lnTo>
                    <a:pt x="2784096" y="345291"/>
                  </a:lnTo>
                  <a:lnTo>
                    <a:pt x="2746672" y="319099"/>
                  </a:lnTo>
                  <a:lnTo>
                    <a:pt x="2708049" y="293767"/>
                  </a:lnTo>
                  <a:lnTo>
                    <a:pt x="2668259" y="269321"/>
                  </a:lnTo>
                  <a:lnTo>
                    <a:pt x="2627335" y="245780"/>
                  </a:lnTo>
                  <a:lnTo>
                    <a:pt x="2585308" y="223169"/>
                  </a:lnTo>
                  <a:lnTo>
                    <a:pt x="2542210" y="201510"/>
                  </a:lnTo>
                  <a:lnTo>
                    <a:pt x="2498074" y="180825"/>
                  </a:lnTo>
                  <a:lnTo>
                    <a:pt x="2452931" y="161136"/>
                  </a:lnTo>
                  <a:lnTo>
                    <a:pt x="2406815" y="142466"/>
                  </a:lnTo>
                  <a:lnTo>
                    <a:pt x="2359756" y="124838"/>
                  </a:lnTo>
                  <a:lnTo>
                    <a:pt x="2311788" y="108274"/>
                  </a:lnTo>
                  <a:lnTo>
                    <a:pt x="2262941" y="92797"/>
                  </a:lnTo>
                  <a:lnTo>
                    <a:pt x="2213249" y="78428"/>
                  </a:lnTo>
                  <a:lnTo>
                    <a:pt x="2162744" y="65191"/>
                  </a:lnTo>
                  <a:lnTo>
                    <a:pt x="2111457" y="53108"/>
                  </a:lnTo>
                  <a:lnTo>
                    <a:pt x="2059421" y="42202"/>
                  </a:lnTo>
                  <a:lnTo>
                    <a:pt x="2006667" y="32494"/>
                  </a:lnTo>
                  <a:lnTo>
                    <a:pt x="1953229" y="24008"/>
                  </a:lnTo>
                  <a:lnTo>
                    <a:pt x="1899137" y="16766"/>
                  </a:lnTo>
                  <a:lnTo>
                    <a:pt x="1844425" y="10790"/>
                  </a:lnTo>
                  <a:lnTo>
                    <a:pt x="1789125" y="6103"/>
                  </a:lnTo>
                  <a:lnTo>
                    <a:pt x="1733267" y="2727"/>
                  </a:lnTo>
                  <a:lnTo>
                    <a:pt x="1676886" y="685"/>
                  </a:lnTo>
                  <a:lnTo>
                    <a:pt x="1620012" y="0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object 11"/>
            <p:cNvSpPr/>
            <p:nvPr/>
          </p:nvSpPr>
          <p:spPr>
            <a:xfrm>
              <a:off x="8709840" y="1374480"/>
              <a:ext cx="3240000" cy="2268000"/>
            </a:xfrm>
            <a:custGeom>
              <a:avLst/>
              <a:gdLst/>
              <a:ahLst/>
              <a:rect l="l" t="t" r="r" b="b"/>
              <a:pathLst>
                <a:path w="3240404" h="2268220">
                  <a:moveTo>
                    <a:pt x="0" y="1133855"/>
                  </a:moveTo>
                  <a:lnTo>
                    <a:pt x="979" y="1094048"/>
                  </a:lnTo>
                  <a:lnTo>
                    <a:pt x="3897" y="1054585"/>
                  </a:lnTo>
                  <a:lnTo>
                    <a:pt x="8720" y="1015489"/>
                  </a:lnTo>
                  <a:lnTo>
                    <a:pt x="15417" y="976782"/>
                  </a:lnTo>
                  <a:lnTo>
                    <a:pt x="23956" y="938488"/>
                  </a:lnTo>
                  <a:lnTo>
                    <a:pt x="34303" y="900629"/>
                  </a:lnTo>
                  <a:lnTo>
                    <a:pt x="46429" y="863226"/>
                  </a:lnTo>
                  <a:lnTo>
                    <a:pt x="60299" y="826303"/>
                  </a:lnTo>
                  <a:lnTo>
                    <a:pt x="75882" y="789882"/>
                  </a:lnTo>
                  <a:lnTo>
                    <a:pt x="93147" y="753986"/>
                  </a:lnTo>
                  <a:lnTo>
                    <a:pt x="112060" y="718636"/>
                  </a:lnTo>
                  <a:lnTo>
                    <a:pt x="132589" y="683856"/>
                  </a:lnTo>
                  <a:lnTo>
                    <a:pt x="154704" y="649668"/>
                  </a:lnTo>
                  <a:lnTo>
                    <a:pt x="178370" y="616095"/>
                  </a:lnTo>
                  <a:lnTo>
                    <a:pt x="203557" y="583158"/>
                  </a:lnTo>
                  <a:lnTo>
                    <a:pt x="230232" y="550881"/>
                  </a:lnTo>
                  <a:lnTo>
                    <a:pt x="258363" y="519285"/>
                  </a:lnTo>
                  <a:lnTo>
                    <a:pt x="287918" y="488394"/>
                  </a:lnTo>
                  <a:lnTo>
                    <a:pt x="318865" y="458230"/>
                  </a:lnTo>
                  <a:lnTo>
                    <a:pt x="351171" y="428815"/>
                  </a:lnTo>
                  <a:lnTo>
                    <a:pt x="384805" y="400172"/>
                  </a:lnTo>
                  <a:lnTo>
                    <a:pt x="419735" y="372323"/>
                  </a:lnTo>
                  <a:lnTo>
                    <a:pt x="455927" y="345291"/>
                  </a:lnTo>
                  <a:lnTo>
                    <a:pt x="493351" y="319099"/>
                  </a:lnTo>
                  <a:lnTo>
                    <a:pt x="531974" y="293767"/>
                  </a:lnTo>
                  <a:lnTo>
                    <a:pt x="571764" y="269321"/>
                  </a:lnTo>
                  <a:lnTo>
                    <a:pt x="612688" y="245780"/>
                  </a:lnTo>
                  <a:lnTo>
                    <a:pt x="654715" y="223169"/>
                  </a:lnTo>
                  <a:lnTo>
                    <a:pt x="697813" y="201510"/>
                  </a:lnTo>
                  <a:lnTo>
                    <a:pt x="741949" y="180825"/>
                  </a:lnTo>
                  <a:lnTo>
                    <a:pt x="787092" y="161136"/>
                  </a:lnTo>
                  <a:lnTo>
                    <a:pt x="833208" y="142466"/>
                  </a:lnTo>
                  <a:lnTo>
                    <a:pt x="880267" y="124838"/>
                  </a:lnTo>
                  <a:lnTo>
                    <a:pt x="928235" y="108274"/>
                  </a:lnTo>
                  <a:lnTo>
                    <a:pt x="977082" y="92797"/>
                  </a:lnTo>
                  <a:lnTo>
                    <a:pt x="1026774" y="78428"/>
                  </a:lnTo>
                  <a:lnTo>
                    <a:pt x="1077279" y="65191"/>
                  </a:lnTo>
                  <a:lnTo>
                    <a:pt x="1128566" y="53108"/>
                  </a:lnTo>
                  <a:lnTo>
                    <a:pt x="1180602" y="42202"/>
                  </a:lnTo>
                  <a:lnTo>
                    <a:pt x="1233356" y="32494"/>
                  </a:lnTo>
                  <a:lnTo>
                    <a:pt x="1286794" y="24008"/>
                  </a:lnTo>
                  <a:lnTo>
                    <a:pt x="1340886" y="16766"/>
                  </a:lnTo>
                  <a:lnTo>
                    <a:pt x="1395598" y="10790"/>
                  </a:lnTo>
                  <a:lnTo>
                    <a:pt x="1450898" y="6103"/>
                  </a:lnTo>
                  <a:lnTo>
                    <a:pt x="1506756" y="2727"/>
                  </a:lnTo>
                  <a:lnTo>
                    <a:pt x="1563137" y="685"/>
                  </a:lnTo>
                  <a:lnTo>
                    <a:pt x="1620012" y="0"/>
                  </a:lnTo>
                  <a:lnTo>
                    <a:pt x="1676886" y="685"/>
                  </a:lnTo>
                  <a:lnTo>
                    <a:pt x="1733267" y="2727"/>
                  </a:lnTo>
                  <a:lnTo>
                    <a:pt x="1789125" y="6103"/>
                  </a:lnTo>
                  <a:lnTo>
                    <a:pt x="1844425" y="10790"/>
                  </a:lnTo>
                  <a:lnTo>
                    <a:pt x="1899137" y="16766"/>
                  </a:lnTo>
                  <a:lnTo>
                    <a:pt x="1953229" y="24008"/>
                  </a:lnTo>
                  <a:lnTo>
                    <a:pt x="2006667" y="32494"/>
                  </a:lnTo>
                  <a:lnTo>
                    <a:pt x="2059421" y="42202"/>
                  </a:lnTo>
                  <a:lnTo>
                    <a:pt x="2111457" y="53108"/>
                  </a:lnTo>
                  <a:lnTo>
                    <a:pt x="2162744" y="65191"/>
                  </a:lnTo>
                  <a:lnTo>
                    <a:pt x="2213249" y="78428"/>
                  </a:lnTo>
                  <a:lnTo>
                    <a:pt x="2262941" y="92797"/>
                  </a:lnTo>
                  <a:lnTo>
                    <a:pt x="2311788" y="108274"/>
                  </a:lnTo>
                  <a:lnTo>
                    <a:pt x="2359756" y="124838"/>
                  </a:lnTo>
                  <a:lnTo>
                    <a:pt x="2406815" y="142466"/>
                  </a:lnTo>
                  <a:lnTo>
                    <a:pt x="2452931" y="161136"/>
                  </a:lnTo>
                  <a:lnTo>
                    <a:pt x="2498074" y="180825"/>
                  </a:lnTo>
                  <a:lnTo>
                    <a:pt x="2542210" y="201510"/>
                  </a:lnTo>
                  <a:lnTo>
                    <a:pt x="2585308" y="223169"/>
                  </a:lnTo>
                  <a:lnTo>
                    <a:pt x="2627335" y="245780"/>
                  </a:lnTo>
                  <a:lnTo>
                    <a:pt x="2668259" y="269321"/>
                  </a:lnTo>
                  <a:lnTo>
                    <a:pt x="2708049" y="293767"/>
                  </a:lnTo>
                  <a:lnTo>
                    <a:pt x="2746672" y="319099"/>
                  </a:lnTo>
                  <a:lnTo>
                    <a:pt x="2784096" y="345291"/>
                  </a:lnTo>
                  <a:lnTo>
                    <a:pt x="2820288" y="372323"/>
                  </a:lnTo>
                  <a:lnTo>
                    <a:pt x="2855218" y="400172"/>
                  </a:lnTo>
                  <a:lnTo>
                    <a:pt x="2888852" y="428815"/>
                  </a:lnTo>
                  <a:lnTo>
                    <a:pt x="2921158" y="458230"/>
                  </a:lnTo>
                  <a:lnTo>
                    <a:pt x="2952105" y="488394"/>
                  </a:lnTo>
                  <a:lnTo>
                    <a:pt x="2981660" y="519285"/>
                  </a:lnTo>
                  <a:lnTo>
                    <a:pt x="3009791" y="550881"/>
                  </a:lnTo>
                  <a:lnTo>
                    <a:pt x="3036466" y="583158"/>
                  </a:lnTo>
                  <a:lnTo>
                    <a:pt x="3061653" y="616095"/>
                  </a:lnTo>
                  <a:lnTo>
                    <a:pt x="3085319" y="649668"/>
                  </a:lnTo>
                  <a:lnTo>
                    <a:pt x="3107434" y="683856"/>
                  </a:lnTo>
                  <a:lnTo>
                    <a:pt x="3127963" y="718636"/>
                  </a:lnTo>
                  <a:lnTo>
                    <a:pt x="3146876" y="753986"/>
                  </a:lnTo>
                  <a:lnTo>
                    <a:pt x="3164141" y="789882"/>
                  </a:lnTo>
                  <a:lnTo>
                    <a:pt x="3179724" y="826303"/>
                  </a:lnTo>
                  <a:lnTo>
                    <a:pt x="3193594" y="863226"/>
                  </a:lnTo>
                  <a:lnTo>
                    <a:pt x="3205720" y="900629"/>
                  </a:lnTo>
                  <a:lnTo>
                    <a:pt x="3216067" y="938488"/>
                  </a:lnTo>
                  <a:lnTo>
                    <a:pt x="3224606" y="976782"/>
                  </a:lnTo>
                  <a:lnTo>
                    <a:pt x="3231303" y="1015489"/>
                  </a:lnTo>
                  <a:lnTo>
                    <a:pt x="3236126" y="1054585"/>
                  </a:lnTo>
                  <a:lnTo>
                    <a:pt x="3239044" y="1094048"/>
                  </a:lnTo>
                  <a:lnTo>
                    <a:pt x="3240024" y="1133855"/>
                  </a:lnTo>
                  <a:lnTo>
                    <a:pt x="3239044" y="1173663"/>
                  </a:lnTo>
                  <a:lnTo>
                    <a:pt x="3236126" y="1213126"/>
                  </a:lnTo>
                  <a:lnTo>
                    <a:pt x="3231303" y="1252222"/>
                  </a:lnTo>
                  <a:lnTo>
                    <a:pt x="3224606" y="1290929"/>
                  </a:lnTo>
                  <a:lnTo>
                    <a:pt x="3216067" y="1329223"/>
                  </a:lnTo>
                  <a:lnTo>
                    <a:pt x="3205720" y="1367082"/>
                  </a:lnTo>
                  <a:lnTo>
                    <a:pt x="3193594" y="1404485"/>
                  </a:lnTo>
                  <a:lnTo>
                    <a:pt x="3179724" y="1441408"/>
                  </a:lnTo>
                  <a:lnTo>
                    <a:pt x="3164141" y="1477829"/>
                  </a:lnTo>
                  <a:lnTo>
                    <a:pt x="3146876" y="1513725"/>
                  </a:lnTo>
                  <a:lnTo>
                    <a:pt x="3127963" y="1549075"/>
                  </a:lnTo>
                  <a:lnTo>
                    <a:pt x="3107434" y="1583855"/>
                  </a:lnTo>
                  <a:lnTo>
                    <a:pt x="3085319" y="1618043"/>
                  </a:lnTo>
                  <a:lnTo>
                    <a:pt x="3061653" y="1651616"/>
                  </a:lnTo>
                  <a:lnTo>
                    <a:pt x="3036466" y="1684553"/>
                  </a:lnTo>
                  <a:lnTo>
                    <a:pt x="3009791" y="1716830"/>
                  </a:lnTo>
                  <a:lnTo>
                    <a:pt x="2981660" y="1748426"/>
                  </a:lnTo>
                  <a:lnTo>
                    <a:pt x="2952105" y="1779317"/>
                  </a:lnTo>
                  <a:lnTo>
                    <a:pt x="2921158" y="1809481"/>
                  </a:lnTo>
                  <a:lnTo>
                    <a:pt x="2888852" y="1838896"/>
                  </a:lnTo>
                  <a:lnTo>
                    <a:pt x="2855218" y="1867539"/>
                  </a:lnTo>
                  <a:lnTo>
                    <a:pt x="2820288" y="1895388"/>
                  </a:lnTo>
                  <a:lnTo>
                    <a:pt x="2784096" y="1922420"/>
                  </a:lnTo>
                  <a:lnTo>
                    <a:pt x="2746672" y="1948612"/>
                  </a:lnTo>
                  <a:lnTo>
                    <a:pt x="2708049" y="1973944"/>
                  </a:lnTo>
                  <a:lnTo>
                    <a:pt x="2668259" y="1998390"/>
                  </a:lnTo>
                  <a:lnTo>
                    <a:pt x="2627335" y="2021931"/>
                  </a:lnTo>
                  <a:lnTo>
                    <a:pt x="2585308" y="2044542"/>
                  </a:lnTo>
                  <a:lnTo>
                    <a:pt x="2542210" y="2066201"/>
                  </a:lnTo>
                  <a:lnTo>
                    <a:pt x="2498074" y="2086886"/>
                  </a:lnTo>
                  <a:lnTo>
                    <a:pt x="2452931" y="2106575"/>
                  </a:lnTo>
                  <a:lnTo>
                    <a:pt x="2406815" y="2125245"/>
                  </a:lnTo>
                  <a:lnTo>
                    <a:pt x="2359756" y="2142873"/>
                  </a:lnTo>
                  <a:lnTo>
                    <a:pt x="2311788" y="2159437"/>
                  </a:lnTo>
                  <a:lnTo>
                    <a:pt x="2262941" y="2174914"/>
                  </a:lnTo>
                  <a:lnTo>
                    <a:pt x="2213249" y="2189283"/>
                  </a:lnTo>
                  <a:lnTo>
                    <a:pt x="2162744" y="2202520"/>
                  </a:lnTo>
                  <a:lnTo>
                    <a:pt x="2111457" y="2214603"/>
                  </a:lnTo>
                  <a:lnTo>
                    <a:pt x="2059421" y="2225509"/>
                  </a:lnTo>
                  <a:lnTo>
                    <a:pt x="2006667" y="2235217"/>
                  </a:lnTo>
                  <a:lnTo>
                    <a:pt x="1953229" y="2243703"/>
                  </a:lnTo>
                  <a:lnTo>
                    <a:pt x="1899137" y="2250945"/>
                  </a:lnTo>
                  <a:lnTo>
                    <a:pt x="1844425" y="2256921"/>
                  </a:lnTo>
                  <a:lnTo>
                    <a:pt x="1789125" y="2261608"/>
                  </a:lnTo>
                  <a:lnTo>
                    <a:pt x="1733267" y="2264984"/>
                  </a:lnTo>
                  <a:lnTo>
                    <a:pt x="1676886" y="2267026"/>
                  </a:lnTo>
                  <a:lnTo>
                    <a:pt x="1620012" y="2267712"/>
                  </a:lnTo>
                  <a:lnTo>
                    <a:pt x="1563137" y="2267026"/>
                  </a:lnTo>
                  <a:lnTo>
                    <a:pt x="1506756" y="2264984"/>
                  </a:lnTo>
                  <a:lnTo>
                    <a:pt x="1450898" y="2261608"/>
                  </a:lnTo>
                  <a:lnTo>
                    <a:pt x="1395598" y="2256921"/>
                  </a:lnTo>
                  <a:lnTo>
                    <a:pt x="1340886" y="2250945"/>
                  </a:lnTo>
                  <a:lnTo>
                    <a:pt x="1286794" y="2243703"/>
                  </a:lnTo>
                  <a:lnTo>
                    <a:pt x="1233356" y="2235217"/>
                  </a:lnTo>
                  <a:lnTo>
                    <a:pt x="1180602" y="2225509"/>
                  </a:lnTo>
                  <a:lnTo>
                    <a:pt x="1128566" y="2214603"/>
                  </a:lnTo>
                  <a:lnTo>
                    <a:pt x="1077279" y="2202520"/>
                  </a:lnTo>
                  <a:lnTo>
                    <a:pt x="1026774" y="2189283"/>
                  </a:lnTo>
                  <a:lnTo>
                    <a:pt x="977082" y="2174914"/>
                  </a:lnTo>
                  <a:lnTo>
                    <a:pt x="928235" y="2159437"/>
                  </a:lnTo>
                  <a:lnTo>
                    <a:pt x="880267" y="2142873"/>
                  </a:lnTo>
                  <a:lnTo>
                    <a:pt x="833208" y="2125245"/>
                  </a:lnTo>
                  <a:lnTo>
                    <a:pt x="787092" y="2106575"/>
                  </a:lnTo>
                  <a:lnTo>
                    <a:pt x="741949" y="2086886"/>
                  </a:lnTo>
                  <a:lnTo>
                    <a:pt x="697813" y="2066201"/>
                  </a:lnTo>
                  <a:lnTo>
                    <a:pt x="654715" y="2044542"/>
                  </a:lnTo>
                  <a:lnTo>
                    <a:pt x="612688" y="2021931"/>
                  </a:lnTo>
                  <a:lnTo>
                    <a:pt x="571764" y="1998390"/>
                  </a:lnTo>
                  <a:lnTo>
                    <a:pt x="531974" y="1973944"/>
                  </a:lnTo>
                  <a:lnTo>
                    <a:pt x="493351" y="1948612"/>
                  </a:lnTo>
                  <a:lnTo>
                    <a:pt x="455927" y="1922420"/>
                  </a:lnTo>
                  <a:lnTo>
                    <a:pt x="419735" y="1895388"/>
                  </a:lnTo>
                  <a:lnTo>
                    <a:pt x="384805" y="1867539"/>
                  </a:lnTo>
                  <a:lnTo>
                    <a:pt x="351171" y="1838896"/>
                  </a:lnTo>
                  <a:lnTo>
                    <a:pt x="318865" y="1809481"/>
                  </a:lnTo>
                  <a:lnTo>
                    <a:pt x="287918" y="1779317"/>
                  </a:lnTo>
                  <a:lnTo>
                    <a:pt x="258363" y="1748426"/>
                  </a:lnTo>
                  <a:lnTo>
                    <a:pt x="230232" y="1716830"/>
                  </a:lnTo>
                  <a:lnTo>
                    <a:pt x="203557" y="1684553"/>
                  </a:lnTo>
                  <a:lnTo>
                    <a:pt x="178370" y="1651616"/>
                  </a:lnTo>
                  <a:lnTo>
                    <a:pt x="154704" y="1618043"/>
                  </a:lnTo>
                  <a:lnTo>
                    <a:pt x="132589" y="1583855"/>
                  </a:lnTo>
                  <a:lnTo>
                    <a:pt x="112060" y="1549075"/>
                  </a:lnTo>
                  <a:lnTo>
                    <a:pt x="93147" y="1513725"/>
                  </a:lnTo>
                  <a:lnTo>
                    <a:pt x="75882" y="1477829"/>
                  </a:lnTo>
                  <a:lnTo>
                    <a:pt x="60299" y="1441408"/>
                  </a:lnTo>
                  <a:lnTo>
                    <a:pt x="46429" y="1404485"/>
                  </a:lnTo>
                  <a:lnTo>
                    <a:pt x="34303" y="1367082"/>
                  </a:lnTo>
                  <a:lnTo>
                    <a:pt x="23956" y="1329223"/>
                  </a:lnTo>
                  <a:lnTo>
                    <a:pt x="15417" y="1290929"/>
                  </a:lnTo>
                  <a:lnTo>
                    <a:pt x="8720" y="1252222"/>
                  </a:lnTo>
                  <a:lnTo>
                    <a:pt x="3897" y="1213126"/>
                  </a:lnTo>
                  <a:lnTo>
                    <a:pt x="979" y="1173663"/>
                  </a:lnTo>
                  <a:lnTo>
                    <a:pt x="0" y="1133855"/>
                  </a:lnTo>
                  <a:close/>
                </a:path>
              </a:pathLst>
            </a:custGeom>
            <a:noFill/>
            <a:ln w="12192">
              <a:solidFill>
                <a:srgbClr val="4170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4" name="object 12"/>
          <p:cNvSpPr/>
          <p:nvPr/>
        </p:nvSpPr>
        <p:spPr>
          <a:xfrm>
            <a:off x="9986040" y="1658160"/>
            <a:ext cx="687960" cy="165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003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004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005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007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008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object 13"/>
          <p:cNvSpPr/>
          <p:nvPr/>
        </p:nvSpPr>
        <p:spPr>
          <a:xfrm>
            <a:off x="6688440" y="4128480"/>
            <a:ext cx="400032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Gender</a:t>
            </a:r>
            <a:r>
              <a:rPr b="0" lang="en-US" sz="32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Specific</a:t>
            </a:r>
            <a:r>
              <a:rPr b="0" lang="en-US" sz="32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"/>
              </a:rPr>
              <a:t>Clusters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bject 2"/>
          <p:cNvSpPr/>
          <p:nvPr/>
        </p:nvSpPr>
        <p:spPr>
          <a:xfrm>
            <a:off x="567720" y="863280"/>
            <a:ext cx="11256120" cy="360"/>
          </a:xfrm>
          <a:custGeom>
            <a:avLst/>
            <a:gdLst/>
            <a:ahLst/>
            <a:rect l="l" t="t" r="r" b="b"/>
            <a:pathLst>
              <a:path w="11256645" h="0">
                <a:moveTo>
                  <a:pt x="0" y="0"/>
                </a:moveTo>
                <a:lnTo>
                  <a:pt x="11256137" y="0"/>
                </a:lnTo>
              </a:path>
            </a:pathLst>
          </a:custGeom>
          <a:noFill/>
          <a:ln w="28956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916920" y="-175680"/>
            <a:ext cx="31726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What</a:t>
            </a:r>
            <a:r>
              <a:rPr b="0" lang="en-US" sz="3200" spc="-1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is</a:t>
            </a:r>
            <a:r>
              <a:rPr b="0" lang="en-US" sz="3200" spc="-1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Cluste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ring?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18" name="object 4"/>
          <p:cNvGraphicFramePr/>
          <p:nvPr/>
        </p:nvGraphicFramePr>
        <p:xfrm>
          <a:off x="264960" y="1136520"/>
          <a:ext cx="4503600" cy="4073760"/>
        </p:xfrm>
        <a:graphic>
          <a:graphicData uri="http://schemas.openxmlformats.org/drawingml/2006/table">
            <a:tbl>
              <a:tblPr/>
              <a:tblGrid>
                <a:gridCol w="1352520"/>
                <a:gridCol w="1036800"/>
                <a:gridCol w="1186560"/>
                <a:gridCol w="927720"/>
              </a:tblGrid>
              <a:tr h="370080"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Student</a:t>
                      </a:r>
                      <a:r>
                        <a:rPr b="1" lang="en-US" sz="1800" spc="-41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800" spc="-26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1" lang="en-US" sz="18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Gender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1" lang="en-US" sz="18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Major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1" lang="en-US" sz="18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Grade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</a:tr>
              <a:tr h="370080"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A+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008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  <a:tr h="370080"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Statistics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A+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080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  <a:tr h="37008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008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Statistics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  <a:tr h="37080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A+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008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  <a:tr h="370080"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Statistics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B+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</a:tr>
              <a:tr h="371520"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SD-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010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B+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pSp>
        <p:nvGrpSpPr>
          <p:cNvPr id="219" name="object 5"/>
          <p:cNvGrpSpPr/>
          <p:nvPr/>
        </p:nvGrpSpPr>
        <p:grpSpPr>
          <a:xfrm>
            <a:off x="5193720" y="1374480"/>
            <a:ext cx="2517480" cy="1382040"/>
            <a:chOff x="5193720" y="1374480"/>
            <a:chExt cx="2517480" cy="1382040"/>
          </a:xfrm>
        </p:grpSpPr>
        <p:sp>
          <p:nvSpPr>
            <p:cNvPr id="220" name="object 6"/>
            <p:cNvSpPr/>
            <p:nvPr/>
          </p:nvSpPr>
          <p:spPr>
            <a:xfrm>
              <a:off x="5193720" y="1374480"/>
              <a:ext cx="2517480" cy="1382040"/>
            </a:xfrm>
            <a:custGeom>
              <a:avLst/>
              <a:gdLst/>
              <a:ahLst/>
              <a:rect l="l" t="t" r="r" b="b"/>
              <a:pathLst>
                <a:path w="2517775" h="1382395">
                  <a:moveTo>
                    <a:pt x="1258824" y="0"/>
                  </a:moveTo>
                  <a:lnTo>
                    <a:pt x="1197835" y="796"/>
                  </a:lnTo>
                  <a:lnTo>
                    <a:pt x="1137595" y="3163"/>
                  </a:lnTo>
                  <a:lnTo>
                    <a:pt x="1078170" y="7063"/>
                  </a:lnTo>
                  <a:lnTo>
                    <a:pt x="1019626" y="12460"/>
                  </a:lnTo>
                  <a:lnTo>
                    <a:pt x="962029" y="19318"/>
                  </a:lnTo>
                  <a:lnTo>
                    <a:pt x="905444" y="27600"/>
                  </a:lnTo>
                  <a:lnTo>
                    <a:pt x="849938" y="37272"/>
                  </a:lnTo>
                  <a:lnTo>
                    <a:pt x="795577" y="48296"/>
                  </a:lnTo>
                  <a:lnTo>
                    <a:pt x="742426" y="60636"/>
                  </a:lnTo>
                  <a:lnTo>
                    <a:pt x="690551" y="74257"/>
                  </a:lnTo>
                  <a:lnTo>
                    <a:pt x="640019" y="89121"/>
                  </a:lnTo>
                  <a:lnTo>
                    <a:pt x="590896" y="105194"/>
                  </a:lnTo>
                  <a:lnTo>
                    <a:pt x="543246" y="122438"/>
                  </a:lnTo>
                  <a:lnTo>
                    <a:pt x="497137" y="140817"/>
                  </a:lnTo>
                  <a:lnTo>
                    <a:pt x="452635" y="160295"/>
                  </a:lnTo>
                  <a:lnTo>
                    <a:pt x="409804" y="180837"/>
                  </a:lnTo>
                  <a:lnTo>
                    <a:pt x="368712" y="202406"/>
                  </a:lnTo>
                  <a:lnTo>
                    <a:pt x="329424" y="224965"/>
                  </a:lnTo>
                  <a:lnTo>
                    <a:pt x="292006" y="248479"/>
                  </a:lnTo>
                  <a:lnTo>
                    <a:pt x="256524" y="272911"/>
                  </a:lnTo>
                  <a:lnTo>
                    <a:pt x="223045" y="298226"/>
                  </a:lnTo>
                  <a:lnTo>
                    <a:pt x="191633" y="324386"/>
                  </a:lnTo>
                  <a:lnTo>
                    <a:pt x="162355" y="351356"/>
                  </a:lnTo>
                  <a:lnTo>
                    <a:pt x="135277" y="379100"/>
                  </a:lnTo>
                  <a:lnTo>
                    <a:pt x="87984" y="436765"/>
                  </a:lnTo>
                  <a:lnTo>
                    <a:pt x="50282" y="497090"/>
                  </a:lnTo>
                  <a:lnTo>
                    <a:pt x="22699" y="559786"/>
                  </a:lnTo>
                  <a:lnTo>
                    <a:pt x="5762" y="624563"/>
                  </a:lnTo>
                  <a:lnTo>
                    <a:pt x="0" y="691134"/>
                  </a:lnTo>
                  <a:lnTo>
                    <a:pt x="1451" y="724624"/>
                  </a:lnTo>
                  <a:lnTo>
                    <a:pt x="12867" y="790335"/>
                  </a:lnTo>
                  <a:lnTo>
                    <a:pt x="35193" y="854108"/>
                  </a:lnTo>
                  <a:lnTo>
                    <a:pt x="67901" y="915654"/>
                  </a:lnTo>
                  <a:lnTo>
                    <a:pt x="110464" y="974685"/>
                  </a:lnTo>
                  <a:lnTo>
                    <a:pt x="162355" y="1030911"/>
                  </a:lnTo>
                  <a:lnTo>
                    <a:pt x="191633" y="1057881"/>
                  </a:lnTo>
                  <a:lnTo>
                    <a:pt x="223045" y="1084041"/>
                  </a:lnTo>
                  <a:lnTo>
                    <a:pt x="256524" y="1109356"/>
                  </a:lnTo>
                  <a:lnTo>
                    <a:pt x="292006" y="1133788"/>
                  </a:lnTo>
                  <a:lnTo>
                    <a:pt x="329424" y="1157302"/>
                  </a:lnTo>
                  <a:lnTo>
                    <a:pt x="368712" y="1179861"/>
                  </a:lnTo>
                  <a:lnTo>
                    <a:pt x="409804" y="1201430"/>
                  </a:lnTo>
                  <a:lnTo>
                    <a:pt x="452635" y="1221972"/>
                  </a:lnTo>
                  <a:lnTo>
                    <a:pt x="497137" y="1241450"/>
                  </a:lnTo>
                  <a:lnTo>
                    <a:pt x="543246" y="1259829"/>
                  </a:lnTo>
                  <a:lnTo>
                    <a:pt x="590896" y="1277073"/>
                  </a:lnTo>
                  <a:lnTo>
                    <a:pt x="640019" y="1293146"/>
                  </a:lnTo>
                  <a:lnTo>
                    <a:pt x="690551" y="1308010"/>
                  </a:lnTo>
                  <a:lnTo>
                    <a:pt x="742426" y="1321631"/>
                  </a:lnTo>
                  <a:lnTo>
                    <a:pt x="795577" y="1333971"/>
                  </a:lnTo>
                  <a:lnTo>
                    <a:pt x="849938" y="1344995"/>
                  </a:lnTo>
                  <a:lnTo>
                    <a:pt x="905444" y="1354667"/>
                  </a:lnTo>
                  <a:lnTo>
                    <a:pt x="962029" y="1362949"/>
                  </a:lnTo>
                  <a:lnTo>
                    <a:pt x="1019626" y="1369807"/>
                  </a:lnTo>
                  <a:lnTo>
                    <a:pt x="1078170" y="1375204"/>
                  </a:lnTo>
                  <a:lnTo>
                    <a:pt x="1137595" y="1379104"/>
                  </a:lnTo>
                  <a:lnTo>
                    <a:pt x="1197835" y="1381471"/>
                  </a:lnTo>
                  <a:lnTo>
                    <a:pt x="1258824" y="1382267"/>
                  </a:lnTo>
                  <a:lnTo>
                    <a:pt x="1319812" y="1381471"/>
                  </a:lnTo>
                  <a:lnTo>
                    <a:pt x="1380052" y="1379104"/>
                  </a:lnTo>
                  <a:lnTo>
                    <a:pt x="1439477" y="1375204"/>
                  </a:lnTo>
                  <a:lnTo>
                    <a:pt x="1498021" y="1369807"/>
                  </a:lnTo>
                  <a:lnTo>
                    <a:pt x="1555618" y="1362949"/>
                  </a:lnTo>
                  <a:lnTo>
                    <a:pt x="1612203" y="1354667"/>
                  </a:lnTo>
                  <a:lnTo>
                    <a:pt x="1667709" y="1344995"/>
                  </a:lnTo>
                  <a:lnTo>
                    <a:pt x="1722070" y="1333971"/>
                  </a:lnTo>
                  <a:lnTo>
                    <a:pt x="1775221" y="1321631"/>
                  </a:lnTo>
                  <a:lnTo>
                    <a:pt x="1827096" y="1308010"/>
                  </a:lnTo>
                  <a:lnTo>
                    <a:pt x="1877628" y="1293146"/>
                  </a:lnTo>
                  <a:lnTo>
                    <a:pt x="1926751" y="1277073"/>
                  </a:lnTo>
                  <a:lnTo>
                    <a:pt x="1974401" y="1259829"/>
                  </a:lnTo>
                  <a:lnTo>
                    <a:pt x="2020510" y="1241450"/>
                  </a:lnTo>
                  <a:lnTo>
                    <a:pt x="2065012" y="1221972"/>
                  </a:lnTo>
                  <a:lnTo>
                    <a:pt x="2107843" y="1201430"/>
                  </a:lnTo>
                  <a:lnTo>
                    <a:pt x="2148935" y="1179861"/>
                  </a:lnTo>
                  <a:lnTo>
                    <a:pt x="2188223" y="1157302"/>
                  </a:lnTo>
                  <a:lnTo>
                    <a:pt x="2225641" y="1133788"/>
                  </a:lnTo>
                  <a:lnTo>
                    <a:pt x="2261123" y="1109356"/>
                  </a:lnTo>
                  <a:lnTo>
                    <a:pt x="2294602" y="1084041"/>
                  </a:lnTo>
                  <a:lnTo>
                    <a:pt x="2326014" y="1057881"/>
                  </a:lnTo>
                  <a:lnTo>
                    <a:pt x="2355292" y="1030911"/>
                  </a:lnTo>
                  <a:lnTo>
                    <a:pt x="2382370" y="1003167"/>
                  </a:lnTo>
                  <a:lnTo>
                    <a:pt x="2429663" y="945502"/>
                  </a:lnTo>
                  <a:lnTo>
                    <a:pt x="2467365" y="885177"/>
                  </a:lnTo>
                  <a:lnTo>
                    <a:pt x="2494948" y="822481"/>
                  </a:lnTo>
                  <a:lnTo>
                    <a:pt x="2511885" y="757704"/>
                  </a:lnTo>
                  <a:lnTo>
                    <a:pt x="2517648" y="691134"/>
                  </a:lnTo>
                  <a:lnTo>
                    <a:pt x="2516196" y="657643"/>
                  </a:lnTo>
                  <a:lnTo>
                    <a:pt x="2504780" y="591932"/>
                  </a:lnTo>
                  <a:lnTo>
                    <a:pt x="2482454" y="528159"/>
                  </a:lnTo>
                  <a:lnTo>
                    <a:pt x="2449746" y="466613"/>
                  </a:lnTo>
                  <a:lnTo>
                    <a:pt x="2407183" y="407582"/>
                  </a:lnTo>
                  <a:lnTo>
                    <a:pt x="2355292" y="351356"/>
                  </a:lnTo>
                  <a:lnTo>
                    <a:pt x="2326014" y="324386"/>
                  </a:lnTo>
                  <a:lnTo>
                    <a:pt x="2294602" y="298226"/>
                  </a:lnTo>
                  <a:lnTo>
                    <a:pt x="2261123" y="272911"/>
                  </a:lnTo>
                  <a:lnTo>
                    <a:pt x="2225641" y="248479"/>
                  </a:lnTo>
                  <a:lnTo>
                    <a:pt x="2188223" y="224965"/>
                  </a:lnTo>
                  <a:lnTo>
                    <a:pt x="2148935" y="202406"/>
                  </a:lnTo>
                  <a:lnTo>
                    <a:pt x="2107843" y="180837"/>
                  </a:lnTo>
                  <a:lnTo>
                    <a:pt x="2065012" y="160295"/>
                  </a:lnTo>
                  <a:lnTo>
                    <a:pt x="2020510" y="140817"/>
                  </a:lnTo>
                  <a:lnTo>
                    <a:pt x="1974401" y="122438"/>
                  </a:lnTo>
                  <a:lnTo>
                    <a:pt x="1926751" y="105194"/>
                  </a:lnTo>
                  <a:lnTo>
                    <a:pt x="1877628" y="89121"/>
                  </a:lnTo>
                  <a:lnTo>
                    <a:pt x="1827096" y="74257"/>
                  </a:lnTo>
                  <a:lnTo>
                    <a:pt x="1775221" y="60636"/>
                  </a:lnTo>
                  <a:lnTo>
                    <a:pt x="1722070" y="48296"/>
                  </a:lnTo>
                  <a:lnTo>
                    <a:pt x="1667709" y="37272"/>
                  </a:lnTo>
                  <a:lnTo>
                    <a:pt x="1612203" y="27600"/>
                  </a:lnTo>
                  <a:lnTo>
                    <a:pt x="1555618" y="19318"/>
                  </a:lnTo>
                  <a:lnTo>
                    <a:pt x="1498021" y="12460"/>
                  </a:lnTo>
                  <a:lnTo>
                    <a:pt x="1439477" y="7063"/>
                  </a:lnTo>
                  <a:lnTo>
                    <a:pt x="1380052" y="3163"/>
                  </a:lnTo>
                  <a:lnTo>
                    <a:pt x="1319812" y="796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object 7"/>
            <p:cNvSpPr/>
            <p:nvPr/>
          </p:nvSpPr>
          <p:spPr>
            <a:xfrm>
              <a:off x="5193720" y="1374480"/>
              <a:ext cx="2517480" cy="1382040"/>
            </a:xfrm>
            <a:custGeom>
              <a:avLst/>
              <a:gdLst/>
              <a:ahLst/>
              <a:rect l="l" t="t" r="r" b="b"/>
              <a:pathLst>
                <a:path w="2517775" h="1382395">
                  <a:moveTo>
                    <a:pt x="0" y="691134"/>
                  </a:moveTo>
                  <a:lnTo>
                    <a:pt x="5762" y="624563"/>
                  </a:lnTo>
                  <a:lnTo>
                    <a:pt x="22699" y="559786"/>
                  </a:lnTo>
                  <a:lnTo>
                    <a:pt x="50282" y="497090"/>
                  </a:lnTo>
                  <a:lnTo>
                    <a:pt x="87984" y="436765"/>
                  </a:lnTo>
                  <a:lnTo>
                    <a:pt x="135277" y="379100"/>
                  </a:lnTo>
                  <a:lnTo>
                    <a:pt x="162355" y="351356"/>
                  </a:lnTo>
                  <a:lnTo>
                    <a:pt x="191633" y="324386"/>
                  </a:lnTo>
                  <a:lnTo>
                    <a:pt x="223045" y="298226"/>
                  </a:lnTo>
                  <a:lnTo>
                    <a:pt x="256524" y="272911"/>
                  </a:lnTo>
                  <a:lnTo>
                    <a:pt x="292006" y="248479"/>
                  </a:lnTo>
                  <a:lnTo>
                    <a:pt x="329424" y="224965"/>
                  </a:lnTo>
                  <a:lnTo>
                    <a:pt x="368712" y="202406"/>
                  </a:lnTo>
                  <a:lnTo>
                    <a:pt x="409804" y="180837"/>
                  </a:lnTo>
                  <a:lnTo>
                    <a:pt x="452635" y="160295"/>
                  </a:lnTo>
                  <a:lnTo>
                    <a:pt x="497137" y="140817"/>
                  </a:lnTo>
                  <a:lnTo>
                    <a:pt x="543246" y="122438"/>
                  </a:lnTo>
                  <a:lnTo>
                    <a:pt x="590896" y="105194"/>
                  </a:lnTo>
                  <a:lnTo>
                    <a:pt x="640019" y="89121"/>
                  </a:lnTo>
                  <a:lnTo>
                    <a:pt x="690551" y="74257"/>
                  </a:lnTo>
                  <a:lnTo>
                    <a:pt x="742426" y="60636"/>
                  </a:lnTo>
                  <a:lnTo>
                    <a:pt x="795577" y="48296"/>
                  </a:lnTo>
                  <a:lnTo>
                    <a:pt x="849938" y="37272"/>
                  </a:lnTo>
                  <a:lnTo>
                    <a:pt x="905444" y="27600"/>
                  </a:lnTo>
                  <a:lnTo>
                    <a:pt x="962029" y="19318"/>
                  </a:lnTo>
                  <a:lnTo>
                    <a:pt x="1019626" y="12460"/>
                  </a:lnTo>
                  <a:lnTo>
                    <a:pt x="1078170" y="7063"/>
                  </a:lnTo>
                  <a:lnTo>
                    <a:pt x="1137595" y="3163"/>
                  </a:lnTo>
                  <a:lnTo>
                    <a:pt x="1197835" y="796"/>
                  </a:lnTo>
                  <a:lnTo>
                    <a:pt x="1258824" y="0"/>
                  </a:lnTo>
                  <a:lnTo>
                    <a:pt x="1319812" y="796"/>
                  </a:lnTo>
                  <a:lnTo>
                    <a:pt x="1380052" y="3163"/>
                  </a:lnTo>
                  <a:lnTo>
                    <a:pt x="1439477" y="7063"/>
                  </a:lnTo>
                  <a:lnTo>
                    <a:pt x="1498021" y="12460"/>
                  </a:lnTo>
                  <a:lnTo>
                    <a:pt x="1555618" y="19318"/>
                  </a:lnTo>
                  <a:lnTo>
                    <a:pt x="1612203" y="27600"/>
                  </a:lnTo>
                  <a:lnTo>
                    <a:pt x="1667709" y="37272"/>
                  </a:lnTo>
                  <a:lnTo>
                    <a:pt x="1722070" y="48296"/>
                  </a:lnTo>
                  <a:lnTo>
                    <a:pt x="1775221" y="60636"/>
                  </a:lnTo>
                  <a:lnTo>
                    <a:pt x="1827096" y="74257"/>
                  </a:lnTo>
                  <a:lnTo>
                    <a:pt x="1877628" y="89121"/>
                  </a:lnTo>
                  <a:lnTo>
                    <a:pt x="1926751" y="105194"/>
                  </a:lnTo>
                  <a:lnTo>
                    <a:pt x="1974401" y="122438"/>
                  </a:lnTo>
                  <a:lnTo>
                    <a:pt x="2020510" y="140817"/>
                  </a:lnTo>
                  <a:lnTo>
                    <a:pt x="2065012" y="160295"/>
                  </a:lnTo>
                  <a:lnTo>
                    <a:pt x="2107843" y="180837"/>
                  </a:lnTo>
                  <a:lnTo>
                    <a:pt x="2148935" y="202406"/>
                  </a:lnTo>
                  <a:lnTo>
                    <a:pt x="2188223" y="224965"/>
                  </a:lnTo>
                  <a:lnTo>
                    <a:pt x="2225641" y="248479"/>
                  </a:lnTo>
                  <a:lnTo>
                    <a:pt x="2261123" y="272911"/>
                  </a:lnTo>
                  <a:lnTo>
                    <a:pt x="2294602" y="298226"/>
                  </a:lnTo>
                  <a:lnTo>
                    <a:pt x="2326014" y="324386"/>
                  </a:lnTo>
                  <a:lnTo>
                    <a:pt x="2355292" y="351356"/>
                  </a:lnTo>
                  <a:lnTo>
                    <a:pt x="2382370" y="379100"/>
                  </a:lnTo>
                  <a:lnTo>
                    <a:pt x="2429663" y="436765"/>
                  </a:lnTo>
                  <a:lnTo>
                    <a:pt x="2467365" y="497090"/>
                  </a:lnTo>
                  <a:lnTo>
                    <a:pt x="2494948" y="559786"/>
                  </a:lnTo>
                  <a:lnTo>
                    <a:pt x="2511885" y="624563"/>
                  </a:lnTo>
                  <a:lnTo>
                    <a:pt x="2517648" y="691134"/>
                  </a:lnTo>
                  <a:lnTo>
                    <a:pt x="2516196" y="724624"/>
                  </a:lnTo>
                  <a:lnTo>
                    <a:pt x="2504780" y="790335"/>
                  </a:lnTo>
                  <a:lnTo>
                    <a:pt x="2482454" y="854108"/>
                  </a:lnTo>
                  <a:lnTo>
                    <a:pt x="2449746" y="915654"/>
                  </a:lnTo>
                  <a:lnTo>
                    <a:pt x="2407183" y="974685"/>
                  </a:lnTo>
                  <a:lnTo>
                    <a:pt x="2355292" y="1030911"/>
                  </a:lnTo>
                  <a:lnTo>
                    <a:pt x="2326014" y="1057881"/>
                  </a:lnTo>
                  <a:lnTo>
                    <a:pt x="2294602" y="1084041"/>
                  </a:lnTo>
                  <a:lnTo>
                    <a:pt x="2261123" y="1109356"/>
                  </a:lnTo>
                  <a:lnTo>
                    <a:pt x="2225641" y="1133788"/>
                  </a:lnTo>
                  <a:lnTo>
                    <a:pt x="2188223" y="1157302"/>
                  </a:lnTo>
                  <a:lnTo>
                    <a:pt x="2148935" y="1179861"/>
                  </a:lnTo>
                  <a:lnTo>
                    <a:pt x="2107843" y="1201430"/>
                  </a:lnTo>
                  <a:lnTo>
                    <a:pt x="2065012" y="1221972"/>
                  </a:lnTo>
                  <a:lnTo>
                    <a:pt x="2020510" y="1241450"/>
                  </a:lnTo>
                  <a:lnTo>
                    <a:pt x="1974401" y="1259829"/>
                  </a:lnTo>
                  <a:lnTo>
                    <a:pt x="1926751" y="1277073"/>
                  </a:lnTo>
                  <a:lnTo>
                    <a:pt x="1877628" y="1293146"/>
                  </a:lnTo>
                  <a:lnTo>
                    <a:pt x="1827096" y="1308010"/>
                  </a:lnTo>
                  <a:lnTo>
                    <a:pt x="1775221" y="1321631"/>
                  </a:lnTo>
                  <a:lnTo>
                    <a:pt x="1722070" y="1333971"/>
                  </a:lnTo>
                  <a:lnTo>
                    <a:pt x="1667709" y="1344995"/>
                  </a:lnTo>
                  <a:lnTo>
                    <a:pt x="1612203" y="1354667"/>
                  </a:lnTo>
                  <a:lnTo>
                    <a:pt x="1555618" y="1362949"/>
                  </a:lnTo>
                  <a:lnTo>
                    <a:pt x="1498021" y="1369807"/>
                  </a:lnTo>
                  <a:lnTo>
                    <a:pt x="1439477" y="1375204"/>
                  </a:lnTo>
                  <a:lnTo>
                    <a:pt x="1380052" y="1379104"/>
                  </a:lnTo>
                  <a:lnTo>
                    <a:pt x="1319812" y="1381471"/>
                  </a:lnTo>
                  <a:lnTo>
                    <a:pt x="1258824" y="1382267"/>
                  </a:lnTo>
                  <a:lnTo>
                    <a:pt x="1197835" y="1381471"/>
                  </a:lnTo>
                  <a:lnTo>
                    <a:pt x="1137595" y="1379104"/>
                  </a:lnTo>
                  <a:lnTo>
                    <a:pt x="1078170" y="1375204"/>
                  </a:lnTo>
                  <a:lnTo>
                    <a:pt x="1019626" y="1369807"/>
                  </a:lnTo>
                  <a:lnTo>
                    <a:pt x="962029" y="1362949"/>
                  </a:lnTo>
                  <a:lnTo>
                    <a:pt x="905444" y="1354667"/>
                  </a:lnTo>
                  <a:lnTo>
                    <a:pt x="849938" y="1344995"/>
                  </a:lnTo>
                  <a:lnTo>
                    <a:pt x="795577" y="1333971"/>
                  </a:lnTo>
                  <a:lnTo>
                    <a:pt x="742426" y="1321631"/>
                  </a:lnTo>
                  <a:lnTo>
                    <a:pt x="690551" y="1308010"/>
                  </a:lnTo>
                  <a:lnTo>
                    <a:pt x="640019" y="1293146"/>
                  </a:lnTo>
                  <a:lnTo>
                    <a:pt x="590896" y="1277073"/>
                  </a:lnTo>
                  <a:lnTo>
                    <a:pt x="543246" y="1259829"/>
                  </a:lnTo>
                  <a:lnTo>
                    <a:pt x="497137" y="1241450"/>
                  </a:lnTo>
                  <a:lnTo>
                    <a:pt x="452635" y="1221972"/>
                  </a:lnTo>
                  <a:lnTo>
                    <a:pt x="409804" y="1201430"/>
                  </a:lnTo>
                  <a:lnTo>
                    <a:pt x="368712" y="1179861"/>
                  </a:lnTo>
                  <a:lnTo>
                    <a:pt x="329424" y="1157302"/>
                  </a:lnTo>
                  <a:lnTo>
                    <a:pt x="292006" y="1133788"/>
                  </a:lnTo>
                  <a:lnTo>
                    <a:pt x="256524" y="1109356"/>
                  </a:lnTo>
                  <a:lnTo>
                    <a:pt x="223045" y="1084041"/>
                  </a:lnTo>
                  <a:lnTo>
                    <a:pt x="191633" y="1057881"/>
                  </a:lnTo>
                  <a:lnTo>
                    <a:pt x="162355" y="1030911"/>
                  </a:lnTo>
                  <a:lnTo>
                    <a:pt x="135277" y="1003167"/>
                  </a:lnTo>
                  <a:lnTo>
                    <a:pt x="87984" y="945502"/>
                  </a:lnTo>
                  <a:lnTo>
                    <a:pt x="50282" y="885177"/>
                  </a:lnTo>
                  <a:lnTo>
                    <a:pt x="22699" y="822481"/>
                  </a:lnTo>
                  <a:lnTo>
                    <a:pt x="5762" y="757704"/>
                  </a:lnTo>
                  <a:lnTo>
                    <a:pt x="0" y="691134"/>
                  </a:lnTo>
                  <a:close/>
                </a:path>
              </a:pathLst>
            </a:custGeom>
            <a:noFill/>
            <a:ln w="12192">
              <a:solidFill>
                <a:srgbClr val="4170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2" name="object 8"/>
          <p:cNvSpPr/>
          <p:nvPr/>
        </p:nvSpPr>
        <p:spPr>
          <a:xfrm>
            <a:off x="6109560" y="1626840"/>
            <a:ext cx="6879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001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003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007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23" name="object 9"/>
          <p:cNvGrpSpPr/>
          <p:nvPr/>
        </p:nvGrpSpPr>
        <p:grpSpPr>
          <a:xfrm>
            <a:off x="5193720" y="3494520"/>
            <a:ext cx="2517480" cy="1380600"/>
            <a:chOff x="5193720" y="3494520"/>
            <a:chExt cx="2517480" cy="1380600"/>
          </a:xfrm>
        </p:grpSpPr>
        <p:sp>
          <p:nvSpPr>
            <p:cNvPr id="224" name="object 10"/>
            <p:cNvSpPr/>
            <p:nvPr/>
          </p:nvSpPr>
          <p:spPr>
            <a:xfrm>
              <a:off x="5193720" y="3494520"/>
              <a:ext cx="2517480" cy="1380600"/>
            </a:xfrm>
            <a:custGeom>
              <a:avLst/>
              <a:gdLst/>
              <a:ahLst/>
              <a:rect l="l" t="t" r="r" b="b"/>
              <a:pathLst>
                <a:path w="2517775" h="1381125">
                  <a:moveTo>
                    <a:pt x="1258824" y="0"/>
                  </a:moveTo>
                  <a:lnTo>
                    <a:pt x="1197835" y="796"/>
                  </a:lnTo>
                  <a:lnTo>
                    <a:pt x="1137595" y="3160"/>
                  </a:lnTo>
                  <a:lnTo>
                    <a:pt x="1078170" y="7057"/>
                  </a:lnTo>
                  <a:lnTo>
                    <a:pt x="1019626" y="12449"/>
                  </a:lnTo>
                  <a:lnTo>
                    <a:pt x="962029" y="19301"/>
                  </a:lnTo>
                  <a:lnTo>
                    <a:pt x="905444" y="27577"/>
                  </a:lnTo>
                  <a:lnTo>
                    <a:pt x="849938" y="37240"/>
                  </a:lnTo>
                  <a:lnTo>
                    <a:pt x="795577" y="48254"/>
                  </a:lnTo>
                  <a:lnTo>
                    <a:pt x="742426" y="60583"/>
                  </a:lnTo>
                  <a:lnTo>
                    <a:pt x="690551" y="74191"/>
                  </a:lnTo>
                  <a:lnTo>
                    <a:pt x="640019" y="89042"/>
                  </a:lnTo>
                  <a:lnTo>
                    <a:pt x="590896" y="105099"/>
                  </a:lnTo>
                  <a:lnTo>
                    <a:pt x="543246" y="122326"/>
                  </a:lnTo>
                  <a:lnTo>
                    <a:pt x="497137" y="140688"/>
                  </a:lnTo>
                  <a:lnTo>
                    <a:pt x="452635" y="160147"/>
                  </a:lnTo>
                  <a:lnTo>
                    <a:pt x="409804" y="180668"/>
                  </a:lnTo>
                  <a:lnTo>
                    <a:pt x="368712" y="202215"/>
                  </a:lnTo>
                  <a:lnTo>
                    <a:pt x="329424" y="224752"/>
                  </a:lnTo>
                  <a:lnTo>
                    <a:pt x="292006" y="248241"/>
                  </a:lnTo>
                  <a:lnTo>
                    <a:pt x="256524" y="272648"/>
                  </a:lnTo>
                  <a:lnTo>
                    <a:pt x="223045" y="297935"/>
                  </a:lnTo>
                  <a:lnTo>
                    <a:pt x="191633" y="324067"/>
                  </a:lnTo>
                  <a:lnTo>
                    <a:pt x="162355" y="351008"/>
                  </a:lnTo>
                  <a:lnTo>
                    <a:pt x="135277" y="378721"/>
                  </a:lnTo>
                  <a:lnTo>
                    <a:pt x="87984" y="436319"/>
                  </a:lnTo>
                  <a:lnTo>
                    <a:pt x="50282" y="496573"/>
                  </a:lnTo>
                  <a:lnTo>
                    <a:pt x="22699" y="559192"/>
                  </a:lnTo>
                  <a:lnTo>
                    <a:pt x="5762" y="623888"/>
                  </a:lnTo>
                  <a:lnTo>
                    <a:pt x="0" y="690371"/>
                  </a:lnTo>
                  <a:lnTo>
                    <a:pt x="1451" y="723818"/>
                  </a:lnTo>
                  <a:lnTo>
                    <a:pt x="12867" y="789444"/>
                  </a:lnTo>
                  <a:lnTo>
                    <a:pt x="35193" y="853138"/>
                  </a:lnTo>
                  <a:lnTo>
                    <a:pt x="67901" y="914611"/>
                  </a:lnTo>
                  <a:lnTo>
                    <a:pt x="110464" y="973573"/>
                  </a:lnTo>
                  <a:lnTo>
                    <a:pt x="162355" y="1029735"/>
                  </a:lnTo>
                  <a:lnTo>
                    <a:pt x="191633" y="1056676"/>
                  </a:lnTo>
                  <a:lnTo>
                    <a:pt x="223045" y="1082808"/>
                  </a:lnTo>
                  <a:lnTo>
                    <a:pt x="256524" y="1108095"/>
                  </a:lnTo>
                  <a:lnTo>
                    <a:pt x="292006" y="1132502"/>
                  </a:lnTo>
                  <a:lnTo>
                    <a:pt x="329424" y="1155991"/>
                  </a:lnTo>
                  <a:lnTo>
                    <a:pt x="368712" y="1178528"/>
                  </a:lnTo>
                  <a:lnTo>
                    <a:pt x="409804" y="1200075"/>
                  </a:lnTo>
                  <a:lnTo>
                    <a:pt x="452635" y="1220596"/>
                  </a:lnTo>
                  <a:lnTo>
                    <a:pt x="497137" y="1240055"/>
                  </a:lnTo>
                  <a:lnTo>
                    <a:pt x="543246" y="1258417"/>
                  </a:lnTo>
                  <a:lnTo>
                    <a:pt x="590896" y="1275644"/>
                  </a:lnTo>
                  <a:lnTo>
                    <a:pt x="640019" y="1291701"/>
                  </a:lnTo>
                  <a:lnTo>
                    <a:pt x="690551" y="1306552"/>
                  </a:lnTo>
                  <a:lnTo>
                    <a:pt x="742426" y="1320160"/>
                  </a:lnTo>
                  <a:lnTo>
                    <a:pt x="795577" y="1332489"/>
                  </a:lnTo>
                  <a:lnTo>
                    <a:pt x="849938" y="1343503"/>
                  </a:lnTo>
                  <a:lnTo>
                    <a:pt x="905444" y="1353166"/>
                  </a:lnTo>
                  <a:lnTo>
                    <a:pt x="962029" y="1361442"/>
                  </a:lnTo>
                  <a:lnTo>
                    <a:pt x="1019626" y="1368294"/>
                  </a:lnTo>
                  <a:lnTo>
                    <a:pt x="1078170" y="1373686"/>
                  </a:lnTo>
                  <a:lnTo>
                    <a:pt x="1137595" y="1377583"/>
                  </a:lnTo>
                  <a:lnTo>
                    <a:pt x="1197835" y="1379947"/>
                  </a:lnTo>
                  <a:lnTo>
                    <a:pt x="1258824" y="1380743"/>
                  </a:lnTo>
                  <a:lnTo>
                    <a:pt x="1319812" y="1379947"/>
                  </a:lnTo>
                  <a:lnTo>
                    <a:pt x="1380052" y="1377583"/>
                  </a:lnTo>
                  <a:lnTo>
                    <a:pt x="1439477" y="1373686"/>
                  </a:lnTo>
                  <a:lnTo>
                    <a:pt x="1498021" y="1368294"/>
                  </a:lnTo>
                  <a:lnTo>
                    <a:pt x="1555618" y="1361442"/>
                  </a:lnTo>
                  <a:lnTo>
                    <a:pt x="1612203" y="1353166"/>
                  </a:lnTo>
                  <a:lnTo>
                    <a:pt x="1667709" y="1343503"/>
                  </a:lnTo>
                  <a:lnTo>
                    <a:pt x="1722070" y="1332489"/>
                  </a:lnTo>
                  <a:lnTo>
                    <a:pt x="1775221" y="1320160"/>
                  </a:lnTo>
                  <a:lnTo>
                    <a:pt x="1827096" y="1306552"/>
                  </a:lnTo>
                  <a:lnTo>
                    <a:pt x="1877628" y="1291701"/>
                  </a:lnTo>
                  <a:lnTo>
                    <a:pt x="1926751" y="1275644"/>
                  </a:lnTo>
                  <a:lnTo>
                    <a:pt x="1974401" y="1258417"/>
                  </a:lnTo>
                  <a:lnTo>
                    <a:pt x="2020510" y="1240055"/>
                  </a:lnTo>
                  <a:lnTo>
                    <a:pt x="2065012" y="1220596"/>
                  </a:lnTo>
                  <a:lnTo>
                    <a:pt x="2107843" y="1200075"/>
                  </a:lnTo>
                  <a:lnTo>
                    <a:pt x="2148935" y="1178528"/>
                  </a:lnTo>
                  <a:lnTo>
                    <a:pt x="2188223" y="1155991"/>
                  </a:lnTo>
                  <a:lnTo>
                    <a:pt x="2225641" y="1132502"/>
                  </a:lnTo>
                  <a:lnTo>
                    <a:pt x="2261123" y="1108095"/>
                  </a:lnTo>
                  <a:lnTo>
                    <a:pt x="2294602" y="1082808"/>
                  </a:lnTo>
                  <a:lnTo>
                    <a:pt x="2326014" y="1056676"/>
                  </a:lnTo>
                  <a:lnTo>
                    <a:pt x="2355292" y="1029735"/>
                  </a:lnTo>
                  <a:lnTo>
                    <a:pt x="2382370" y="1002022"/>
                  </a:lnTo>
                  <a:lnTo>
                    <a:pt x="2429663" y="944424"/>
                  </a:lnTo>
                  <a:lnTo>
                    <a:pt x="2467365" y="884170"/>
                  </a:lnTo>
                  <a:lnTo>
                    <a:pt x="2494948" y="821551"/>
                  </a:lnTo>
                  <a:lnTo>
                    <a:pt x="2511885" y="756855"/>
                  </a:lnTo>
                  <a:lnTo>
                    <a:pt x="2517648" y="690371"/>
                  </a:lnTo>
                  <a:lnTo>
                    <a:pt x="2516196" y="656925"/>
                  </a:lnTo>
                  <a:lnTo>
                    <a:pt x="2504780" y="591299"/>
                  </a:lnTo>
                  <a:lnTo>
                    <a:pt x="2482454" y="527605"/>
                  </a:lnTo>
                  <a:lnTo>
                    <a:pt x="2449746" y="466132"/>
                  </a:lnTo>
                  <a:lnTo>
                    <a:pt x="2407183" y="407170"/>
                  </a:lnTo>
                  <a:lnTo>
                    <a:pt x="2355292" y="351008"/>
                  </a:lnTo>
                  <a:lnTo>
                    <a:pt x="2326014" y="324067"/>
                  </a:lnTo>
                  <a:lnTo>
                    <a:pt x="2294602" y="297935"/>
                  </a:lnTo>
                  <a:lnTo>
                    <a:pt x="2261123" y="272648"/>
                  </a:lnTo>
                  <a:lnTo>
                    <a:pt x="2225641" y="248241"/>
                  </a:lnTo>
                  <a:lnTo>
                    <a:pt x="2188223" y="224752"/>
                  </a:lnTo>
                  <a:lnTo>
                    <a:pt x="2148935" y="202215"/>
                  </a:lnTo>
                  <a:lnTo>
                    <a:pt x="2107843" y="180668"/>
                  </a:lnTo>
                  <a:lnTo>
                    <a:pt x="2065012" y="160147"/>
                  </a:lnTo>
                  <a:lnTo>
                    <a:pt x="2020510" y="140688"/>
                  </a:lnTo>
                  <a:lnTo>
                    <a:pt x="1974401" y="122326"/>
                  </a:lnTo>
                  <a:lnTo>
                    <a:pt x="1926751" y="105099"/>
                  </a:lnTo>
                  <a:lnTo>
                    <a:pt x="1877628" y="89042"/>
                  </a:lnTo>
                  <a:lnTo>
                    <a:pt x="1827096" y="74191"/>
                  </a:lnTo>
                  <a:lnTo>
                    <a:pt x="1775221" y="60583"/>
                  </a:lnTo>
                  <a:lnTo>
                    <a:pt x="1722070" y="48254"/>
                  </a:lnTo>
                  <a:lnTo>
                    <a:pt x="1667709" y="37240"/>
                  </a:lnTo>
                  <a:lnTo>
                    <a:pt x="1612203" y="27577"/>
                  </a:lnTo>
                  <a:lnTo>
                    <a:pt x="1555618" y="19301"/>
                  </a:lnTo>
                  <a:lnTo>
                    <a:pt x="1498021" y="12449"/>
                  </a:lnTo>
                  <a:lnTo>
                    <a:pt x="1439477" y="7057"/>
                  </a:lnTo>
                  <a:lnTo>
                    <a:pt x="1380052" y="3160"/>
                  </a:lnTo>
                  <a:lnTo>
                    <a:pt x="1319812" y="796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object 11"/>
            <p:cNvSpPr/>
            <p:nvPr/>
          </p:nvSpPr>
          <p:spPr>
            <a:xfrm>
              <a:off x="5193720" y="3494520"/>
              <a:ext cx="2517480" cy="1380600"/>
            </a:xfrm>
            <a:custGeom>
              <a:avLst/>
              <a:gdLst/>
              <a:ahLst/>
              <a:rect l="l" t="t" r="r" b="b"/>
              <a:pathLst>
                <a:path w="2517775" h="1381125">
                  <a:moveTo>
                    <a:pt x="0" y="690371"/>
                  </a:moveTo>
                  <a:lnTo>
                    <a:pt x="5762" y="623888"/>
                  </a:lnTo>
                  <a:lnTo>
                    <a:pt x="22699" y="559192"/>
                  </a:lnTo>
                  <a:lnTo>
                    <a:pt x="50282" y="496573"/>
                  </a:lnTo>
                  <a:lnTo>
                    <a:pt x="87984" y="436319"/>
                  </a:lnTo>
                  <a:lnTo>
                    <a:pt x="135277" y="378721"/>
                  </a:lnTo>
                  <a:lnTo>
                    <a:pt x="162355" y="351008"/>
                  </a:lnTo>
                  <a:lnTo>
                    <a:pt x="191633" y="324067"/>
                  </a:lnTo>
                  <a:lnTo>
                    <a:pt x="223045" y="297935"/>
                  </a:lnTo>
                  <a:lnTo>
                    <a:pt x="256524" y="272648"/>
                  </a:lnTo>
                  <a:lnTo>
                    <a:pt x="292006" y="248241"/>
                  </a:lnTo>
                  <a:lnTo>
                    <a:pt x="329424" y="224752"/>
                  </a:lnTo>
                  <a:lnTo>
                    <a:pt x="368712" y="202215"/>
                  </a:lnTo>
                  <a:lnTo>
                    <a:pt x="409804" y="180668"/>
                  </a:lnTo>
                  <a:lnTo>
                    <a:pt x="452635" y="160147"/>
                  </a:lnTo>
                  <a:lnTo>
                    <a:pt x="497137" y="140688"/>
                  </a:lnTo>
                  <a:lnTo>
                    <a:pt x="543246" y="122326"/>
                  </a:lnTo>
                  <a:lnTo>
                    <a:pt x="590896" y="105099"/>
                  </a:lnTo>
                  <a:lnTo>
                    <a:pt x="640019" y="89042"/>
                  </a:lnTo>
                  <a:lnTo>
                    <a:pt x="690551" y="74191"/>
                  </a:lnTo>
                  <a:lnTo>
                    <a:pt x="742426" y="60583"/>
                  </a:lnTo>
                  <a:lnTo>
                    <a:pt x="795577" y="48254"/>
                  </a:lnTo>
                  <a:lnTo>
                    <a:pt x="849938" y="37240"/>
                  </a:lnTo>
                  <a:lnTo>
                    <a:pt x="905444" y="27577"/>
                  </a:lnTo>
                  <a:lnTo>
                    <a:pt x="962029" y="19301"/>
                  </a:lnTo>
                  <a:lnTo>
                    <a:pt x="1019626" y="12449"/>
                  </a:lnTo>
                  <a:lnTo>
                    <a:pt x="1078170" y="7057"/>
                  </a:lnTo>
                  <a:lnTo>
                    <a:pt x="1137595" y="3160"/>
                  </a:lnTo>
                  <a:lnTo>
                    <a:pt x="1197835" y="796"/>
                  </a:lnTo>
                  <a:lnTo>
                    <a:pt x="1258824" y="0"/>
                  </a:lnTo>
                  <a:lnTo>
                    <a:pt x="1319812" y="796"/>
                  </a:lnTo>
                  <a:lnTo>
                    <a:pt x="1380052" y="3160"/>
                  </a:lnTo>
                  <a:lnTo>
                    <a:pt x="1439477" y="7057"/>
                  </a:lnTo>
                  <a:lnTo>
                    <a:pt x="1498021" y="12449"/>
                  </a:lnTo>
                  <a:lnTo>
                    <a:pt x="1555618" y="19301"/>
                  </a:lnTo>
                  <a:lnTo>
                    <a:pt x="1612203" y="27577"/>
                  </a:lnTo>
                  <a:lnTo>
                    <a:pt x="1667709" y="37240"/>
                  </a:lnTo>
                  <a:lnTo>
                    <a:pt x="1722070" y="48254"/>
                  </a:lnTo>
                  <a:lnTo>
                    <a:pt x="1775221" y="60583"/>
                  </a:lnTo>
                  <a:lnTo>
                    <a:pt x="1827096" y="74191"/>
                  </a:lnTo>
                  <a:lnTo>
                    <a:pt x="1877628" y="89042"/>
                  </a:lnTo>
                  <a:lnTo>
                    <a:pt x="1926751" y="105099"/>
                  </a:lnTo>
                  <a:lnTo>
                    <a:pt x="1974401" y="122326"/>
                  </a:lnTo>
                  <a:lnTo>
                    <a:pt x="2020510" y="140688"/>
                  </a:lnTo>
                  <a:lnTo>
                    <a:pt x="2065012" y="160147"/>
                  </a:lnTo>
                  <a:lnTo>
                    <a:pt x="2107843" y="180668"/>
                  </a:lnTo>
                  <a:lnTo>
                    <a:pt x="2148935" y="202215"/>
                  </a:lnTo>
                  <a:lnTo>
                    <a:pt x="2188223" y="224752"/>
                  </a:lnTo>
                  <a:lnTo>
                    <a:pt x="2225641" y="248241"/>
                  </a:lnTo>
                  <a:lnTo>
                    <a:pt x="2261123" y="272648"/>
                  </a:lnTo>
                  <a:lnTo>
                    <a:pt x="2294602" y="297935"/>
                  </a:lnTo>
                  <a:lnTo>
                    <a:pt x="2326014" y="324067"/>
                  </a:lnTo>
                  <a:lnTo>
                    <a:pt x="2355292" y="351008"/>
                  </a:lnTo>
                  <a:lnTo>
                    <a:pt x="2382370" y="378721"/>
                  </a:lnTo>
                  <a:lnTo>
                    <a:pt x="2429663" y="436319"/>
                  </a:lnTo>
                  <a:lnTo>
                    <a:pt x="2467365" y="496573"/>
                  </a:lnTo>
                  <a:lnTo>
                    <a:pt x="2494948" y="559192"/>
                  </a:lnTo>
                  <a:lnTo>
                    <a:pt x="2511885" y="623888"/>
                  </a:lnTo>
                  <a:lnTo>
                    <a:pt x="2517648" y="690371"/>
                  </a:lnTo>
                  <a:lnTo>
                    <a:pt x="2516196" y="723818"/>
                  </a:lnTo>
                  <a:lnTo>
                    <a:pt x="2504780" y="789444"/>
                  </a:lnTo>
                  <a:lnTo>
                    <a:pt x="2482454" y="853138"/>
                  </a:lnTo>
                  <a:lnTo>
                    <a:pt x="2449746" y="914611"/>
                  </a:lnTo>
                  <a:lnTo>
                    <a:pt x="2407183" y="973573"/>
                  </a:lnTo>
                  <a:lnTo>
                    <a:pt x="2355292" y="1029735"/>
                  </a:lnTo>
                  <a:lnTo>
                    <a:pt x="2326014" y="1056676"/>
                  </a:lnTo>
                  <a:lnTo>
                    <a:pt x="2294602" y="1082808"/>
                  </a:lnTo>
                  <a:lnTo>
                    <a:pt x="2261123" y="1108095"/>
                  </a:lnTo>
                  <a:lnTo>
                    <a:pt x="2225641" y="1132502"/>
                  </a:lnTo>
                  <a:lnTo>
                    <a:pt x="2188223" y="1155991"/>
                  </a:lnTo>
                  <a:lnTo>
                    <a:pt x="2148935" y="1178528"/>
                  </a:lnTo>
                  <a:lnTo>
                    <a:pt x="2107843" y="1200075"/>
                  </a:lnTo>
                  <a:lnTo>
                    <a:pt x="2065012" y="1220596"/>
                  </a:lnTo>
                  <a:lnTo>
                    <a:pt x="2020510" y="1240055"/>
                  </a:lnTo>
                  <a:lnTo>
                    <a:pt x="1974401" y="1258417"/>
                  </a:lnTo>
                  <a:lnTo>
                    <a:pt x="1926751" y="1275644"/>
                  </a:lnTo>
                  <a:lnTo>
                    <a:pt x="1877628" y="1291701"/>
                  </a:lnTo>
                  <a:lnTo>
                    <a:pt x="1827096" y="1306552"/>
                  </a:lnTo>
                  <a:lnTo>
                    <a:pt x="1775221" y="1320160"/>
                  </a:lnTo>
                  <a:lnTo>
                    <a:pt x="1722070" y="1332489"/>
                  </a:lnTo>
                  <a:lnTo>
                    <a:pt x="1667709" y="1343503"/>
                  </a:lnTo>
                  <a:lnTo>
                    <a:pt x="1612203" y="1353166"/>
                  </a:lnTo>
                  <a:lnTo>
                    <a:pt x="1555618" y="1361442"/>
                  </a:lnTo>
                  <a:lnTo>
                    <a:pt x="1498021" y="1368294"/>
                  </a:lnTo>
                  <a:lnTo>
                    <a:pt x="1439477" y="1373686"/>
                  </a:lnTo>
                  <a:lnTo>
                    <a:pt x="1380052" y="1377583"/>
                  </a:lnTo>
                  <a:lnTo>
                    <a:pt x="1319812" y="1379947"/>
                  </a:lnTo>
                  <a:lnTo>
                    <a:pt x="1258824" y="1380743"/>
                  </a:lnTo>
                  <a:lnTo>
                    <a:pt x="1197835" y="1379947"/>
                  </a:lnTo>
                  <a:lnTo>
                    <a:pt x="1137595" y="1377583"/>
                  </a:lnTo>
                  <a:lnTo>
                    <a:pt x="1078170" y="1373686"/>
                  </a:lnTo>
                  <a:lnTo>
                    <a:pt x="1019626" y="1368294"/>
                  </a:lnTo>
                  <a:lnTo>
                    <a:pt x="962029" y="1361442"/>
                  </a:lnTo>
                  <a:lnTo>
                    <a:pt x="905444" y="1353166"/>
                  </a:lnTo>
                  <a:lnTo>
                    <a:pt x="849938" y="1343503"/>
                  </a:lnTo>
                  <a:lnTo>
                    <a:pt x="795577" y="1332489"/>
                  </a:lnTo>
                  <a:lnTo>
                    <a:pt x="742426" y="1320160"/>
                  </a:lnTo>
                  <a:lnTo>
                    <a:pt x="690551" y="1306552"/>
                  </a:lnTo>
                  <a:lnTo>
                    <a:pt x="640019" y="1291701"/>
                  </a:lnTo>
                  <a:lnTo>
                    <a:pt x="590896" y="1275644"/>
                  </a:lnTo>
                  <a:lnTo>
                    <a:pt x="543246" y="1258417"/>
                  </a:lnTo>
                  <a:lnTo>
                    <a:pt x="497137" y="1240055"/>
                  </a:lnTo>
                  <a:lnTo>
                    <a:pt x="452635" y="1220596"/>
                  </a:lnTo>
                  <a:lnTo>
                    <a:pt x="409804" y="1200075"/>
                  </a:lnTo>
                  <a:lnTo>
                    <a:pt x="368712" y="1178528"/>
                  </a:lnTo>
                  <a:lnTo>
                    <a:pt x="329424" y="1155991"/>
                  </a:lnTo>
                  <a:lnTo>
                    <a:pt x="292006" y="1132502"/>
                  </a:lnTo>
                  <a:lnTo>
                    <a:pt x="256524" y="1108095"/>
                  </a:lnTo>
                  <a:lnTo>
                    <a:pt x="223045" y="1082808"/>
                  </a:lnTo>
                  <a:lnTo>
                    <a:pt x="191633" y="1056676"/>
                  </a:lnTo>
                  <a:lnTo>
                    <a:pt x="162355" y="1029735"/>
                  </a:lnTo>
                  <a:lnTo>
                    <a:pt x="135277" y="1002022"/>
                  </a:lnTo>
                  <a:lnTo>
                    <a:pt x="87984" y="944424"/>
                  </a:lnTo>
                  <a:lnTo>
                    <a:pt x="50282" y="884170"/>
                  </a:lnTo>
                  <a:lnTo>
                    <a:pt x="22699" y="821551"/>
                  </a:lnTo>
                  <a:lnTo>
                    <a:pt x="5762" y="756855"/>
                  </a:lnTo>
                  <a:lnTo>
                    <a:pt x="0" y="690371"/>
                  </a:lnTo>
                  <a:close/>
                </a:path>
              </a:pathLst>
            </a:custGeom>
            <a:noFill/>
            <a:ln w="12192">
              <a:solidFill>
                <a:srgbClr val="4170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6" name="object 12"/>
          <p:cNvSpPr/>
          <p:nvPr/>
        </p:nvSpPr>
        <p:spPr>
          <a:xfrm>
            <a:off x="6109560" y="3883680"/>
            <a:ext cx="6879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005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006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27" name="object 13"/>
          <p:cNvGrpSpPr/>
          <p:nvPr/>
        </p:nvGrpSpPr>
        <p:grpSpPr>
          <a:xfrm>
            <a:off x="8837640" y="1374480"/>
            <a:ext cx="2516040" cy="1382040"/>
            <a:chOff x="8837640" y="1374480"/>
            <a:chExt cx="2516040" cy="1382040"/>
          </a:xfrm>
        </p:grpSpPr>
        <p:sp>
          <p:nvSpPr>
            <p:cNvPr id="228" name="object 14"/>
            <p:cNvSpPr/>
            <p:nvPr/>
          </p:nvSpPr>
          <p:spPr>
            <a:xfrm>
              <a:off x="8837640" y="1374480"/>
              <a:ext cx="2516040" cy="1382040"/>
            </a:xfrm>
            <a:custGeom>
              <a:avLst/>
              <a:gdLst/>
              <a:ahLst/>
              <a:rect l="l" t="t" r="r" b="b"/>
              <a:pathLst>
                <a:path w="2516504" h="1382395">
                  <a:moveTo>
                    <a:pt x="1258062" y="0"/>
                  </a:moveTo>
                  <a:lnTo>
                    <a:pt x="1197107" y="796"/>
                  </a:lnTo>
                  <a:lnTo>
                    <a:pt x="1136900" y="3163"/>
                  </a:lnTo>
                  <a:lnTo>
                    <a:pt x="1077509" y="7063"/>
                  </a:lnTo>
                  <a:lnTo>
                    <a:pt x="1018998" y="12460"/>
                  </a:lnTo>
                  <a:lnTo>
                    <a:pt x="961434" y="19318"/>
                  </a:lnTo>
                  <a:lnTo>
                    <a:pt x="904882" y="27600"/>
                  </a:lnTo>
                  <a:lnTo>
                    <a:pt x="849408" y="37272"/>
                  </a:lnTo>
                  <a:lnTo>
                    <a:pt x="795078" y="48296"/>
                  </a:lnTo>
                  <a:lnTo>
                    <a:pt x="741959" y="60636"/>
                  </a:lnTo>
                  <a:lnTo>
                    <a:pt x="690116" y="74257"/>
                  </a:lnTo>
                  <a:lnTo>
                    <a:pt x="639614" y="89121"/>
                  </a:lnTo>
                  <a:lnTo>
                    <a:pt x="590520" y="105194"/>
                  </a:lnTo>
                  <a:lnTo>
                    <a:pt x="542900" y="122438"/>
                  </a:lnTo>
                  <a:lnTo>
                    <a:pt x="496819" y="140817"/>
                  </a:lnTo>
                  <a:lnTo>
                    <a:pt x="452344" y="160295"/>
                  </a:lnTo>
                  <a:lnTo>
                    <a:pt x="409541" y="180837"/>
                  </a:lnTo>
                  <a:lnTo>
                    <a:pt x="368474" y="202406"/>
                  </a:lnTo>
                  <a:lnTo>
                    <a:pt x="329211" y="224965"/>
                  </a:lnTo>
                  <a:lnTo>
                    <a:pt x="291817" y="248479"/>
                  </a:lnTo>
                  <a:lnTo>
                    <a:pt x="256357" y="272911"/>
                  </a:lnTo>
                  <a:lnTo>
                    <a:pt x="222899" y="298226"/>
                  </a:lnTo>
                  <a:lnTo>
                    <a:pt x="191507" y="324386"/>
                  </a:lnTo>
                  <a:lnTo>
                    <a:pt x="162248" y="351356"/>
                  </a:lnTo>
                  <a:lnTo>
                    <a:pt x="135187" y="379100"/>
                  </a:lnTo>
                  <a:lnTo>
                    <a:pt x="87926" y="436765"/>
                  </a:lnTo>
                  <a:lnTo>
                    <a:pt x="50249" y="497090"/>
                  </a:lnTo>
                  <a:lnTo>
                    <a:pt x="22684" y="559786"/>
                  </a:lnTo>
                  <a:lnTo>
                    <a:pt x="5758" y="624563"/>
                  </a:lnTo>
                  <a:lnTo>
                    <a:pt x="0" y="691134"/>
                  </a:lnTo>
                  <a:lnTo>
                    <a:pt x="1450" y="724624"/>
                  </a:lnTo>
                  <a:lnTo>
                    <a:pt x="12858" y="790335"/>
                  </a:lnTo>
                  <a:lnTo>
                    <a:pt x="35169" y="854108"/>
                  </a:lnTo>
                  <a:lnTo>
                    <a:pt x="67856" y="915654"/>
                  </a:lnTo>
                  <a:lnTo>
                    <a:pt x="110391" y="974685"/>
                  </a:lnTo>
                  <a:lnTo>
                    <a:pt x="162248" y="1030911"/>
                  </a:lnTo>
                  <a:lnTo>
                    <a:pt x="191507" y="1057881"/>
                  </a:lnTo>
                  <a:lnTo>
                    <a:pt x="222899" y="1084041"/>
                  </a:lnTo>
                  <a:lnTo>
                    <a:pt x="256357" y="1109356"/>
                  </a:lnTo>
                  <a:lnTo>
                    <a:pt x="291817" y="1133788"/>
                  </a:lnTo>
                  <a:lnTo>
                    <a:pt x="329211" y="1157302"/>
                  </a:lnTo>
                  <a:lnTo>
                    <a:pt x="368474" y="1179861"/>
                  </a:lnTo>
                  <a:lnTo>
                    <a:pt x="409541" y="1201430"/>
                  </a:lnTo>
                  <a:lnTo>
                    <a:pt x="452344" y="1221972"/>
                  </a:lnTo>
                  <a:lnTo>
                    <a:pt x="496819" y="1241450"/>
                  </a:lnTo>
                  <a:lnTo>
                    <a:pt x="542900" y="1259829"/>
                  </a:lnTo>
                  <a:lnTo>
                    <a:pt x="590520" y="1277073"/>
                  </a:lnTo>
                  <a:lnTo>
                    <a:pt x="639614" y="1293146"/>
                  </a:lnTo>
                  <a:lnTo>
                    <a:pt x="690116" y="1308010"/>
                  </a:lnTo>
                  <a:lnTo>
                    <a:pt x="741959" y="1321631"/>
                  </a:lnTo>
                  <a:lnTo>
                    <a:pt x="795078" y="1333971"/>
                  </a:lnTo>
                  <a:lnTo>
                    <a:pt x="849408" y="1344995"/>
                  </a:lnTo>
                  <a:lnTo>
                    <a:pt x="904882" y="1354667"/>
                  </a:lnTo>
                  <a:lnTo>
                    <a:pt x="961434" y="1362949"/>
                  </a:lnTo>
                  <a:lnTo>
                    <a:pt x="1018998" y="1369807"/>
                  </a:lnTo>
                  <a:lnTo>
                    <a:pt x="1077509" y="1375204"/>
                  </a:lnTo>
                  <a:lnTo>
                    <a:pt x="1136900" y="1379104"/>
                  </a:lnTo>
                  <a:lnTo>
                    <a:pt x="1197107" y="1381471"/>
                  </a:lnTo>
                  <a:lnTo>
                    <a:pt x="1258062" y="1382267"/>
                  </a:lnTo>
                  <a:lnTo>
                    <a:pt x="1319016" y="1381471"/>
                  </a:lnTo>
                  <a:lnTo>
                    <a:pt x="1379223" y="1379104"/>
                  </a:lnTo>
                  <a:lnTo>
                    <a:pt x="1438614" y="1375204"/>
                  </a:lnTo>
                  <a:lnTo>
                    <a:pt x="1497125" y="1369807"/>
                  </a:lnTo>
                  <a:lnTo>
                    <a:pt x="1554689" y="1362949"/>
                  </a:lnTo>
                  <a:lnTo>
                    <a:pt x="1611241" y="1354667"/>
                  </a:lnTo>
                  <a:lnTo>
                    <a:pt x="1666715" y="1344995"/>
                  </a:lnTo>
                  <a:lnTo>
                    <a:pt x="1721045" y="1333971"/>
                  </a:lnTo>
                  <a:lnTo>
                    <a:pt x="1774164" y="1321631"/>
                  </a:lnTo>
                  <a:lnTo>
                    <a:pt x="1826007" y="1308010"/>
                  </a:lnTo>
                  <a:lnTo>
                    <a:pt x="1876509" y="1293146"/>
                  </a:lnTo>
                  <a:lnTo>
                    <a:pt x="1925603" y="1277073"/>
                  </a:lnTo>
                  <a:lnTo>
                    <a:pt x="1973223" y="1259829"/>
                  </a:lnTo>
                  <a:lnTo>
                    <a:pt x="2019304" y="1241450"/>
                  </a:lnTo>
                  <a:lnTo>
                    <a:pt x="2063779" y="1221972"/>
                  </a:lnTo>
                  <a:lnTo>
                    <a:pt x="2106582" y="1201430"/>
                  </a:lnTo>
                  <a:lnTo>
                    <a:pt x="2147649" y="1179861"/>
                  </a:lnTo>
                  <a:lnTo>
                    <a:pt x="2186912" y="1157302"/>
                  </a:lnTo>
                  <a:lnTo>
                    <a:pt x="2224306" y="1133788"/>
                  </a:lnTo>
                  <a:lnTo>
                    <a:pt x="2259766" y="1109356"/>
                  </a:lnTo>
                  <a:lnTo>
                    <a:pt x="2293224" y="1084041"/>
                  </a:lnTo>
                  <a:lnTo>
                    <a:pt x="2324616" y="1057881"/>
                  </a:lnTo>
                  <a:lnTo>
                    <a:pt x="2353875" y="1030911"/>
                  </a:lnTo>
                  <a:lnTo>
                    <a:pt x="2380936" y="1003167"/>
                  </a:lnTo>
                  <a:lnTo>
                    <a:pt x="2428197" y="945502"/>
                  </a:lnTo>
                  <a:lnTo>
                    <a:pt x="2465874" y="885177"/>
                  </a:lnTo>
                  <a:lnTo>
                    <a:pt x="2493439" y="822481"/>
                  </a:lnTo>
                  <a:lnTo>
                    <a:pt x="2510365" y="757704"/>
                  </a:lnTo>
                  <a:lnTo>
                    <a:pt x="2516124" y="691134"/>
                  </a:lnTo>
                  <a:lnTo>
                    <a:pt x="2514673" y="657643"/>
                  </a:lnTo>
                  <a:lnTo>
                    <a:pt x="2503265" y="591932"/>
                  </a:lnTo>
                  <a:lnTo>
                    <a:pt x="2480954" y="528159"/>
                  </a:lnTo>
                  <a:lnTo>
                    <a:pt x="2448267" y="466613"/>
                  </a:lnTo>
                  <a:lnTo>
                    <a:pt x="2405732" y="407582"/>
                  </a:lnTo>
                  <a:lnTo>
                    <a:pt x="2353875" y="351356"/>
                  </a:lnTo>
                  <a:lnTo>
                    <a:pt x="2324616" y="324386"/>
                  </a:lnTo>
                  <a:lnTo>
                    <a:pt x="2293224" y="298226"/>
                  </a:lnTo>
                  <a:lnTo>
                    <a:pt x="2259766" y="272911"/>
                  </a:lnTo>
                  <a:lnTo>
                    <a:pt x="2224306" y="248479"/>
                  </a:lnTo>
                  <a:lnTo>
                    <a:pt x="2186912" y="224965"/>
                  </a:lnTo>
                  <a:lnTo>
                    <a:pt x="2147649" y="202406"/>
                  </a:lnTo>
                  <a:lnTo>
                    <a:pt x="2106582" y="180837"/>
                  </a:lnTo>
                  <a:lnTo>
                    <a:pt x="2063779" y="160295"/>
                  </a:lnTo>
                  <a:lnTo>
                    <a:pt x="2019304" y="140817"/>
                  </a:lnTo>
                  <a:lnTo>
                    <a:pt x="1973223" y="122438"/>
                  </a:lnTo>
                  <a:lnTo>
                    <a:pt x="1925603" y="105194"/>
                  </a:lnTo>
                  <a:lnTo>
                    <a:pt x="1876509" y="89121"/>
                  </a:lnTo>
                  <a:lnTo>
                    <a:pt x="1826007" y="74257"/>
                  </a:lnTo>
                  <a:lnTo>
                    <a:pt x="1774164" y="60636"/>
                  </a:lnTo>
                  <a:lnTo>
                    <a:pt x="1721045" y="48296"/>
                  </a:lnTo>
                  <a:lnTo>
                    <a:pt x="1666715" y="37272"/>
                  </a:lnTo>
                  <a:lnTo>
                    <a:pt x="1611241" y="27600"/>
                  </a:lnTo>
                  <a:lnTo>
                    <a:pt x="1554689" y="19318"/>
                  </a:lnTo>
                  <a:lnTo>
                    <a:pt x="1497125" y="12460"/>
                  </a:lnTo>
                  <a:lnTo>
                    <a:pt x="1438614" y="7063"/>
                  </a:lnTo>
                  <a:lnTo>
                    <a:pt x="1379223" y="3163"/>
                  </a:lnTo>
                  <a:lnTo>
                    <a:pt x="1319016" y="796"/>
                  </a:lnTo>
                  <a:lnTo>
                    <a:pt x="1258062" y="0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object 15"/>
            <p:cNvSpPr/>
            <p:nvPr/>
          </p:nvSpPr>
          <p:spPr>
            <a:xfrm>
              <a:off x="8837640" y="1374480"/>
              <a:ext cx="2516040" cy="1382040"/>
            </a:xfrm>
            <a:custGeom>
              <a:avLst/>
              <a:gdLst/>
              <a:ahLst/>
              <a:rect l="l" t="t" r="r" b="b"/>
              <a:pathLst>
                <a:path w="2516504" h="1382395">
                  <a:moveTo>
                    <a:pt x="0" y="691134"/>
                  </a:moveTo>
                  <a:lnTo>
                    <a:pt x="5758" y="624563"/>
                  </a:lnTo>
                  <a:lnTo>
                    <a:pt x="22684" y="559786"/>
                  </a:lnTo>
                  <a:lnTo>
                    <a:pt x="50249" y="497090"/>
                  </a:lnTo>
                  <a:lnTo>
                    <a:pt x="87926" y="436765"/>
                  </a:lnTo>
                  <a:lnTo>
                    <a:pt x="135187" y="379100"/>
                  </a:lnTo>
                  <a:lnTo>
                    <a:pt x="162248" y="351356"/>
                  </a:lnTo>
                  <a:lnTo>
                    <a:pt x="191507" y="324386"/>
                  </a:lnTo>
                  <a:lnTo>
                    <a:pt x="222899" y="298226"/>
                  </a:lnTo>
                  <a:lnTo>
                    <a:pt x="256357" y="272911"/>
                  </a:lnTo>
                  <a:lnTo>
                    <a:pt x="291817" y="248479"/>
                  </a:lnTo>
                  <a:lnTo>
                    <a:pt x="329211" y="224965"/>
                  </a:lnTo>
                  <a:lnTo>
                    <a:pt x="368474" y="202406"/>
                  </a:lnTo>
                  <a:lnTo>
                    <a:pt x="409541" y="180837"/>
                  </a:lnTo>
                  <a:lnTo>
                    <a:pt x="452344" y="160295"/>
                  </a:lnTo>
                  <a:lnTo>
                    <a:pt x="496819" y="140817"/>
                  </a:lnTo>
                  <a:lnTo>
                    <a:pt x="542900" y="122438"/>
                  </a:lnTo>
                  <a:lnTo>
                    <a:pt x="590520" y="105194"/>
                  </a:lnTo>
                  <a:lnTo>
                    <a:pt x="639614" y="89121"/>
                  </a:lnTo>
                  <a:lnTo>
                    <a:pt x="690116" y="74257"/>
                  </a:lnTo>
                  <a:lnTo>
                    <a:pt x="741959" y="60636"/>
                  </a:lnTo>
                  <a:lnTo>
                    <a:pt x="795078" y="48296"/>
                  </a:lnTo>
                  <a:lnTo>
                    <a:pt x="849408" y="37272"/>
                  </a:lnTo>
                  <a:lnTo>
                    <a:pt x="904882" y="27600"/>
                  </a:lnTo>
                  <a:lnTo>
                    <a:pt x="961434" y="19318"/>
                  </a:lnTo>
                  <a:lnTo>
                    <a:pt x="1018998" y="12460"/>
                  </a:lnTo>
                  <a:lnTo>
                    <a:pt x="1077509" y="7063"/>
                  </a:lnTo>
                  <a:lnTo>
                    <a:pt x="1136900" y="3163"/>
                  </a:lnTo>
                  <a:lnTo>
                    <a:pt x="1197107" y="796"/>
                  </a:lnTo>
                  <a:lnTo>
                    <a:pt x="1258062" y="0"/>
                  </a:lnTo>
                  <a:lnTo>
                    <a:pt x="1319016" y="796"/>
                  </a:lnTo>
                  <a:lnTo>
                    <a:pt x="1379223" y="3163"/>
                  </a:lnTo>
                  <a:lnTo>
                    <a:pt x="1438614" y="7063"/>
                  </a:lnTo>
                  <a:lnTo>
                    <a:pt x="1497125" y="12460"/>
                  </a:lnTo>
                  <a:lnTo>
                    <a:pt x="1554689" y="19318"/>
                  </a:lnTo>
                  <a:lnTo>
                    <a:pt x="1611241" y="27600"/>
                  </a:lnTo>
                  <a:lnTo>
                    <a:pt x="1666715" y="37272"/>
                  </a:lnTo>
                  <a:lnTo>
                    <a:pt x="1721045" y="48296"/>
                  </a:lnTo>
                  <a:lnTo>
                    <a:pt x="1774164" y="60636"/>
                  </a:lnTo>
                  <a:lnTo>
                    <a:pt x="1826007" y="74257"/>
                  </a:lnTo>
                  <a:lnTo>
                    <a:pt x="1876509" y="89121"/>
                  </a:lnTo>
                  <a:lnTo>
                    <a:pt x="1925603" y="105194"/>
                  </a:lnTo>
                  <a:lnTo>
                    <a:pt x="1973223" y="122438"/>
                  </a:lnTo>
                  <a:lnTo>
                    <a:pt x="2019304" y="140817"/>
                  </a:lnTo>
                  <a:lnTo>
                    <a:pt x="2063779" y="160295"/>
                  </a:lnTo>
                  <a:lnTo>
                    <a:pt x="2106582" y="180837"/>
                  </a:lnTo>
                  <a:lnTo>
                    <a:pt x="2147649" y="202406"/>
                  </a:lnTo>
                  <a:lnTo>
                    <a:pt x="2186912" y="224965"/>
                  </a:lnTo>
                  <a:lnTo>
                    <a:pt x="2224306" y="248479"/>
                  </a:lnTo>
                  <a:lnTo>
                    <a:pt x="2259766" y="272911"/>
                  </a:lnTo>
                  <a:lnTo>
                    <a:pt x="2293224" y="298226"/>
                  </a:lnTo>
                  <a:lnTo>
                    <a:pt x="2324616" y="324386"/>
                  </a:lnTo>
                  <a:lnTo>
                    <a:pt x="2353875" y="351356"/>
                  </a:lnTo>
                  <a:lnTo>
                    <a:pt x="2380936" y="379100"/>
                  </a:lnTo>
                  <a:lnTo>
                    <a:pt x="2428197" y="436765"/>
                  </a:lnTo>
                  <a:lnTo>
                    <a:pt x="2465874" y="497090"/>
                  </a:lnTo>
                  <a:lnTo>
                    <a:pt x="2493439" y="559786"/>
                  </a:lnTo>
                  <a:lnTo>
                    <a:pt x="2510365" y="624563"/>
                  </a:lnTo>
                  <a:lnTo>
                    <a:pt x="2516124" y="691134"/>
                  </a:lnTo>
                  <a:lnTo>
                    <a:pt x="2514673" y="724624"/>
                  </a:lnTo>
                  <a:lnTo>
                    <a:pt x="2503265" y="790335"/>
                  </a:lnTo>
                  <a:lnTo>
                    <a:pt x="2480954" y="854108"/>
                  </a:lnTo>
                  <a:lnTo>
                    <a:pt x="2448267" y="915654"/>
                  </a:lnTo>
                  <a:lnTo>
                    <a:pt x="2405732" y="974685"/>
                  </a:lnTo>
                  <a:lnTo>
                    <a:pt x="2353875" y="1030911"/>
                  </a:lnTo>
                  <a:lnTo>
                    <a:pt x="2324616" y="1057881"/>
                  </a:lnTo>
                  <a:lnTo>
                    <a:pt x="2293224" y="1084041"/>
                  </a:lnTo>
                  <a:lnTo>
                    <a:pt x="2259766" y="1109356"/>
                  </a:lnTo>
                  <a:lnTo>
                    <a:pt x="2224306" y="1133788"/>
                  </a:lnTo>
                  <a:lnTo>
                    <a:pt x="2186912" y="1157302"/>
                  </a:lnTo>
                  <a:lnTo>
                    <a:pt x="2147649" y="1179861"/>
                  </a:lnTo>
                  <a:lnTo>
                    <a:pt x="2106582" y="1201430"/>
                  </a:lnTo>
                  <a:lnTo>
                    <a:pt x="2063779" y="1221972"/>
                  </a:lnTo>
                  <a:lnTo>
                    <a:pt x="2019304" y="1241450"/>
                  </a:lnTo>
                  <a:lnTo>
                    <a:pt x="1973223" y="1259829"/>
                  </a:lnTo>
                  <a:lnTo>
                    <a:pt x="1925603" y="1277073"/>
                  </a:lnTo>
                  <a:lnTo>
                    <a:pt x="1876509" y="1293146"/>
                  </a:lnTo>
                  <a:lnTo>
                    <a:pt x="1826007" y="1308010"/>
                  </a:lnTo>
                  <a:lnTo>
                    <a:pt x="1774164" y="1321631"/>
                  </a:lnTo>
                  <a:lnTo>
                    <a:pt x="1721045" y="1333971"/>
                  </a:lnTo>
                  <a:lnTo>
                    <a:pt x="1666715" y="1344995"/>
                  </a:lnTo>
                  <a:lnTo>
                    <a:pt x="1611241" y="1354667"/>
                  </a:lnTo>
                  <a:lnTo>
                    <a:pt x="1554689" y="1362949"/>
                  </a:lnTo>
                  <a:lnTo>
                    <a:pt x="1497125" y="1369807"/>
                  </a:lnTo>
                  <a:lnTo>
                    <a:pt x="1438614" y="1375204"/>
                  </a:lnTo>
                  <a:lnTo>
                    <a:pt x="1379223" y="1379104"/>
                  </a:lnTo>
                  <a:lnTo>
                    <a:pt x="1319016" y="1381471"/>
                  </a:lnTo>
                  <a:lnTo>
                    <a:pt x="1258062" y="1382267"/>
                  </a:lnTo>
                  <a:lnTo>
                    <a:pt x="1197107" y="1381471"/>
                  </a:lnTo>
                  <a:lnTo>
                    <a:pt x="1136900" y="1379104"/>
                  </a:lnTo>
                  <a:lnTo>
                    <a:pt x="1077509" y="1375204"/>
                  </a:lnTo>
                  <a:lnTo>
                    <a:pt x="1018998" y="1369807"/>
                  </a:lnTo>
                  <a:lnTo>
                    <a:pt x="961434" y="1362949"/>
                  </a:lnTo>
                  <a:lnTo>
                    <a:pt x="904882" y="1354667"/>
                  </a:lnTo>
                  <a:lnTo>
                    <a:pt x="849408" y="1344995"/>
                  </a:lnTo>
                  <a:lnTo>
                    <a:pt x="795078" y="1333971"/>
                  </a:lnTo>
                  <a:lnTo>
                    <a:pt x="741959" y="1321631"/>
                  </a:lnTo>
                  <a:lnTo>
                    <a:pt x="690116" y="1308010"/>
                  </a:lnTo>
                  <a:lnTo>
                    <a:pt x="639614" y="1293146"/>
                  </a:lnTo>
                  <a:lnTo>
                    <a:pt x="590520" y="1277073"/>
                  </a:lnTo>
                  <a:lnTo>
                    <a:pt x="542900" y="1259829"/>
                  </a:lnTo>
                  <a:lnTo>
                    <a:pt x="496819" y="1241450"/>
                  </a:lnTo>
                  <a:lnTo>
                    <a:pt x="452344" y="1221972"/>
                  </a:lnTo>
                  <a:lnTo>
                    <a:pt x="409541" y="1201430"/>
                  </a:lnTo>
                  <a:lnTo>
                    <a:pt x="368474" y="1179861"/>
                  </a:lnTo>
                  <a:lnTo>
                    <a:pt x="329211" y="1157302"/>
                  </a:lnTo>
                  <a:lnTo>
                    <a:pt x="291817" y="1133788"/>
                  </a:lnTo>
                  <a:lnTo>
                    <a:pt x="256357" y="1109356"/>
                  </a:lnTo>
                  <a:lnTo>
                    <a:pt x="222899" y="1084041"/>
                  </a:lnTo>
                  <a:lnTo>
                    <a:pt x="191507" y="1057881"/>
                  </a:lnTo>
                  <a:lnTo>
                    <a:pt x="162248" y="1030911"/>
                  </a:lnTo>
                  <a:lnTo>
                    <a:pt x="135187" y="1003167"/>
                  </a:lnTo>
                  <a:lnTo>
                    <a:pt x="87926" y="945502"/>
                  </a:lnTo>
                  <a:lnTo>
                    <a:pt x="50249" y="885177"/>
                  </a:lnTo>
                  <a:lnTo>
                    <a:pt x="22684" y="822481"/>
                  </a:lnTo>
                  <a:lnTo>
                    <a:pt x="5758" y="757704"/>
                  </a:lnTo>
                  <a:lnTo>
                    <a:pt x="0" y="691134"/>
                  </a:lnTo>
                  <a:close/>
                </a:path>
              </a:pathLst>
            </a:custGeom>
            <a:noFill/>
            <a:ln w="12192">
              <a:solidFill>
                <a:srgbClr val="4170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0" name="object 16"/>
          <p:cNvSpPr/>
          <p:nvPr/>
        </p:nvSpPr>
        <p:spPr>
          <a:xfrm>
            <a:off x="9752760" y="1626840"/>
            <a:ext cx="6879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002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004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008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31" name="object 17"/>
          <p:cNvGrpSpPr/>
          <p:nvPr/>
        </p:nvGrpSpPr>
        <p:grpSpPr>
          <a:xfrm>
            <a:off x="8837640" y="3494520"/>
            <a:ext cx="2516040" cy="1380600"/>
            <a:chOff x="8837640" y="3494520"/>
            <a:chExt cx="2516040" cy="1380600"/>
          </a:xfrm>
        </p:grpSpPr>
        <p:sp>
          <p:nvSpPr>
            <p:cNvPr id="232" name="object 18"/>
            <p:cNvSpPr/>
            <p:nvPr/>
          </p:nvSpPr>
          <p:spPr>
            <a:xfrm>
              <a:off x="8837640" y="3494520"/>
              <a:ext cx="2516040" cy="1380600"/>
            </a:xfrm>
            <a:custGeom>
              <a:avLst/>
              <a:gdLst/>
              <a:ahLst/>
              <a:rect l="l" t="t" r="r" b="b"/>
              <a:pathLst>
                <a:path w="2516504" h="1381125">
                  <a:moveTo>
                    <a:pt x="1258062" y="0"/>
                  </a:moveTo>
                  <a:lnTo>
                    <a:pt x="1197107" y="796"/>
                  </a:lnTo>
                  <a:lnTo>
                    <a:pt x="1136900" y="3160"/>
                  </a:lnTo>
                  <a:lnTo>
                    <a:pt x="1077509" y="7057"/>
                  </a:lnTo>
                  <a:lnTo>
                    <a:pt x="1018998" y="12449"/>
                  </a:lnTo>
                  <a:lnTo>
                    <a:pt x="961434" y="19301"/>
                  </a:lnTo>
                  <a:lnTo>
                    <a:pt x="904882" y="27577"/>
                  </a:lnTo>
                  <a:lnTo>
                    <a:pt x="849408" y="37240"/>
                  </a:lnTo>
                  <a:lnTo>
                    <a:pt x="795078" y="48254"/>
                  </a:lnTo>
                  <a:lnTo>
                    <a:pt x="741959" y="60583"/>
                  </a:lnTo>
                  <a:lnTo>
                    <a:pt x="690116" y="74191"/>
                  </a:lnTo>
                  <a:lnTo>
                    <a:pt x="639614" y="89042"/>
                  </a:lnTo>
                  <a:lnTo>
                    <a:pt x="590520" y="105099"/>
                  </a:lnTo>
                  <a:lnTo>
                    <a:pt x="542900" y="122326"/>
                  </a:lnTo>
                  <a:lnTo>
                    <a:pt x="496819" y="140688"/>
                  </a:lnTo>
                  <a:lnTo>
                    <a:pt x="452344" y="160147"/>
                  </a:lnTo>
                  <a:lnTo>
                    <a:pt x="409541" y="180668"/>
                  </a:lnTo>
                  <a:lnTo>
                    <a:pt x="368474" y="202215"/>
                  </a:lnTo>
                  <a:lnTo>
                    <a:pt x="329211" y="224752"/>
                  </a:lnTo>
                  <a:lnTo>
                    <a:pt x="291817" y="248241"/>
                  </a:lnTo>
                  <a:lnTo>
                    <a:pt x="256357" y="272648"/>
                  </a:lnTo>
                  <a:lnTo>
                    <a:pt x="222899" y="297935"/>
                  </a:lnTo>
                  <a:lnTo>
                    <a:pt x="191507" y="324067"/>
                  </a:lnTo>
                  <a:lnTo>
                    <a:pt x="162248" y="351008"/>
                  </a:lnTo>
                  <a:lnTo>
                    <a:pt x="135187" y="378721"/>
                  </a:lnTo>
                  <a:lnTo>
                    <a:pt x="87926" y="436319"/>
                  </a:lnTo>
                  <a:lnTo>
                    <a:pt x="50249" y="496573"/>
                  </a:lnTo>
                  <a:lnTo>
                    <a:pt x="22684" y="559192"/>
                  </a:lnTo>
                  <a:lnTo>
                    <a:pt x="5758" y="623888"/>
                  </a:lnTo>
                  <a:lnTo>
                    <a:pt x="0" y="690371"/>
                  </a:lnTo>
                  <a:lnTo>
                    <a:pt x="1450" y="723818"/>
                  </a:lnTo>
                  <a:lnTo>
                    <a:pt x="12858" y="789444"/>
                  </a:lnTo>
                  <a:lnTo>
                    <a:pt x="35169" y="853138"/>
                  </a:lnTo>
                  <a:lnTo>
                    <a:pt x="67856" y="914611"/>
                  </a:lnTo>
                  <a:lnTo>
                    <a:pt x="110391" y="973573"/>
                  </a:lnTo>
                  <a:lnTo>
                    <a:pt x="162248" y="1029735"/>
                  </a:lnTo>
                  <a:lnTo>
                    <a:pt x="191507" y="1056676"/>
                  </a:lnTo>
                  <a:lnTo>
                    <a:pt x="222899" y="1082808"/>
                  </a:lnTo>
                  <a:lnTo>
                    <a:pt x="256357" y="1108095"/>
                  </a:lnTo>
                  <a:lnTo>
                    <a:pt x="291817" y="1132502"/>
                  </a:lnTo>
                  <a:lnTo>
                    <a:pt x="329211" y="1155991"/>
                  </a:lnTo>
                  <a:lnTo>
                    <a:pt x="368474" y="1178528"/>
                  </a:lnTo>
                  <a:lnTo>
                    <a:pt x="409541" y="1200075"/>
                  </a:lnTo>
                  <a:lnTo>
                    <a:pt x="452344" y="1220596"/>
                  </a:lnTo>
                  <a:lnTo>
                    <a:pt x="496819" y="1240055"/>
                  </a:lnTo>
                  <a:lnTo>
                    <a:pt x="542900" y="1258417"/>
                  </a:lnTo>
                  <a:lnTo>
                    <a:pt x="590520" y="1275644"/>
                  </a:lnTo>
                  <a:lnTo>
                    <a:pt x="639614" y="1291701"/>
                  </a:lnTo>
                  <a:lnTo>
                    <a:pt x="690116" y="1306552"/>
                  </a:lnTo>
                  <a:lnTo>
                    <a:pt x="741959" y="1320160"/>
                  </a:lnTo>
                  <a:lnTo>
                    <a:pt x="795078" y="1332489"/>
                  </a:lnTo>
                  <a:lnTo>
                    <a:pt x="849408" y="1343503"/>
                  </a:lnTo>
                  <a:lnTo>
                    <a:pt x="904882" y="1353166"/>
                  </a:lnTo>
                  <a:lnTo>
                    <a:pt x="961434" y="1361442"/>
                  </a:lnTo>
                  <a:lnTo>
                    <a:pt x="1018998" y="1368294"/>
                  </a:lnTo>
                  <a:lnTo>
                    <a:pt x="1077509" y="1373686"/>
                  </a:lnTo>
                  <a:lnTo>
                    <a:pt x="1136900" y="1377583"/>
                  </a:lnTo>
                  <a:lnTo>
                    <a:pt x="1197107" y="1379947"/>
                  </a:lnTo>
                  <a:lnTo>
                    <a:pt x="1258062" y="1380743"/>
                  </a:lnTo>
                  <a:lnTo>
                    <a:pt x="1319016" y="1379947"/>
                  </a:lnTo>
                  <a:lnTo>
                    <a:pt x="1379223" y="1377583"/>
                  </a:lnTo>
                  <a:lnTo>
                    <a:pt x="1438614" y="1373686"/>
                  </a:lnTo>
                  <a:lnTo>
                    <a:pt x="1497125" y="1368294"/>
                  </a:lnTo>
                  <a:lnTo>
                    <a:pt x="1554689" y="1361442"/>
                  </a:lnTo>
                  <a:lnTo>
                    <a:pt x="1611241" y="1353166"/>
                  </a:lnTo>
                  <a:lnTo>
                    <a:pt x="1666715" y="1343503"/>
                  </a:lnTo>
                  <a:lnTo>
                    <a:pt x="1721045" y="1332489"/>
                  </a:lnTo>
                  <a:lnTo>
                    <a:pt x="1774164" y="1320160"/>
                  </a:lnTo>
                  <a:lnTo>
                    <a:pt x="1826007" y="1306552"/>
                  </a:lnTo>
                  <a:lnTo>
                    <a:pt x="1876509" y="1291701"/>
                  </a:lnTo>
                  <a:lnTo>
                    <a:pt x="1925603" y="1275644"/>
                  </a:lnTo>
                  <a:lnTo>
                    <a:pt x="1973223" y="1258417"/>
                  </a:lnTo>
                  <a:lnTo>
                    <a:pt x="2019304" y="1240055"/>
                  </a:lnTo>
                  <a:lnTo>
                    <a:pt x="2063779" y="1220596"/>
                  </a:lnTo>
                  <a:lnTo>
                    <a:pt x="2106582" y="1200075"/>
                  </a:lnTo>
                  <a:lnTo>
                    <a:pt x="2147649" y="1178528"/>
                  </a:lnTo>
                  <a:lnTo>
                    <a:pt x="2186912" y="1155991"/>
                  </a:lnTo>
                  <a:lnTo>
                    <a:pt x="2224306" y="1132502"/>
                  </a:lnTo>
                  <a:lnTo>
                    <a:pt x="2259766" y="1108095"/>
                  </a:lnTo>
                  <a:lnTo>
                    <a:pt x="2293224" y="1082808"/>
                  </a:lnTo>
                  <a:lnTo>
                    <a:pt x="2324616" y="1056676"/>
                  </a:lnTo>
                  <a:lnTo>
                    <a:pt x="2353875" y="1029735"/>
                  </a:lnTo>
                  <a:lnTo>
                    <a:pt x="2380936" y="1002022"/>
                  </a:lnTo>
                  <a:lnTo>
                    <a:pt x="2428197" y="944424"/>
                  </a:lnTo>
                  <a:lnTo>
                    <a:pt x="2465874" y="884170"/>
                  </a:lnTo>
                  <a:lnTo>
                    <a:pt x="2493439" y="821551"/>
                  </a:lnTo>
                  <a:lnTo>
                    <a:pt x="2510365" y="756855"/>
                  </a:lnTo>
                  <a:lnTo>
                    <a:pt x="2516124" y="690371"/>
                  </a:lnTo>
                  <a:lnTo>
                    <a:pt x="2514673" y="656925"/>
                  </a:lnTo>
                  <a:lnTo>
                    <a:pt x="2503265" y="591299"/>
                  </a:lnTo>
                  <a:lnTo>
                    <a:pt x="2480954" y="527605"/>
                  </a:lnTo>
                  <a:lnTo>
                    <a:pt x="2448267" y="466132"/>
                  </a:lnTo>
                  <a:lnTo>
                    <a:pt x="2405732" y="407170"/>
                  </a:lnTo>
                  <a:lnTo>
                    <a:pt x="2353875" y="351008"/>
                  </a:lnTo>
                  <a:lnTo>
                    <a:pt x="2324616" y="324067"/>
                  </a:lnTo>
                  <a:lnTo>
                    <a:pt x="2293224" y="297935"/>
                  </a:lnTo>
                  <a:lnTo>
                    <a:pt x="2259766" y="272648"/>
                  </a:lnTo>
                  <a:lnTo>
                    <a:pt x="2224306" y="248241"/>
                  </a:lnTo>
                  <a:lnTo>
                    <a:pt x="2186912" y="224752"/>
                  </a:lnTo>
                  <a:lnTo>
                    <a:pt x="2147649" y="202215"/>
                  </a:lnTo>
                  <a:lnTo>
                    <a:pt x="2106582" y="180668"/>
                  </a:lnTo>
                  <a:lnTo>
                    <a:pt x="2063779" y="160147"/>
                  </a:lnTo>
                  <a:lnTo>
                    <a:pt x="2019304" y="140688"/>
                  </a:lnTo>
                  <a:lnTo>
                    <a:pt x="1973223" y="122326"/>
                  </a:lnTo>
                  <a:lnTo>
                    <a:pt x="1925603" y="105099"/>
                  </a:lnTo>
                  <a:lnTo>
                    <a:pt x="1876509" y="89042"/>
                  </a:lnTo>
                  <a:lnTo>
                    <a:pt x="1826007" y="74191"/>
                  </a:lnTo>
                  <a:lnTo>
                    <a:pt x="1774164" y="60583"/>
                  </a:lnTo>
                  <a:lnTo>
                    <a:pt x="1721045" y="48254"/>
                  </a:lnTo>
                  <a:lnTo>
                    <a:pt x="1666715" y="37240"/>
                  </a:lnTo>
                  <a:lnTo>
                    <a:pt x="1611241" y="27577"/>
                  </a:lnTo>
                  <a:lnTo>
                    <a:pt x="1554689" y="19301"/>
                  </a:lnTo>
                  <a:lnTo>
                    <a:pt x="1497125" y="12449"/>
                  </a:lnTo>
                  <a:lnTo>
                    <a:pt x="1438614" y="7057"/>
                  </a:lnTo>
                  <a:lnTo>
                    <a:pt x="1379223" y="3160"/>
                  </a:lnTo>
                  <a:lnTo>
                    <a:pt x="1319016" y="796"/>
                  </a:lnTo>
                  <a:lnTo>
                    <a:pt x="1258062" y="0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object 19"/>
            <p:cNvSpPr/>
            <p:nvPr/>
          </p:nvSpPr>
          <p:spPr>
            <a:xfrm>
              <a:off x="8837640" y="3494520"/>
              <a:ext cx="2516040" cy="1380600"/>
            </a:xfrm>
            <a:custGeom>
              <a:avLst/>
              <a:gdLst/>
              <a:ahLst/>
              <a:rect l="l" t="t" r="r" b="b"/>
              <a:pathLst>
                <a:path w="2516504" h="1381125">
                  <a:moveTo>
                    <a:pt x="0" y="690371"/>
                  </a:moveTo>
                  <a:lnTo>
                    <a:pt x="5758" y="623888"/>
                  </a:lnTo>
                  <a:lnTo>
                    <a:pt x="22684" y="559192"/>
                  </a:lnTo>
                  <a:lnTo>
                    <a:pt x="50249" y="496573"/>
                  </a:lnTo>
                  <a:lnTo>
                    <a:pt x="87926" y="436319"/>
                  </a:lnTo>
                  <a:lnTo>
                    <a:pt x="135187" y="378721"/>
                  </a:lnTo>
                  <a:lnTo>
                    <a:pt x="162248" y="351008"/>
                  </a:lnTo>
                  <a:lnTo>
                    <a:pt x="191507" y="324067"/>
                  </a:lnTo>
                  <a:lnTo>
                    <a:pt x="222899" y="297935"/>
                  </a:lnTo>
                  <a:lnTo>
                    <a:pt x="256357" y="272648"/>
                  </a:lnTo>
                  <a:lnTo>
                    <a:pt x="291817" y="248241"/>
                  </a:lnTo>
                  <a:lnTo>
                    <a:pt x="329211" y="224752"/>
                  </a:lnTo>
                  <a:lnTo>
                    <a:pt x="368474" y="202215"/>
                  </a:lnTo>
                  <a:lnTo>
                    <a:pt x="409541" y="180668"/>
                  </a:lnTo>
                  <a:lnTo>
                    <a:pt x="452344" y="160147"/>
                  </a:lnTo>
                  <a:lnTo>
                    <a:pt x="496819" y="140688"/>
                  </a:lnTo>
                  <a:lnTo>
                    <a:pt x="542900" y="122326"/>
                  </a:lnTo>
                  <a:lnTo>
                    <a:pt x="590520" y="105099"/>
                  </a:lnTo>
                  <a:lnTo>
                    <a:pt x="639614" y="89042"/>
                  </a:lnTo>
                  <a:lnTo>
                    <a:pt x="690116" y="74191"/>
                  </a:lnTo>
                  <a:lnTo>
                    <a:pt x="741959" y="60583"/>
                  </a:lnTo>
                  <a:lnTo>
                    <a:pt x="795078" y="48254"/>
                  </a:lnTo>
                  <a:lnTo>
                    <a:pt x="849408" y="37240"/>
                  </a:lnTo>
                  <a:lnTo>
                    <a:pt x="904882" y="27577"/>
                  </a:lnTo>
                  <a:lnTo>
                    <a:pt x="961434" y="19301"/>
                  </a:lnTo>
                  <a:lnTo>
                    <a:pt x="1018998" y="12449"/>
                  </a:lnTo>
                  <a:lnTo>
                    <a:pt x="1077509" y="7057"/>
                  </a:lnTo>
                  <a:lnTo>
                    <a:pt x="1136900" y="3160"/>
                  </a:lnTo>
                  <a:lnTo>
                    <a:pt x="1197107" y="796"/>
                  </a:lnTo>
                  <a:lnTo>
                    <a:pt x="1258062" y="0"/>
                  </a:lnTo>
                  <a:lnTo>
                    <a:pt x="1319016" y="796"/>
                  </a:lnTo>
                  <a:lnTo>
                    <a:pt x="1379223" y="3160"/>
                  </a:lnTo>
                  <a:lnTo>
                    <a:pt x="1438614" y="7057"/>
                  </a:lnTo>
                  <a:lnTo>
                    <a:pt x="1497125" y="12449"/>
                  </a:lnTo>
                  <a:lnTo>
                    <a:pt x="1554689" y="19301"/>
                  </a:lnTo>
                  <a:lnTo>
                    <a:pt x="1611241" y="27577"/>
                  </a:lnTo>
                  <a:lnTo>
                    <a:pt x="1666715" y="37240"/>
                  </a:lnTo>
                  <a:lnTo>
                    <a:pt x="1721045" y="48254"/>
                  </a:lnTo>
                  <a:lnTo>
                    <a:pt x="1774164" y="60583"/>
                  </a:lnTo>
                  <a:lnTo>
                    <a:pt x="1826007" y="74191"/>
                  </a:lnTo>
                  <a:lnTo>
                    <a:pt x="1876509" y="89042"/>
                  </a:lnTo>
                  <a:lnTo>
                    <a:pt x="1925603" y="105099"/>
                  </a:lnTo>
                  <a:lnTo>
                    <a:pt x="1973223" y="122326"/>
                  </a:lnTo>
                  <a:lnTo>
                    <a:pt x="2019304" y="140688"/>
                  </a:lnTo>
                  <a:lnTo>
                    <a:pt x="2063779" y="160147"/>
                  </a:lnTo>
                  <a:lnTo>
                    <a:pt x="2106582" y="180668"/>
                  </a:lnTo>
                  <a:lnTo>
                    <a:pt x="2147649" y="202215"/>
                  </a:lnTo>
                  <a:lnTo>
                    <a:pt x="2186912" y="224752"/>
                  </a:lnTo>
                  <a:lnTo>
                    <a:pt x="2224306" y="248241"/>
                  </a:lnTo>
                  <a:lnTo>
                    <a:pt x="2259766" y="272648"/>
                  </a:lnTo>
                  <a:lnTo>
                    <a:pt x="2293224" y="297935"/>
                  </a:lnTo>
                  <a:lnTo>
                    <a:pt x="2324616" y="324067"/>
                  </a:lnTo>
                  <a:lnTo>
                    <a:pt x="2353875" y="351008"/>
                  </a:lnTo>
                  <a:lnTo>
                    <a:pt x="2380936" y="378721"/>
                  </a:lnTo>
                  <a:lnTo>
                    <a:pt x="2428197" y="436319"/>
                  </a:lnTo>
                  <a:lnTo>
                    <a:pt x="2465874" y="496573"/>
                  </a:lnTo>
                  <a:lnTo>
                    <a:pt x="2493439" y="559192"/>
                  </a:lnTo>
                  <a:lnTo>
                    <a:pt x="2510365" y="623888"/>
                  </a:lnTo>
                  <a:lnTo>
                    <a:pt x="2516124" y="690371"/>
                  </a:lnTo>
                  <a:lnTo>
                    <a:pt x="2514673" y="723818"/>
                  </a:lnTo>
                  <a:lnTo>
                    <a:pt x="2503265" y="789444"/>
                  </a:lnTo>
                  <a:lnTo>
                    <a:pt x="2480954" y="853138"/>
                  </a:lnTo>
                  <a:lnTo>
                    <a:pt x="2448267" y="914611"/>
                  </a:lnTo>
                  <a:lnTo>
                    <a:pt x="2405732" y="973573"/>
                  </a:lnTo>
                  <a:lnTo>
                    <a:pt x="2353875" y="1029735"/>
                  </a:lnTo>
                  <a:lnTo>
                    <a:pt x="2324616" y="1056676"/>
                  </a:lnTo>
                  <a:lnTo>
                    <a:pt x="2293224" y="1082808"/>
                  </a:lnTo>
                  <a:lnTo>
                    <a:pt x="2259766" y="1108095"/>
                  </a:lnTo>
                  <a:lnTo>
                    <a:pt x="2224306" y="1132502"/>
                  </a:lnTo>
                  <a:lnTo>
                    <a:pt x="2186912" y="1155991"/>
                  </a:lnTo>
                  <a:lnTo>
                    <a:pt x="2147649" y="1178528"/>
                  </a:lnTo>
                  <a:lnTo>
                    <a:pt x="2106582" y="1200075"/>
                  </a:lnTo>
                  <a:lnTo>
                    <a:pt x="2063779" y="1220596"/>
                  </a:lnTo>
                  <a:lnTo>
                    <a:pt x="2019304" y="1240055"/>
                  </a:lnTo>
                  <a:lnTo>
                    <a:pt x="1973223" y="1258417"/>
                  </a:lnTo>
                  <a:lnTo>
                    <a:pt x="1925603" y="1275644"/>
                  </a:lnTo>
                  <a:lnTo>
                    <a:pt x="1876509" y="1291701"/>
                  </a:lnTo>
                  <a:lnTo>
                    <a:pt x="1826007" y="1306552"/>
                  </a:lnTo>
                  <a:lnTo>
                    <a:pt x="1774164" y="1320160"/>
                  </a:lnTo>
                  <a:lnTo>
                    <a:pt x="1721045" y="1332489"/>
                  </a:lnTo>
                  <a:lnTo>
                    <a:pt x="1666715" y="1343503"/>
                  </a:lnTo>
                  <a:lnTo>
                    <a:pt x="1611241" y="1353166"/>
                  </a:lnTo>
                  <a:lnTo>
                    <a:pt x="1554689" y="1361442"/>
                  </a:lnTo>
                  <a:lnTo>
                    <a:pt x="1497125" y="1368294"/>
                  </a:lnTo>
                  <a:lnTo>
                    <a:pt x="1438614" y="1373686"/>
                  </a:lnTo>
                  <a:lnTo>
                    <a:pt x="1379223" y="1377583"/>
                  </a:lnTo>
                  <a:lnTo>
                    <a:pt x="1319016" y="1379947"/>
                  </a:lnTo>
                  <a:lnTo>
                    <a:pt x="1258062" y="1380743"/>
                  </a:lnTo>
                  <a:lnTo>
                    <a:pt x="1197107" y="1379947"/>
                  </a:lnTo>
                  <a:lnTo>
                    <a:pt x="1136900" y="1377583"/>
                  </a:lnTo>
                  <a:lnTo>
                    <a:pt x="1077509" y="1373686"/>
                  </a:lnTo>
                  <a:lnTo>
                    <a:pt x="1018998" y="1368294"/>
                  </a:lnTo>
                  <a:lnTo>
                    <a:pt x="961434" y="1361442"/>
                  </a:lnTo>
                  <a:lnTo>
                    <a:pt x="904882" y="1353166"/>
                  </a:lnTo>
                  <a:lnTo>
                    <a:pt x="849408" y="1343503"/>
                  </a:lnTo>
                  <a:lnTo>
                    <a:pt x="795078" y="1332489"/>
                  </a:lnTo>
                  <a:lnTo>
                    <a:pt x="741959" y="1320160"/>
                  </a:lnTo>
                  <a:lnTo>
                    <a:pt x="690116" y="1306552"/>
                  </a:lnTo>
                  <a:lnTo>
                    <a:pt x="639614" y="1291701"/>
                  </a:lnTo>
                  <a:lnTo>
                    <a:pt x="590520" y="1275644"/>
                  </a:lnTo>
                  <a:lnTo>
                    <a:pt x="542900" y="1258417"/>
                  </a:lnTo>
                  <a:lnTo>
                    <a:pt x="496819" y="1240055"/>
                  </a:lnTo>
                  <a:lnTo>
                    <a:pt x="452344" y="1220596"/>
                  </a:lnTo>
                  <a:lnTo>
                    <a:pt x="409541" y="1200075"/>
                  </a:lnTo>
                  <a:lnTo>
                    <a:pt x="368474" y="1178528"/>
                  </a:lnTo>
                  <a:lnTo>
                    <a:pt x="329211" y="1155991"/>
                  </a:lnTo>
                  <a:lnTo>
                    <a:pt x="291817" y="1132502"/>
                  </a:lnTo>
                  <a:lnTo>
                    <a:pt x="256357" y="1108095"/>
                  </a:lnTo>
                  <a:lnTo>
                    <a:pt x="222899" y="1082808"/>
                  </a:lnTo>
                  <a:lnTo>
                    <a:pt x="191507" y="1056676"/>
                  </a:lnTo>
                  <a:lnTo>
                    <a:pt x="162248" y="1029735"/>
                  </a:lnTo>
                  <a:lnTo>
                    <a:pt x="135187" y="1002022"/>
                  </a:lnTo>
                  <a:lnTo>
                    <a:pt x="87926" y="944424"/>
                  </a:lnTo>
                  <a:lnTo>
                    <a:pt x="50249" y="884170"/>
                  </a:lnTo>
                  <a:lnTo>
                    <a:pt x="22684" y="821551"/>
                  </a:lnTo>
                  <a:lnTo>
                    <a:pt x="5758" y="756855"/>
                  </a:lnTo>
                  <a:lnTo>
                    <a:pt x="0" y="690371"/>
                  </a:lnTo>
                  <a:close/>
                </a:path>
              </a:pathLst>
            </a:custGeom>
            <a:noFill/>
            <a:ln w="12192">
              <a:solidFill>
                <a:srgbClr val="4170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4" name="object 20"/>
          <p:cNvSpPr/>
          <p:nvPr/>
        </p:nvSpPr>
        <p:spPr>
          <a:xfrm>
            <a:off x="9752760" y="3883680"/>
            <a:ext cx="6879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009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SD-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010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35" name="object 21"/>
          <p:cNvGrpSpPr/>
          <p:nvPr/>
        </p:nvGrpSpPr>
        <p:grpSpPr>
          <a:xfrm>
            <a:off x="6827400" y="2817720"/>
            <a:ext cx="2862360" cy="614160"/>
            <a:chOff x="6827400" y="2817720"/>
            <a:chExt cx="2862360" cy="614160"/>
          </a:xfrm>
        </p:grpSpPr>
        <p:sp>
          <p:nvSpPr>
            <p:cNvPr id="236" name="object 22"/>
            <p:cNvSpPr/>
            <p:nvPr/>
          </p:nvSpPr>
          <p:spPr>
            <a:xfrm>
              <a:off x="6827400" y="2817720"/>
              <a:ext cx="2862360" cy="614160"/>
            </a:xfrm>
            <a:custGeom>
              <a:avLst/>
              <a:gdLst/>
              <a:ahLst/>
              <a:rect l="l" t="t" r="r" b="b"/>
              <a:pathLst>
                <a:path w="2862579" h="614679">
                  <a:moveTo>
                    <a:pt x="2862072" y="0"/>
                  </a:moveTo>
                  <a:lnTo>
                    <a:pt x="0" y="0"/>
                  </a:lnTo>
                  <a:lnTo>
                    <a:pt x="0" y="614172"/>
                  </a:lnTo>
                  <a:lnTo>
                    <a:pt x="2862072" y="614172"/>
                  </a:lnTo>
                  <a:lnTo>
                    <a:pt x="28620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object 23"/>
            <p:cNvSpPr/>
            <p:nvPr/>
          </p:nvSpPr>
          <p:spPr>
            <a:xfrm>
              <a:off x="6827400" y="2817720"/>
              <a:ext cx="2862360" cy="614160"/>
            </a:xfrm>
            <a:custGeom>
              <a:avLst/>
              <a:gdLst/>
              <a:ahLst/>
              <a:rect l="l" t="t" r="r" b="b"/>
              <a:pathLst>
                <a:path w="2862579" h="614679">
                  <a:moveTo>
                    <a:pt x="0" y="614172"/>
                  </a:moveTo>
                  <a:lnTo>
                    <a:pt x="2862072" y="614172"/>
                  </a:lnTo>
                  <a:lnTo>
                    <a:pt x="2862072" y="0"/>
                  </a:lnTo>
                  <a:lnTo>
                    <a:pt x="0" y="0"/>
                  </a:lnTo>
                  <a:lnTo>
                    <a:pt x="0" y="614172"/>
                  </a:lnTo>
                  <a:close/>
                </a:path>
              </a:pathLst>
            </a:custGeom>
            <a:noFill/>
            <a:ln w="12191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8" name="object 24"/>
          <p:cNvSpPr/>
          <p:nvPr/>
        </p:nvSpPr>
        <p:spPr>
          <a:xfrm>
            <a:off x="7048800" y="2843640"/>
            <a:ext cx="242136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Grade</a:t>
            </a:r>
            <a:r>
              <a:rPr b="0" lang="en-US" sz="32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"/>
              </a:rPr>
              <a:t>Clusters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"/>
          <p:cNvSpPr/>
          <p:nvPr/>
        </p:nvSpPr>
        <p:spPr>
          <a:xfrm>
            <a:off x="567720" y="863280"/>
            <a:ext cx="11256120" cy="360"/>
          </a:xfrm>
          <a:custGeom>
            <a:avLst/>
            <a:gdLst/>
            <a:ahLst/>
            <a:rect l="l" t="t" r="r" b="b"/>
            <a:pathLst>
              <a:path w="11256645" h="0">
                <a:moveTo>
                  <a:pt x="0" y="0"/>
                </a:moveTo>
                <a:lnTo>
                  <a:pt x="11256137" y="0"/>
                </a:lnTo>
              </a:path>
            </a:pathLst>
          </a:custGeom>
          <a:noFill/>
          <a:ln w="28956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916920" y="-175680"/>
            <a:ext cx="371700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Exam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ples</a:t>
            </a:r>
            <a:r>
              <a:rPr b="0" lang="en-US" sz="3200" spc="-2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of</a:t>
            </a:r>
            <a:r>
              <a:rPr b="0" lang="en-US" sz="3200" spc="-2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Cluste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object 4"/>
          <p:cNvSpPr/>
          <p:nvPr/>
        </p:nvSpPr>
        <p:spPr>
          <a:xfrm>
            <a:off x="916920" y="1059480"/>
            <a:ext cx="2943000" cy="42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Recommendation</a:t>
            </a:r>
            <a:r>
              <a:rPr b="0" lang="en-US" sz="2000" spc="-1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engines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None/>
              <a:tabLst>
                <a:tab algn="l" pos="241200"/>
                <a:tab algn="l" pos="241920"/>
              </a:tabLst>
            </a:pPr>
            <a:endParaRPr b="0" lang="en-US" sz="32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Market</a:t>
            </a:r>
            <a:r>
              <a:rPr b="0" lang="en-US" sz="2000" spc="-8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segmentation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None/>
              <a:tabLst>
                <a:tab algn="l" pos="241200"/>
                <a:tab algn="l" pos="241920"/>
              </a:tabLst>
            </a:pPr>
            <a:endParaRPr b="0" lang="en-US" sz="32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Social</a:t>
            </a:r>
            <a:r>
              <a:rPr b="0" lang="en-US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network</a:t>
            </a:r>
            <a:r>
              <a:rPr b="0" lang="en-US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analysis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241200"/>
                <a:tab algn="l" pos="241920"/>
              </a:tabLst>
            </a:pPr>
            <a:endParaRPr b="0" lang="en-US" sz="32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Medical/Health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None/>
              <a:tabLst>
                <a:tab algn="l" pos="241200"/>
                <a:tab algn="l" pos="241920"/>
              </a:tabLst>
            </a:pPr>
            <a:endParaRPr b="0" lang="en-US" sz="32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Image</a:t>
            </a:r>
            <a:r>
              <a:rPr b="0" lang="en-US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segmentation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None/>
              <a:tabLst>
                <a:tab algn="l" pos="241200"/>
                <a:tab algn="l" pos="241920"/>
              </a:tabLst>
            </a:pPr>
            <a:endParaRPr b="0" lang="en-US" sz="32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Anomaly</a:t>
            </a:r>
            <a:r>
              <a:rPr b="0" lang="en-US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detection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390840" y="2752200"/>
            <a:ext cx="781056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Ho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w</a:t>
            </a:r>
            <a:r>
              <a:rPr b="1" lang="en-US" sz="4400" spc="-137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Clus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teri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ng</a:t>
            </a:r>
            <a:r>
              <a:rPr b="1" lang="en-US" sz="4400" spc="-12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12" strike="noStrike">
                <a:solidFill>
                  <a:srgbClr val="000000"/>
                </a:solidFill>
                <a:latin typeface="Calibri Light"/>
              </a:rPr>
              <a:t>wor</a:t>
            </a:r>
            <a:r>
              <a:rPr b="1" lang="en-US" sz="4400" spc="-12" strike="noStrike">
                <a:solidFill>
                  <a:srgbClr val="000000"/>
                </a:solidFill>
                <a:latin typeface="Calibri Light"/>
              </a:rPr>
              <a:t>ks?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59;g78beb30892_0_23"/>
          <p:cNvSpPr/>
          <p:nvPr/>
        </p:nvSpPr>
        <p:spPr>
          <a:xfrm>
            <a:off x="630000" y="355680"/>
            <a:ext cx="11358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rgbClr val="000000"/>
                </a:solidFill>
                <a:latin typeface="Montserrat"/>
                <a:ea typeface="Montserrat"/>
              </a:rPr>
              <a:t>Centroid Based Clustering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244" name="Google Shape;60;g78beb30892_0_23"/>
          <p:cNvSpPr/>
          <p:nvPr/>
        </p:nvSpPr>
        <p:spPr>
          <a:xfrm>
            <a:off x="405360" y="1542600"/>
            <a:ext cx="6914880" cy="40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 marL="228600" indent="-247680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Montserrat"/>
                <a:ea typeface="Montserrat"/>
              </a:rPr>
              <a:t>These Models work on the notion that similarity is derived by the closeness of a data point to the centroid of the clusters. </a:t>
            </a:r>
            <a:endParaRPr b="0" lang="en-US" sz="2100" spc="-1" strike="noStrike">
              <a:latin typeface="Arial"/>
            </a:endParaRPr>
          </a:p>
          <a:p>
            <a:pPr marL="228600" indent="-247680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Montserrat"/>
                <a:ea typeface="Montserrat"/>
              </a:rPr>
              <a:t>The Points will be divided into different Clusters based on the Closeness to a Centroid.</a:t>
            </a:r>
            <a:endParaRPr b="0" lang="en-US" sz="2100" spc="-1" strike="noStrike">
              <a:latin typeface="Arial"/>
            </a:endParaRPr>
          </a:p>
          <a:p>
            <a:pPr marL="228600" indent="-247680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Montserrat"/>
                <a:ea typeface="Montserrat"/>
              </a:rPr>
              <a:t>One of the Most Famous algorithms that fall under this category is K Means Algorithm.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245" name="Google Shape;61;g78beb30892_0_23"/>
          <p:cNvSpPr/>
          <p:nvPr/>
        </p:nvSpPr>
        <p:spPr>
          <a:xfrm>
            <a:off x="405360" y="385920"/>
            <a:ext cx="360" cy="6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8600">
            <a:solidFill>
              <a:srgbClr val="cfe2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Google Shape;62;g78beb30892_0_23" descr=""/>
          <p:cNvPicPr/>
          <p:nvPr/>
        </p:nvPicPr>
        <p:blipFill>
          <a:blip r:embed="rId1"/>
          <a:stretch/>
        </p:blipFill>
        <p:spPr>
          <a:xfrm>
            <a:off x="7396920" y="1542600"/>
            <a:ext cx="4341960" cy="357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object 2"/>
          <p:cNvGrpSpPr/>
          <p:nvPr/>
        </p:nvGrpSpPr>
        <p:grpSpPr>
          <a:xfrm>
            <a:off x="4395240" y="1735920"/>
            <a:ext cx="3017880" cy="1742040"/>
            <a:chOff x="4395240" y="1735920"/>
            <a:chExt cx="3017880" cy="1742040"/>
          </a:xfrm>
        </p:grpSpPr>
        <p:pic>
          <p:nvPicPr>
            <p:cNvPr id="248" name="object 3" descr=""/>
            <p:cNvPicPr/>
            <p:nvPr/>
          </p:nvPicPr>
          <p:blipFill>
            <a:blip r:embed="rId1"/>
            <a:stretch/>
          </p:blipFill>
          <p:spPr>
            <a:xfrm>
              <a:off x="4395240" y="2173320"/>
              <a:ext cx="768600" cy="7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9" name="object 4" descr=""/>
            <p:cNvPicPr/>
            <p:nvPr/>
          </p:nvPicPr>
          <p:blipFill>
            <a:blip r:embed="rId2"/>
            <a:stretch/>
          </p:blipFill>
          <p:spPr>
            <a:xfrm>
              <a:off x="5970960" y="1735920"/>
              <a:ext cx="767160" cy="783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0" name="object 5" descr=""/>
            <p:cNvPicPr/>
            <p:nvPr/>
          </p:nvPicPr>
          <p:blipFill>
            <a:blip r:embed="rId3"/>
            <a:stretch/>
          </p:blipFill>
          <p:spPr>
            <a:xfrm>
              <a:off x="6644520" y="2694240"/>
              <a:ext cx="768600" cy="783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916920" y="-175680"/>
            <a:ext cx="4257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How</a:t>
            </a:r>
            <a:r>
              <a:rPr b="0" lang="en-US" sz="3200" spc="-6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Cluste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rs</a:t>
            </a:r>
            <a:r>
              <a:rPr b="0" lang="en-US" sz="3200" spc="-8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are</a:t>
            </a:r>
            <a:r>
              <a:rPr b="0" lang="en-US" sz="3200" spc="-6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forme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d?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object 2"/>
          <p:cNvGrpSpPr/>
          <p:nvPr/>
        </p:nvGrpSpPr>
        <p:grpSpPr>
          <a:xfrm>
            <a:off x="567720" y="863280"/>
            <a:ext cx="11256120" cy="5416920"/>
            <a:chOff x="567720" y="863280"/>
            <a:chExt cx="11256120" cy="5416920"/>
          </a:xfrm>
        </p:grpSpPr>
        <p:sp>
          <p:nvSpPr>
            <p:cNvPr id="253" name="object 3"/>
            <p:cNvSpPr/>
            <p:nvPr/>
          </p:nvSpPr>
          <p:spPr>
            <a:xfrm>
              <a:off x="567720" y="863280"/>
              <a:ext cx="11256120" cy="360"/>
            </a:xfrm>
            <a:custGeom>
              <a:avLst/>
              <a:gdLst/>
              <a:ahLst/>
              <a:rect l="l" t="t" r="r" b="b"/>
              <a:pathLst>
                <a:path w="11256645" h="0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noFill/>
            <a:ln w="28956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object 4"/>
            <p:cNvSpPr/>
            <p:nvPr/>
          </p:nvSpPr>
          <p:spPr>
            <a:xfrm>
              <a:off x="1986480" y="1003680"/>
              <a:ext cx="7783560" cy="5276520"/>
            </a:xfrm>
            <a:custGeom>
              <a:avLst/>
              <a:gdLst/>
              <a:ahLst/>
              <a:rect l="l" t="t" r="r" b="b"/>
              <a:pathLst>
                <a:path w="7783830" h="5276850">
                  <a:moveTo>
                    <a:pt x="7783703" y="4666488"/>
                  </a:moveTo>
                  <a:lnTo>
                    <a:pt x="7745933" y="4647781"/>
                  </a:lnTo>
                  <a:lnTo>
                    <a:pt x="7669149" y="4609744"/>
                  </a:lnTo>
                  <a:lnTo>
                    <a:pt x="7669276" y="4647857"/>
                  </a:lnTo>
                  <a:lnTo>
                    <a:pt x="709498" y="4673016"/>
                  </a:lnTo>
                  <a:lnTo>
                    <a:pt x="721677" y="114350"/>
                  </a:lnTo>
                  <a:lnTo>
                    <a:pt x="759714" y="114427"/>
                  </a:lnTo>
                  <a:lnTo>
                    <a:pt x="750189" y="95250"/>
                  </a:lnTo>
                  <a:lnTo>
                    <a:pt x="702945" y="0"/>
                  </a:lnTo>
                  <a:lnTo>
                    <a:pt x="645414" y="114173"/>
                  </a:lnTo>
                  <a:lnTo>
                    <a:pt x="683590" y="114261"/>
                  </a:lnTo>
                  <a:lnTo>
                    <a:pt x="671398" y="4673155"/>
                  </a:lnTo>
                  <a:lnTo>
                    <a:pt x="114211" y="4675162"/>
                  </a:lnTo>
                  <a:lnTo>
                    <a:pt x="114046" y="4637062"/>
                  </a:lnTo>
                  <a:lnTo>
                    <a:pt x="0" y="4694618"/>
                  </a:lnTo>
                  <a:lnTo>
                    <a:pt x="114554" y="4751362"/>
                  </a:lnTo>
                  <a:lnTo>
                    <a:pt x="114376" y="4713325"/>
                  </a:lnTo>
                  <a:lnTo>
                    <a:pt x="671296" y="4711255"/>
                  </a:lnTo>
                  <a:lnTo>
                    <a:pt x="670102" y="5162448"/>
                  </a:lnTo>
                  <a:lnTo>
                    <a:pt x="631952" y="5162334"/>
                  </a:lnTo>
                  <a:lnTo>
                    <a:pt x="688848" y="5276786"/>
                  </a:lnTo>
                  <a:lnTo>
                    <a:pt x="736714" y="5181600"/>
                  </a:lnTo>
                  <a:lnTo>
                    <a:pt x="746252" y="5162639"/>
                  </a:lnTo>
                  <a:lnTo>
                    <a:pt x="708202" y="5162550"/>
                  </a:lnTo>
                  <a:lnTo>
                    <a:pt x="709396" y="4711116"/>
                  </a:lnTo>
                  <a:lnTo>
                    <a:pt x="7669403" y="4685957"/>
                  </a:lnTo>
                  <a:lnTo>
                    <a:pt x="7669530" y="4724044"/>
                  </a:lnTo>
                  <a:lnTo>
                    <a:pt x="7783703" y="466648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55" name="object 5" descr=""/>
            <p:cNvPicPr/>
            <p:nvPr/>
          </p:nvPicPr>
          <p:blipFill>
            <a:blip r:embed="rId1"/>
            <a:stretch/>
          </p:blipFill>
          <p:spPr>
            <a:xfrm>
              <a:off x="3640680" y="19278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object 6" descr=""/>
            <p:cNvPicPr/>
            <p:nvPr/>
          </p:nvPicPr>
          <p:blipFill>
            <a:blip r:embed="rId2"/>
            <a:stretch/>
          </p:blipFill>
          <p:spPr>
            <a:xfrm>
              <a:off x="3950280" y="14918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object 7" descr=""/>
            <p:cNvPicPr/>
            <p:nvPr/>
          </p:nvPicPr>
          <p:blipFill>
            <a:blip r:embed="rId3"/>
            <a:stretch/>
          </p:blipFill>
          <p:spPr>
            <a:xfrm>
              <a:off x="4232160" y="17755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8" name="object 8" descr=""/>
            <p:cNvPicPr/>
            <p:nvPr/>
          </p:nvPicPr>
          <p:blipFill>
            <a:blip r:embed="rId4"/>
            <a:stretch/>
          </p:blipFill>
          <p:spPr>
            <a:xfrm>
              <a:off x="4204800" y="2219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" name="object 9" descr=""/>
            <p:cNvPicPr/>
            <p:nvPr/>
          </p:nvPicPr>
          <p:blipFill>
            <a:blip r:embed="rId5"/>
            <a:stretch/>
          </p:blipFill>
          <p:spPr>
            <a:xfrm>
              <a:off x="3858840" y="21564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0" name="object 10" descr=""/>
            <p:cNvPicPr/>
            <p:nvPr/>
          </p:nvPicPr>
          <p:blipFill>
            <a:blip r:embed="rId6"/>
            <a:stretch/>
          </p:blipFill>
          <p:spPr>
            <a:xfrm>
              <a:off x="3233880" y="28803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1" name="object 11" descr=""/>
            <p:cNvPicPr/>
            <p:nvPr/>
          </p:nvPicPr>
          <p:blipFill>
            <a:blip r:embed="rId7"/>
            <a:stretch/>
          </p:blipFill>
          <p:spPr>
            <a:xfrm>
              <a:off x="3864960" y="27903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2" name="object 12" descr=""/>
            <p:cNvPicPr/>
            <p:nvPr/>
          </p:nvPicPr>
          <p:blipFill>
            <a:blip r:embed="rId8"/>
            <a:stretch/>
          </p:blipFill>
          <p:spPr>
            <a:xfrm>
              <a:off x="5493960" y="209556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3" name="object 13" descr=""/>
            <p:cNvPicPr/>
            <p:nvPr/>
          </p:nvPicPr>
          <p:blipFill>
            <a:blip r:embed="rId9"/>
            <a:stretch/>
          </p:blipFill>
          <p:spPr>
            <a:xfrm>
              <a:off x="6329160" y="23544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4" name="object 14" descr=""/>
            <p:cNvPicPr/>
            <p:nvPr/>
          </p:nvPicPr>
          <p:blipFill>
            <a:blip r:embed="rId10"/>
            <a:stretch/>
          </p:blipFill>
          <p:spPr>
            <a:xfrm>
              <a:off x="6149520" y="18943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5" name="object 15" descr=""/>
            <p:cNvPicPr/>
            <p:nvPr/>
          </p:nvPicPr>
          <p:blipFill>
            <a:blip r:embed="rId11"/>
            <a:stretch/>
          </p:blipFill>
          <p:spPr>
            <a:xfrm>
              <a:off x="7021080" y="22129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6" name="object 16" descr=""/>
            <p:cNvPicPr/>
            <p:nvPr/>
          </p:nvPicPr>
          <p:blipFill>
            <a:blip r:embed="rId12"/>
            <a:stretch/>
          </p:blipFill>
          <p:spPr>
            <a:xfrm>
              <a:off x="6865560" y="268992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7" name="object 17" descr=""/>
            <p:cNvPicPr/>
            <p:nvPr/>
          </p:nvPicPr>
          <p:blipFill>
            <a:blip r:embed="rId13"/>
            <a:stretch/>
          </p:blipFill>
          <p:spPr>
            <a:xfrm>
              <a:off x="5987880" y="23925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8" name="object 18" descr=""/>
            <p:cNvPicPr/>
            <p:nvPr/>
          </p:nvPicPr>
          <p:blipFill>
            <a:blip r:embed="rId14"/>
            <a:stretch/>
          </p:blipFill>
          <p:spPr>
            <a:xfrm>
              <a:off x="5579280" y="40248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9" name="object 19" descr=""/>
            <p:cNvPicPr/>
            <p:nvPr/>
          </p:nvPicPr>
          <p:blipFill>
            <a:blip r:embed="rId15"/>
            <a:stretch/>
          </p:blipFill>
          <p:spPr>
            <a:xfrm>
              <a:off x="6315480" y="35708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0" name="object 20" descr=""/>
            <p:cNvPicPr/>
            <p:nvPr/>
          </p:nvPicPr>
          <p:blipFill>
            <a:blip r:embed="rId16"/>
            <a:stretch/>
          </p:blipFill>
          <p:spPr>
            <a:xfrm>
              <a:off x="5362920" y="36604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1" name="object 21" descr=""/>
            <p:cNvPicPr/>
            <p:nvPr/>
          </p:nvPicPr>
          <p:blipFill>
            <a:blip r:embed="rId17"/>
            <a:stretch/>
          </p:blipFill>
          <p:spPr>
            <a:xfrm>
              <a:off x="5224320" y="29170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2" name="object 22" descr=""/>
            <p:cNvPicPr/>
            <p:nvPr/>
          </p:nvPicPr>
          <p:blipFill>
            <a:blip r:embed="rId18"/>
            <a:stretch/>
          </p:blipFill>
          <p:spPr>
            <a:xfrm>
              <a:off x="3253680" y="22813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3" name="object 23" descr=""/>
            <p:cNvPicPr/>
            <p:nvPr/>
          </p:nvPicPr>
          <p:blipFill>
            <a:blip r:embed="rId19"/>
            <a:stretch/>
          </p:blipFill>
          <p:spPr>
            <a:xfrm>
              <a:off x="4086000" y="28483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4" name="object 24" descr=""/>
            <p:cNvPicPr/>
            <p:nvPr/>
          </p:nvPicPr>
          <p:blipFill>
            <a:blip r:embed="rId20"/>
            <a:stretch/>
          </p:blipFill>
          <p:spPr>
            <a:xfrm>
              <a:off x="5183280" y="400356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5" name="object 25" descr=""/>
            <p:cNvPicPr/>
            <p:nvPr/>
          </p:nvPicPr>
          <p:blipFill>
            <a:blip r:embed="rId21"/>
            <a:stretch/>
          </p:blipFill>
          <p:spPr>
            <a:xfrm>
              <a:off x="5722560" y="158508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6" name="object 26" descr=""/>
            <p:cNvPicPr/>
            <p:nvPr/>
          </p:nvPicPr>
          <p:blipFill>
            <a:blip r:embed="rId22"/>
            <a:stretch/>
          </p:blipFill>
          <p:spPr>
            <a:xfrm>
              <a:off x="7021080" y="32216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7" name="object 27" descr=""/>
            <p:cNvPicPr/>
            <p:nvPr/>
          </p:nvPicPr>
          <p:blipFill>
            <a:blip r:embed="rId23"/>
            <a:stretch/>
          </p:blipFill>
          <p:spPr>
            <a:xfrm>
              <a:off x="3377160" y="31532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8" name="object 28" descr=""/>
            <p:cNvPicPr/>
            <p:nvPr/>
          </p:nvPicPr>
          <p:blipFill>
            <a:blip r:embed="rId24"/>
            <a:stretch/>
          </p:blipFill>
          <p:spPr>
            <a:xfrm>
              <a:off x="5622120" y="2505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9" name="object 29" descr=""/>
            <p:cNvPicPr/>
            <p:nvPr/>
          </p:nvPicPr>
          <p:blipFill>
            <a:blip r:embed="rId25"/>
            <a:stretch/>
          </p:blipFill>
          <p:spPr>
            <a:xfrm>
              <a:off x="6300360" y="39380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0" name="object 30" descr=""/>
            <p:cNvPicPr/>
            <p:nvPr/>
          </p:nvPicPr>
          <p:blipFill>
            <a:blip r:embed="rId26"/>
            <a:stretch/>
          </p:blipFill>
          <p:spPr>
            <a:xfrm>
              <a:off x="6315480" y="27554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1" name="object 31" descr=""/>
            <p:cNvPicPr/>
            <p:nvPr/>
          </p:nvPicPr>
          <p:blipFill>
            <a:blip r:embed="rId27"/>
            <a:stretch/>
          </p:blipFill>
          <p:spPr>
            <a:xfrm>
              <a:off x="6865560" y="38235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2" name="object 32" descr=""/>
            <p:cNvPicPr/>
            <p:nvPr/>
          </p:nvPicPr>
          <p:blipFill>
            <a:blip r:embed="rId28"/>
            <a:stretch/>
          </p:blipFill>
          <p:spPr>
            <a:xfrm>
              <a:off x="7222320" y="419400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3" name="object 33" descr=""/>
            <p:cNvPicPr/>
            <p:nvPr/>
          </p:nvPicPr>
          <p:blipFill>
            <a:blip r:embed="rId29"/>
            <a:stretch/>
          </p:blipFill>
          <p:spPr>
            <a:xfrm>
              <a:off x="5759280" y="374616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4" name="object 34" descr=""/>
            <p:cNvPicPr/>
            <p:nvPr/>
          </p:nvPicPr>
          <p:blipFill>
            <a:blip r:embed="rId30"/>
            <a:stretch/>
          </p:blipFill>
          <p:spPr>
            <a:xfrm>
              <a:off x="5631120" y="45828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5" name="object 35" descr=""/>
            <p:cNvPicPr/>
            <p:nvPr/>
          </p:nvPicPr>
          <p:blipFill>
            <a:blip r:embed="rId31"/>
            <a:stretch/>
          </p:blipFill>
          <p:spPr>
            <a:xfrm>
              <a:off x="6390000" y="42948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6" name="object 36" descr=""/>
            <p:cNvPicPr/>
            <p:nvPr/>
          </p:nvPicPr>
          <p:blipFill>
            <a:blip r:embed="rId32"/>
            <a:stretch/>
          </p:blipFill>
          <p:spPr>
            <a:xfrm>
              <a:off x="6121800" y="4422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7" name="object 37" descr=""/>
            <p:cNvPicPr/>
            <p:nvPr/>
          </p:nvPicPr>
          <p:blipFill>
            <a:blip r:embed="rId33"/>
            <a:stretch/>
          </p:blipFill>
          <p:spPr>
            <a:xfrm>
              <a:off x="5286600" y="254664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8" name="object 38" descr=""/>
            <p:cNvPicPr/>
            <p:nvPr/>
          </p:nvPicPr>
          <p:blipFill>
            <a:blip r:embed="rId34"/>
            <a:stretch/>
          </p:blipFill>
          <p:spPr>
            <a:xfrm>
              <a:off x="7022520" y="45734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9" name="object 39" descr=""/>
            <p:cNvPicPr/>
            <p:nvPr/>
          </p:nvPicPr>
          <p:blipFill>
            <a:blip r:embed="rId35"/>
            <a:stretch/>
          </p:blipFill>
          <p:spPr>
            <a:xfrm>
              <a:off x="4572000" y="250992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0" name="object 40" descr=""/>
            <p:cNvPicPr/>
            <p:nvPr/>
          </p:nvPicPr>
          <p:blipFill>
            <a:blip r:embed="rId36"/>
            <a:stretch/>
          </p:blipFill>
          <p:spPr>
            <a:xfrm>
              <a:off x="4312800" y="31532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1" name="object 41" descr=""/>
            <p:cNvPicPr/>
            <p:nvPr/>
          </p:nvPicPr>
          <p:blipFill>
            <a:blip r:embed="rId37"/>
            <a:stretch/>
          </p:blipFill>
          <p:spPr>
            <a:xfrm>
              <a:off x="3465720" y="25999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2" name="object 42" descr=""/>
            <p:cNvPicPr/>
            <p:nvPr/>
          </p:nvPicPr>
          <p:blipFill>
            <a:blip r:embed="rId38"/>
            <a:stretch/>
          </p:blipFill>
          <p:spPr>
            <a:xfrm>
              <a:off x="3477600" y="36226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3" name="object 43"/>
            <p:cNvSpPr/>
            <p:nvPr/>
          </p:nvSpPr>
          <p:spPr>
            <a:xfrm>
              <a:off x="4619880" y="4348800"/>
              <a:ext cx="143280" cy="143280"/>
            </a:xfrm>
            <a:custGeom>
              <a:avLst/>
              <a:gdLst/>
              <a:ahLst/>
              <a:rect l="l" t="t" r="r" b="b"/>
              <a:pathLst>
                <a:path w="143510" h="143510">
                  <a:moveTo>
                    <a:pt x="71628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8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object 44"/>
            <p:cNvSpPr/>
            <p:nvPr/>
          </p:nvSpPr>
          <p:spPr>
            <a:xfrm>
              <a:off x="4619880" y="4348800"/>
              <a:ext cx="143280" cy="143280"/>
            </a:xfrm>
            <a:custGeom>
              <a:avLst/>
              <a:gdLst/>
              <a:ahLst/>
              <a:rect l="l" t="t" r="r" b="b"/>
              <a:pathLst>
                <a:path w="143510" h="143510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8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8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38100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95" name="object 45" descr=""/>
            <p:cNvPicPr/>
            <p:nvPr/>
          </p:nvPicPr>
          <p:blipFill>
            <a:blip r:embed="rId39"/>
            <a:stretch/>
          </p:blipFill>
          <p:spPr>
            <a:xfrm>
              <a:off x="4728960" y="37566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6" name="object 46" descr=""/>
            <p:cNvPicPr/>
            <p:nvPr/>
          </p:nvPicPr>
          <p:blipFill>
            <a:blip r:embed="rId40"/>
            <a:stretch/>
          </p:blipFill>
          <p:spPr>
            <a:xfrm>
              <a:off x="5108400" y="43462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7" name="object 47" descr=""/>
            <p:cNvPicPr/>
            <p:nvPr/>
          </p:nvPicPr>
          <p:blipFill>
            <a:blip r:embed="rId41"/>
            <a:stretch/>
          </p:blipFill>
          <p:spPr>
            <a:xfrm>
              <a:off x="3906000" y="32706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8" name="object 48"/>
            <p:cNvSpPr/>
            <p:nvPr/>
          </p:nvSpPr>
          <p:spPr>
            <a:xfrm>
              <a:off x="4450680" y="414900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72390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90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80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object 49"/>
            <p:cNvSpPr/>
            <p:nvPr/>
          </p:nvSpPr>
          <p:spPr>
            <a:xfrm>
              <a:off x="4450680" y="4149000"/>
              <a:ext cx="144360" cy="144360"/>
            </a:xfrm>
            <a:custGeom>
              <a:avLst/>
              <a:gdLst/>
              <a:ahLst/>
              <a:rect l="l" t="t" r="r" b="b"/>
              <a:pathLst>
                <a:path w="144779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90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noFill/>
            <a:ln w="38100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00" name="object 50" descr=""/>
            <p:cNvPicPr/>
            <p:nvPr/>
          </p:nvPicPr>
          <p:blipFill>
            <a:blip r:embed="rId42"/>
            <a:stretch/>
          </p:blipFill>
          <p:spPr>
            <a:xfrm>
              <a:off x="6205680" y="48844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1" name="object 51" descr=""/>
            <p:cNvPicPr/>
            <p:nvPr/>
          </p:nvPicPr>
          <p:blipFill>
            <a:blip r:embed="rId43"/>
            <a:stretch/>
          </p:blipFill>
          <p:spPr>
            <a:xfrm>
              <a:off x="4587120" y="481896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2" name="object 52" descr=""/>
            <p:cNvPicPr/>
            <p:nvPr/>
          </p:nvPicPr>
          <p:blipFill>
            <a:blip r:embed="rId44"/>
            <a:stretch/>
          </p:blipFill>
          <p:spPr>
            <a:xfrm>
              <a:off x="4908960" y="472608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3" name="object 53" descr=""/>
            <p:cNvPicPr/>
            <p:nvPr/>
          </p:nvPicPr>
          <p:blipFill>
            <a:blip r:embed="rId45"/>
            <a:stretch/>
          </p:blipFill>
          <p:spPr>
            <a:xfrm>
              <a:off x="3768840" y="303264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4" name="object 54" descr=""/>
            <p:cNvPicPr/>
            <p:nvPr/>
          </p:nvPicPr>
          <p:blipFill>
            <a:blip r:embed="rId46"/>
            <a:stretch/>
          </p:blipFill>
          <p:spPr>
            <a:xfrm>
              <a:off x="4399920" y="294300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5" name="object 55" descr=""/>
            <p:cNvPicPr/>
            <p:nvPr/>
          </p:nvPicPr>
          <p:blipFill>
            <a:blip r:embed="rId47"/>
            <a:stretch/>
          </p:blipFill>
          <p:spPr>
            <a:xfrm>
              <a:off x="4620600" y="300060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6" name="object 56" descr=""/>
            <p:cNvPicPr/>
            <p:nvPr/>
          </p:nvPicPr>
          <p:blipFill>
            <a:blip r:embed="rId48"/>
            <a:stretch/>
          </p:blipFill>
          <p:spPr>
            <a:xfrm>
              <a:off x="3514320" y="33742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7" name="object 57" descr=""/>
            <p:cNvPicPr/>
            <p:nvPr/>
          </p:nvPicPr>
          <p:blipFill>
            <a:blip r:embed="rId49"/>
            <a:stretch/>
          </p:blipFill>
          <p:spPr>
            <a:xfrm>
              <a:off x="4846320" y="330552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8" name="object 58" descr=""/>
            <p:cNvPicPr/>
            <p:nvPr/>
          </p:nvPicPr>
          <p:blipFill>
            <a:blip r:embed="rId50"/>
            <a:stretch/>
          </p:blipFill>
          <p:spPr>
            <a:xfrm>
              <a:off x="3933360" y="365148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9" name="object 59" descr=""/>
            <p:cNvPicPr/>
            <p:nvPr/>
          </p:nvPicPr>
          <p:blipFill>
            <a:blip r:embed="rId51"/>
            <a:stretch/>
          </p:blipFill>
          <p:spPr>
            <a:xfrm>
              <a:off x="4440960" y="342288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0" name="object 60" descr=""/>
            <p:cNvPicPr/>
            <p:nvPr/>
          </p:nvPicPr>
          <p:blipFill>
            <a:blip r:embed="rId52"/>
            <a:stretch/>
          </p:blipFill>
          <p:spPr>
            <a:xfrm>
              <a:off x="6152400" y="2968920"/>
              <a:ext cx="18252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1" name="object 61" descr=""/>
            <p:cNvPicPr/>
            <p:nvPr/>
          </p:nvPicPr>
          <p:blipFill>
            <a:blip r:embed="rId53"/>
            <a:stretch/>
          </p:blipFill>
          <p:spPr>
            <a:xfrm>
              <a:off x="5500080" y="2892600"/>
              <a:ext cx="18108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2" name="object 62" descr=""/>
            <p:cNvPicPr/>
            <p:nvPr/>
          </p:nvPicPr>
          <p:blipFill>
            <a:blip r:embed="rId54"/>
            <a:stretch/>
          </p:blipFill>
          <p:spPr>
            <a:xfrm>
              <a:off x="6524280" y="3052440"/>
              <a:ext cx="18252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3" name="object 63" descr=""/>
            <p:cNvPicPr/>
            <p:nvPr/>
          </p:nvPicPr>
          <p:blipFill>
            <a:blip r:embed="rId55"/>
            <a:stretch/>
          </p:blipFill>
          <p:spPr>
            <a:xfrm>
              <a:off x="5826240" y="2944440"/>
              <a:ext cx="181080" cy="18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4" name="object 64" descr=""/>
            <p:cNvPicPr/>
            <p:nvPr/>
          </p:nvPicPr>
          <p:blipFill>
            <a:blip r:embed="rId56"/>
            <a:stretch/>
          </p:blipFill>
          <p:spPr>
            <a:xfrm>
              <a:off x="4395240" y="2173320"/>
              <a:ext cx="768600" cy="7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5" name="object 65" descr=""/>
            <p:cNvPicPr/>
            <p:nvPr/>
          </p:nvPicPr>
          <p:blipFill>
            <a:blip r:embed="rId57"/>
            <a:stretch/>
          </p:blipFill>
          <p:spPr>
            <a:xfrm>
              <a:off x="5970960" y="1735920"/>
              <a:ext cx="767160" cy="783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6" name="object 66" descr=""/>
            <p:cNvPicPr/>
            <p:nvPr/>
          </p:nvPicPr>
          <p:blipFill>
            <a:blip r:embed="rId58"/>
            <a:stretch/>
          </p:blipFill>
          <p:spPr>
            <a:xfrm>
              <a:off x="6644520" y="2694240"/>
              <a:ext cx="768600" cy="783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7" name="object 67"/>
            <p:cNvSpPr/>
            <p:nvPr/>
          </p:nvSpPr>
          <p:spPr>
            <a:xfrm>
              <a:off x="5063400" y="1023480"/>
              <a:ext cx="2812680" cy="4174200"/>
            </a:xfrm>
            <a:custGeom>
              <a:avLst/>
              <a:gdLst/>
              <a:ahLst/>
              <a:rect l="l" t="t" r="r" b="b"/>
              <a:pathLst>
                <a:path w="2813050" h="4174490">
                  <a:moveTo>
                    <a:pt x="0" y="1772285"/>
                  </a:moveTo>
                  <a:lnTo>
                    <a:pt x="2812668" y="1458468"/>
                  </a:lnTo>
                </a:path>
                <a:path w="2813050" h="4174490">
                  <a:moveTo>
                    <a:pt x="9144" y="1771269"/>
                  </a:moveTo>
                  <a:lnTo>
                    <a:pt x="463550" y="0"/>
                  </a:lnTo>
                </a:path>
                <a:path w="2813050" h="4174490">
                  <a:moveTo>
                    <a:pt x="15239" y="1770888"/>
                  </a:moveTo>
                  <a:lnTo>
                    <a:pt x="603758" y="4174109"/>
                  </a:lnTo>
                </a:path>
              </a:pathLst>
            </a:custGeom>
            <a:noFill/>
            <a:ln w="28956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916920" y="-175680"/>
            <a:ext cx="4257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How</a:t>
            </a:r>
            <a:r>
              <a:rPr b="0" lang="en-US" sz="3200" spc="-6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Clusters</a:t>
            </a:r>
            <a:r>
              <a:rPr b="0" lang="en-US" sz="3200" spc="-8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are</a:t>
            </a:r>
            <a:r>
              <a:rPr b="0" lang="en-US" sz="3200" spc="-6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formed?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object 69"/>
          <p:cNvSpPr/>
          <p:nvPr/>
        </p:nvSpPr>
        <p:spPr>
          <a:xfrm>
            <a:off x="8445960" y="1207080"/>
            <a:ext cx="195984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Iteration</a:t>
            </a:r>
            <a:r>
              <a:rPr b="0" lang="en-US" sz="32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32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52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Application>LibreOffice/7.3.7.2$Linux_X86_64 LibreOffice_project/30$Build-2</Application>
  <AppVersion>15.0000</AppVersion>
  <Words>574</Words>
  <Paragraphs>203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2022-01-27T03:11:19Z</dcterms:created>
  <dc:creator>Windows User</dc:creator>
  <dc:description/>
  <dc:language>en-US</dc:language>
  <cp:lastModifiedBy/>
  <dcterms:modified xsi:type="dcterms:W3CDTF">2025-01-23T03:04:56Z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2022-01-27T00:00:00Z</vt:filetime>
  </property>
  <property fmtid="{D5CDD505-2E9C-101B-9397-08002B2CF9AE}" pid="5" name="Notes">
    <vt:i4>4</vt:i4>
  </property>
  <property fmtid="{D5CDD505-2E9C-101B-9397-08002B2CF9AE}" pid="6" name="PresentationFormat">
    <vt:lpwstr>Widescreen</vt:lpwstr>
  </property>
  <property fmtid="{D5CDD505-2E9C-101B-9397-08002B2CF9AE}" pid="7" name="Slides">
    <vt:i4>19</vt:i4>
  </property>
</Properties>
</file>