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9C9-2852-4C4D-8076-0D974725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Creating i2c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796D-4CD0-49D4-9C32-60A545B4E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ATtiny85 and TMP 36 with Raspberry pi.</a:t>
            </a:r>
          </a:p>
        </p:txBody>
      </p:sp>
    </p:spTree>
    <p:extLst>
      <p:ext uri="{BB962C8B-B14F-4D97-AF65-F5344CB8AC3E}">
        <p14:creationId xmlns:p14="http://schemas.microsoft.com/office/powerpoint/2010/main" val="423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F225-66D9-4E28-9884-330608F8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ATtiny85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7F56FF-21B1-406D-8839-8786E43B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It is a 8-bit microcontroller , it has many properties, but in my case it is acting as a ADC converter, which act as a slave device. It sends temperature reading when requested by raspberry pi.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7D4DD4-0D92-412A-9567-E3BCDBB9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19"/>
            <a:ext cx="5451627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FE6-8405-45F4-B41A-2C82B67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TMP36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21B112-127E-4082-9FB1-C62EB7F2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Clr>
                <a:srgbClr val="CDA882"/>
              </a:buClr>
            </a:pPr>
            <a:r>
              <a:rPr lang="en-IN" sz="1600" dirty="0">
                <a:solidFill>
                  <a:srgbClr val="000000"/>
                </a:solidFill>
              </a:rPr>
              <a:t>It is a </a:t>
            </a:r>
            <a:r>
              <a:rPr lang="en-IN" sz="1600" dirty="0" err="1">
                <a:solidFill>
                  <a:srgbClr val="000000"/>
                </a:solidFill>
              </a:rPr>
              <a:t>analog</a:t>
            </a:r>
            <a:r>
              <a:rPr lang="en-IN" sz="1600" dirty="0">
                <a:solidFill>
                  <a:srgbClr val="000000"/>
                </a:solidFill>
              </a:rPr>
              <a:t> sensor, which records temperature, and sends reading to ATtiny85, when requested.</a:t>
            </a:r>
          </a:p>
          <a:p>
            <a:pPr>
              <a:buClr>
                <a:srgbClr val="CDA882"/>
              </a:buClr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B0DC46-3864-45C8-93D5-ED57F66F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19"/>
            <a:ext cx="5451627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FCEB-DDAC-4D07-AB5E-4B6EF886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+ ATtiny85 + TMP36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11A3-86E2-49A6-9D5F-6AC31F16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project includes creating a i2c device with ATtiny85. Basically, in project, Raspberry pi acts as a master device and requests data from ATtiny85, on the other hand, ATtiny85 acts as a Slave device, which records a </a:t>
            </a:r>
            <a:r>
              <a:rPr lang="en-IN" dirty="0" err="1"/>
              <a:t>analog</a:t>
            </a:r>
            <a:r>
              <a:rPr lang="en-IN" dirty="0"/>
              <a:t> value from TMP36(Temperature Sensor) and converts it into digital and sends it to Raspberry pi over i2c, when requested.</a:t>
            </a:r>
          </a:p>
        </p:txBody>
      </p:sp>
    </p:spTree>
    <p:extLst>
      <p:ext uri="{BB962C8B-B14F-4D97-AF65-F5344CB8AC3E}">
        <p14:creationId xmlns:p14="http://schemas.microsoft.com/office/powerpoint/2010/main" val="12580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D10B-8C8B-4E15-AB92-6F84143D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BECF-0031-416B-8DB2-E183A5C8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Raspberry pi 							$80</a:t>
            </a:r>
          </a:p>
          <a:p>
            <a:r>
              <a:rPr lang="en-IN" dirty="0"/>
              <a:t>TMP36(Temperature Sensor)			$2.20</a:t>
            </a:r>
          </a:p>
          <a:p>
            <a:r>
              <a:rPr lang="en-IN" dirty="0"/>
              <a:t>ATtiny85(8-Bit microcontroller)			$4.20</a:t>
            </a:r>
          </a:p>
          <a:p>
            <a:r>
              <a:rPr lang="en-IN" dirty="0"/>
              <a:t>Jumper Wires							$4.60</a:t>
            </a:r>
          </a:p>
          <a:p>
            <a:r>
              <a:rPr lang="en-IN" dirty="0"/>
              <a:t>8 pin DIP Socket						$1.00</a:t>
            </a:r>
          </a:p>
          <a:p>
            <a:r>
              <a:rPr lang="en-IN" dirty="0"/>
              <a:t>Shipping								$20</a:t>
            </a:r>
          </a:p>
          <a:p>
            <a:endParaRPr lang="en-IN" dirty="0"/>
          </a:p>
          <a:p>
            <a:r>
              <a:rPr lang="en-IN" dirty="0"/>
              <a:t>Total									$112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4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F490-9371-45DE-8125-53E374A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74A4A8"/>
                </a:solidFill>
              </a:rPr>
              <a:t>Schedule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4A4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3A2050-BCCD-4548-8187-7C247953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9BD995"/>
              </a:buClr>
            </a:pPr>
            <a:r>
              <a:rPr lang="en-US" dirty="0"/>
              <a:t>I have a long delay in my project, after breadboarding , I cannot do PCB design and soldering unless my sensor is showing reading because I have to take my ATtiny85 again and again to program it, to test it.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773D86-C1D0-46D2-AB6C-A7E05D13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814907"/>
            <a:ext cx="6953577" cy="2903118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294-7D8A-4A88-99BA-C833B8FC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Tests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167C6E-839B-4990-BC7A-3A9F5BB6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During my project I ran into various tests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-&gt; With Arduino, it showed correct output.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But Challenge was to do it with Raspberry pi, in case of raspberry pi, it is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Showing readings but in analog, so the last issue left is with the ADC converter function.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EA92AF0D-9CBA-4ABD-81F6-D5E0A6FB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35709"/>
            <a:ext cx="5451627" cy="3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1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46BA-AE02-46E7-96CA-6652B98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0D143-01BE-48F1-90A6-4E7D28671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381166"/>
            <a:ext cx="7296662" cy="45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1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4D5-2C97-4B11-9F2A-593E3E19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Knowledge utilized from previous courses.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1A58-B860-4659-AABC-B06E702E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Sem1- Tech101(Electric Circuits), Tech103(Digital Fundamentals)</a:t>
            </a:r>
          </a:p>
          <a:p>
            <a:r>
              <a:rPr lang="en-IN" dirty="0"/>
              <a:t>Sem2- Tech153(Technical C),Tech150(Electronic Devices and Circuits)</a:t>
            </a:r>
          </a:p>
          <a:p>
            <a:r>
              <a:rPr lang="en-IN" dirty="0"/>
              <a:t>Sem3- CENG215(Digital &amp; Interface Systems), CENG216(Software Eng.)</a:t>
            </a:r>
          </a:p>
          <a:p>
            <a:r>
              <a:rPr lang="en-IN" dirty="0"/>
              <a:t>Sem4- CENG250(PC OS Internals), CENG252(Embedded Systems)</a:t>
            </a:r>
          </a:p>
        </p:txBody>
      </p:sp>
    </p:spTree>
    <p:extLst>
      <p:ext uri="{BB962C8B-B14F-4D97-AF65-F5344CB8AC3E}">
        <p14:creationId xmlns:p14="http://schemas.microsoft.com/office/powerpoint/2010/main" val="9053647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305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Creating i2c device</vt:lpstr>
      <vt:lpstr>ATtiny85 </vt:lpstr>
      <vt:lpstr>TMP36</vt:lpstr>
      <vt:lpstr>Arduino + ATtiny85 + TMP36</vt:lpstr>
      <vt:lpstr>Budget</vt:lpstr>
      <vt:lpstr>Schedule</vt:lpstr>
      <vt:lpstr>Tests</vt:lpstr>
      <vt:lpstr>Current output</vt:lpstr>
      <vt:lpstr>Course Knowledge utilized from previous courses.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i2c device</dc:title>
  <dc:creator>AnoopjotKaur Dhallu</dc:creator>
  <cp:lastModifiedBy>AnoopjotKaur Dhallu</cp:lastModifiedBy>
  <cp:revision>10</cp:revision>
  <dcterms:created xsi:type="dcterms:W3CDTF">2018-12-04T15:55:12Z</dcterms:created>
  <dcterms:modified xsi:type="dcterms:W3CDTF">2018-12-11T19:33:13Z</dcterms:modified>
</cp:coreProperties>
</file>