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1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638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042EEA-9F9B-4B91-B52A-073E94FB90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2E538-665F-41F7-803A-D92BB267109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Slajdy NEJSOU učební text! Opakuji, slajdy NEJSOU učební text!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6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A4750BA-B163-4F11-8356-C4353F13CE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129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E42D6-9DD4-4165-BDB0-13B2B843F0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7C8BE-C614-485F-9B20-1471ABF7C6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1145F-674A-4228-8958-0EA9769F55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15E1F-5AFB-40EA-923D-A2EB4D767C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EAE92-5121-41FC-8DEC-DA73929E0C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B1BA9-04F9-4DBA-8B88-0BF71DD220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B23DE-87E9-44C4-9125-F996474026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B49DB-207B-4B04-AB13-3224BA24FB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6FF626-F1DE-4CAB-AC6F-3C9C63F3BC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5FCAB0-4CDF-4FD1-8C9D-AF93D5E31F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D280EE7-F64F-4308-BA6A-AA907C3209A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cs-CZ"/>
          </a:p>
        </p:txBody>
      </p:sp>
      <p:pic>
        <p:nvPicPr>
          <p:cNvPr id="4105" name="Picture 9" descr="b2e2lir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Compiler principles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Jakub Yaghob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and slides</a:t>
            </a:r>
            <a:endParaRPr lang="cs-CZ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The Dragon Book</a:t>
            </a:r>
          </a:p>
          <a:p>
            <a:pPr lvl="1">
              <a:lnSpc>
                <a:spcPct val="90000"/>
              </a:lnSpc>
            </a:pPr>
            <a:r>
              <a:rPr lang="cs-CZ" noProof="1" smtClean="0"/>
              <a:t>Aho</a:t>
            </a:r>
            <a:r>
              <a:rPr lang="cs-CZ" noProof="1"/>
              <a:t>, Sethi, Ullman</a:t>
            </a:r>
            <a:r>
              <a:rPr lang="cs-CZ" dirty="0"/>
              <a:t>: </a:t>
            </a:r>
            <a:r>
              <a:rPr lang="en-US" dirty="0"/>
              <a:t>Compilers - Principles, Techniques and Tools</a:t>
            </a:r>
            <a:r>
              <a:rPr lang="cs-CZ" dirty="0"/>
              <a:t>, </a:t>
            </a:r>
            <a:r>
              <a:rPr lang="cs-CZ" noProof="1"/>
              <a:t>Addison-Wesley</a:t>
            </a:r>
            <a:r>
              <a:rPr lang="cs-CZ" dirty="0"/>
              <a:t> </a:t>
            </a:r>
            <a:r>
              <a:rPr lang="cs-CZ" dirty="0" smtClean="0"/>
              <a:t>1986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cs-CZ" noProof="1"/>
              <a:t>Aho, </a:t>
            </a:r>
            <a:r>
              <a:rPr lang="en-US" noProof="1" smtClean="0"/>
              <a:t>Lam, </a:t>
            </a:r>
            <a:r>
              <a:rPr lang="cs-CZ" noProof="1" smtClean="0"/>
              <a:t>Sethi</a:t>
            </a:r>
            <a:r>
              <a:rPr lang="cs-CZ" noProof="1"/>
              <a:t>, Ullman</a:t>
            </a:r>
            <a:r>
              <a:rPr lang="cs-CZ" dirty="0"/>
              <a:t>: </a:t>
            </a:r>
            <a:r>
              <a:rPr lang="en-US" dirty="0"/>
              <a:t>Compilers - Principles, Techniques and </a:t>
            </a:r>
            <a:r>
              <a:rPr lang="en-US" dirty="0" smtClean="0"/>
              <a:t>Tools (2</a:t>
            </a:r>
            <a:r>
              <a:rPr lang="en-US" baseline="30000" dirty="0" smtClean="0"/>
              <a:t>nd</a:t>
            </a:r>
            <a:r>
              <a:rPr lang="en-US" dirty="0" smtClean="0"/>
              <a:t> edition)</a:t>
            </a:r>
            <a:r>
              <a:rPr lang="cs-CZ" dirty="0" smtClean="0"/>
              <a:t>, </a:t>
            </a:r>
            <a:r>
              <a:rPr lang="cs-CZ" noProof="1"/>
              <a:t>Addison-Wesley</a:t>
            </a:r>
            <a:r>
              <a:rPr lang="cs-CZ" dirty="0"/>
              <a:t> </a:t>
            </a:r>
            <a:r>
              <a:rPr lang="en-US" dirty="0" smtClean="0"/>
              <a:t>2006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Advanced compiler techniques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noProof="1" smtClean="0"/>
              <a:t>Muchnick </a:t>
            </a:r>
            <a:r>
              <a:rPr lang="cs-CZ" noProof="1"/>
              <a:t>S.S</a:t>
            </a:r>
            <a:r>
              <a:rPr lang="cs-CZ" dirty="0"/>
              <a:t>.: </a:t>
            </a:r>
            <a:r>
              <a:rPr lang="en-US" dirty="0"/>
              <a:t>Advanced compiler design and implementation</a:t>
            </a:r>
            <a:r>
              <a:rPr lang="cs-CZ" dirty="0"/>
              <a:t>, </a:t>
            </a:r>
            <a:r>
              <a:rPr lang="cs-CZ" noProof="1"/>
              <a:t>Morgan Kaufman Publishers</a:t>
            </a:r>
            <a:r>
              <a:rPr lang="cs-CZ" dirty="0"/>
              <a:t> 1997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Slides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cs-CZ" sz="2200" noProof="1"/>
              <a:t>http://www.ksi.mff.cuni.cz/lectures/NSWI098/html/index.html</a:t>
            </a:r>
            <a:endParaRPr lang="en-US" sz="2200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565275"/>
          </a:xfrm>
        </p:spPr>
        <p:txBody>
          <a:bodyPr/>
          <a:lstStyle/>
          <a:p>
            <a:r>
              <a:rPr lang="en-US" dirty="0" smtClean="0"/>
              <a:t>Naïve concept</a:t>
            </a:r>
            <a:endParaRPr lang="cs-CZ" dirty="0"/>
          </a:p>
          <a:p>
            <a:pPr lvl="1"/>
            <a:r>
              <a:rPr lang="en-US" dirty="0" smtClean="0"/>
              <a:t>A black-box compiling a source code to a target code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348038" y="3429000"/>
            <a:ext cx="2160587" cy="11525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Compiler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508625" y="40052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908175" y="4005263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00563" y="45815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/>
          <a:lstStyle/>
          <a:p>
            <a:endParaRPr lang="cs-CZ" dirty="0"/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480007" y="3592513"/>
            <a:ext cx="13244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Source</a:t>
            </a:r>
            <a:br>
              <a:rPr lang="en-US" sz="2800" dirty="0" smtClean="0"/>
            </a:b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7131384" y="3573463"/>
            <a:ext cx="11851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Target</a:t>
            </a:r>
            <a:br>
              <a:rPr lang="en-US" sz="2800" dirty="0" smtClean="0"/>
            </a:br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3574009" y="5229225"/>
            <a:ext cx="18245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Error</a:t>
            </a:r>
            <a:br>
              <a:rPr lang="en-US" sz="2800" dirty="0" smtClean="0"/>
            </a:br>
            <a:r>
              <a:rPr lang="en-US" sz="2800" dirty="0" smtClean="0"/>
              <a:t>messages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compiler</a:t>
            </a:r>
            <a:r>
              <a:rPr lang="cs-CZ" dirty="0" smtClean="0"/>
              <a:t>? </a:t>
            </a:r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have an input language</a:t>
            </a:r>
            <a:r>
              <a:rPr lang="cs-CZ" dirty="0" smtClean="0"/>
              <a:t> </a:t>
            </a:r>
            <a:r>
              <a:rPr lang="cs-CZ" dirty="0"/>
              <a:t>L</a:t>
            </a:r>
            <a:r>
              <a:rPr lang="cs-CZ" baseline="-25000" dirty="0"/>
              <a:t>in</a:t>
            </a:r>
            <a:r>
              <a:rPr lang="cs-CZ" dirty="0"/>
              <a:t> </a:t>
            </a:r>
            <a:r>
              <a:rPr lang="en-US" dirty="0" smtClean="0"/>
              <a:t>generated by a grammar</a:t>
            </a:r>
            <a:r>
              <a:rPr lang="cs-CZ" dirty="0" smtClean="0"/>
              <a:t> </a:t>
            </a:r>
            <a:r>
              <a:rPr lang="cs-CZ" dirty="0"/>
              <a:t>G</a:t>
            </a:r>
            <a:r>
              <a:rPr lang="cs-CZ" baseline="-25000" dirty="0"/>
              <a:t>in</a:t>
            </a:r>
          </a:p>
          <a:p>
            <a:r>
              <a:rPr lang="en-US" dirty="0"/>
              <a:t>Let’s have an </a:t>
            </a:r>
            <a:r>
              <a:rPr lang="en-US" dirty="0" smtClean="0"/>
              <a:t>output language</a:t>
            </a:r>
            <a:r>
              <a:rPr lang="cs-CZ" dirty="0" smtClean="0"/>
              <a:t> </a:t>
            </a:r>
            <a:r>
              <a:rPr lang="cs-CZ" dirty="0" err="1"/>
              <a:t>L</a:t>
            </a:r>
            <a:r>
              <a:rPr lang="cs-CZ" baseline="-25000" dirty="0" err="1" smtClean="0"/>
              <a:t>out</a:t>
            </a:r>
            <a:r>
              <a:rPr lang="cs-CZ" dirty="0" smtClean="0"/>
              <a:t> </a:t>
            </a:r>
            <a:r>
              <a:rPr lang="en-US" dirty="0"/>
              <a:t>generated by a grammar </a:t>
            </a:r>
            <a:r>
              <a:rPr lang="cs-CZ" dirty="0" err="1" smtClean="0"/>
              <a:t>G</a:t>
            </a:r>
            <a:r>
              <a:rPr lang="cs-CZ" baseline="-25000" dirty="0" err="1" smtClean="0"/>
              <a:t>out</a:t>
            </a:r>
            <a:r>
              <a:rPr lang="cs-CZ" dirty="0" smtClean="0"/>
              <a:t> </a:t>
            </a:r>
            <a:r>
              <a:rPr lang="en-US" dirty="0" smtClean="0"/>
              <a:t>or accepted by an automaton</a:t>
            </a:r>
            <a:r>
              <a:rPr lang="cs-CZ" dirty="0" smtClean="0"/>
              <a:t> </a:t>
            </a:r>
            <a:r>
              <a:rPr lang="cs-CZ" dirty="0" err="1"/>
              <a:t>A</a:t>
            </a:r>
            <a:r>
              <a:rPr lang="cs-CZ" baseline="-25000" dirty="0" err="1"/>
              <a:t>out</a:t>
            </a:r>
            <a:endParaRPr lang="cs-CZ" baseline="-25000" dirty="0"/>
          </a:p>
          <a:p>
            <a:r>
              <a:rPr lang="en-US" dirty="0" smtClean="0"/>
              <a:t>The compiler is a mapping </a:t>
            </a:r>
            <a:r>
              <a:rPr lang="cs-CZ" dirty="0" err="1" smtClean="0"/>
              <a:t>L</a:t>
            </a:r>
            <a:r>
              <a:rPr lang="cs-CZ" baseline="-25000" dirty="0" err="1" smtClean="0"/>
              <a:t>in</a:t>
            </a:r>
            <a:r>
              <a:rPr lang="cs-CZ" dirty="0" err="1">
                <a:cs typeface="Arial" charset="0"/>
              </a:rPr>
              <a:t>→L</a:t>
            </a:r>
            <a:r>
              <a:rPr lang="cs-CZ" baseline="-25000" dirty="0" err="1">
                <a:cs typeface="Arial" charset="0"/>
              </a:rPr>
              <a:t>out</a:t>
            </a:r>
            <a:r>
              <a:rPr lang="cs-CZ" dirty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∃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out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out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mapping does not exist for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baseline="-25000" dirty="0" err="1">
                <a:ea typeface="Arial Unicode MS" pitchFamily="34" charset="-128"/>
                <a:cs typeface="Arial Unicode MS" pitchFamily="34" charset="-128"/>
              </a:rPr>
              <a:t>in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in</a:t>
            </a:r>
            <a:endParaRPr lang="cs-CZ" dirty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cs-CZ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Structured (e.g. MPS from </a:t>
            </a:r>
            <a:r>
              <a:rPr lang="en-US" dirty="0" err="1" smtClean="0"/>
              <a:t>JetBrains</a:t>
            </a:r>
            <a:r>
              <a:rPr lang="en-US" dirty="0" smtClean="0"/>
              <a:t>) or syntax-highlighting editor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/>
              <a:t>Pretty-printer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Static program checker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LINT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Interpreters</a:t>
            </a:r>
            <a:endParaRPr lang="cs-CZ" dirty="0"/>
          </a:p>
          <a:p>
            <a:pPr>
              <a:lnSpc>
                <a:spcPct val="90000"/>
              </a:lnSpc>
            </a:pPr>
            <a:r>
              <a:rPr lang="en-US" dirty="0" smtClean="0"/>
              <a:t>Modelling languages compiler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Verilog, VHDL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Query languages</a:t>
            </a:r>
            <a:endParaRPr lang="cs-CZ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translation</a:t>
            </a:r>
            <a:endParaRPr lang="cs-CZ" dirty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44800" y="3213100"/>
            <a:ext cx="1439166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Preprocessor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300788" y="3213100"/>
            <a:ext cx="13668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Compiler</a:t>
            </a:r>
            <a:endParaRPr lang="cs-CZ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29350" y="5805488"/>
            <a:ext cx="13668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699792" y="5805488"/>
            <a:ext cx="158417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Linker/Loader</a:t>
            </a:r>
            <a:endParaRPr lang="en-US" dirty="0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4283966" y="3500438"/>
            <a:ext cx="5055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6948488" y="50863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H="1">
            <a:off x="5581650" y="60944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3060700" y="4508500"/>
            <a:ext cx="1152525" cy="792163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Libraries</a:t>
            </a:r>
            <a:br>
              <a:rPr lang="en-US" dirty="0" smtClean="0"/>
            </a:br>
            <a:r>
              <a:rPr lang="en-US" dirty="0" smtClean="0"/>
              <a:t>Objects</a:t>
            </a:r>
            <a:endParaRPr lang="cs-CZ" dirty="0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563938" y="53006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3" name="AutoShape 15"/>
          <p:cNvSpPr>
            <a:spLocks noChangeArrowheads="1"/>
          </p:cNvSpPr>
          <p:nvPr/>
        </p:nvSpPr>
        <p:spPr bwMode="auto">
          <a:xfrm>
            <a:off x="1116013" y="3213100"/>
            <a:ext cx="1008062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2124075" y="3500438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4752975" y="3141663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.pp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5581650" y="3500438"/>
            <a:ext cx="719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08" name="AutoShape 20"/>
          <p:cNvSpPr>
            <a:spLocks noChangeArrowheads="1"/>
          </p:cNvSpPr>
          <p:nvPr/>
        </p:nvSpPr>
        <p:spPr bwMode="auto">
          <a:xfrm>
            <a:off x="6445250" y="4437063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.asm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6950075" y="37179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4752975" y="5734050"/>
            <a:ext cx="936625" cy="647700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/>
              <a:t>.obj</a:t>
            </a:r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4283966" y="6092825"/>
            <a:ext cx="5055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899592" y="5805488"/>
            <a:ext cx="1224483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Executable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H="1" flipV="1">
            <a:off x="2124074" y="6092825"/>
            <a:ext cx="5757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4" name="AutoShape 26"/>
          <p:cNvSpPr>
            <a:spLocks noChangeArrowheads="1"/>
          </p:cNvSpPr>
          <p:nvPr/>
        </p:nvSpPr>
        <p:spPr bwMode="auto">
          <a:xfrm>
            <a:off x="6443663" y="1844675"/>
            <a:ext cx="1152525" cy="792163"/>
          </a:xfrm>
          <a:prstGeom prst="flowChartMultidocumen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Interface</a:t>
            </a:r>
            <a:endParaRPr lang="cs-CZ" dirty="0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6948488" y="27082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318" name="Freeform 30"/>
          <p:cNvSpPr>
            <a:spLocks/>
          </p:cNvSpPr>
          <p:nvPr/>
        </p:nvSpPr>
        <p:spPr bwMode="auto">
          <a:xfrm>
            <a:off x="2555875" y="2852738"/>
            <a:ext cx="5400675" cy="3744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02" y="0"/>
              </a:cxn>
              <a:cxn ang="0">
                <a:pos x="3402" y="2359"/>
              </a:cxn>
              <a:cxn ang="0">
                <a:pos x="2132" y="2359"/>
              </a:cxn>
              <a:cxn ang="0">
                <a:pos x="2132" y="771"/>
              </a:cxn>
              <a:cxn ang="0">
                <a:pos x="0" y="771"/>
              </a:cxn>
              <a:cxn ang="0">
                <a:pos x="0" y="0"/>
              </a:cxn>
            </a:cxnLst>
            <a:rect l="0" t="0" r="r" b="b"/>
            <a:pathLst>
              <a:path w="3402" h="2359">
                <a:moveTo>
                  <a:pt x="0" y="0"/>
                </a:moveTo>
                <a:lnTo>
                  <a:pt x="3402" y="0"/>
                </a:lnTo>
                <a:lnTo>
                  <a:pt x="3402" y="2359"/>
                </a:lnTo>
                <a:lnTo>
                  <a:pt x="2132" y="2359"/>
                </a:lnTo>
                <a:lnTo>
                  <a:pt x="2132" y="771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noFill/>
          <a:ln w="38100" cap="flat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compiler</a:t>
            </a:r>
            <a:endParaRPr lang="cs-CZ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 rot="16200000">
            <a:off x="1258888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Lexical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 rot="16200000">
            <a:off x="5291138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 opt</a:t>
            </a:r>
            <a:endParaRPr lang="cs-CZ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 rot="16200000">
            <a:off x="6299201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Code</a:t>
            </a:r>
            <a:br>
              <a:rPr lang="en-US" dirty="0" smtClean="0"/>
            </a:br>
            <a:r>
              <a:rPr lang="en-US" dirty="0" smtClean="0"/>
              <a:t>generation</a:t>
            </a:r>
            <a:endParaRPr lang="cs-CZ" dirty="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 rot="16200000">
            <a:off x="2266951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 rot="16200000">
            <a:off x="3275013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Semantic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 rot="16200000">
            <a:off x="4283076" y="3573462"/>
            <a:ext cx="12954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 gen</a:t>
            </a:r>
            <a:endParaRPr lang="cs-CZ" dirty="0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2193925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201988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4210050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219700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6227763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1185863" y="386080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7235825" y="38608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179388" y="3573463"/>
            <a:ext cx="1008062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3331" name="AutoShape 19"/>
          <p:cNvSpPr>
            <a:spLocks noChangeArrowheads="1"/>
          </p:cNvSpPr>
          <p:nvPr/>
        </p:nvSpPr>
        <p:spPr bwMode="auto">
          <a:xfrm>
            <a:off x="7667625" y="3573463"/>
            <a:ext cx="1008063" cy="647700"/>
          </a:xfrm>
          <a:prstGeom prst="flowChartDocumen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Target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635375" y="1916113"/>
            <a:ext cx="1512888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Tables</a:t>
            </a:r>
            <a:endParaRPr lang="cs-CZ" dirty="0"/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3671888" y="5373688"/>
            <a:ext cx="1439862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handling</a:t>
            </a:r>
            <a:endParaRPr lang="cs-CZ" dirty="0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908175" y="2420938"/>
            <a:ext cx="19431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2916238" y="2420938"/>
            <a:ext cx="11509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 flipV="1">
            <a:off x="3924300" y="2420938"/>
            <a:ext cx="287338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 flipV="1">
            <a:off x="4356100" y="2420938"/>
            <a:ext cx="5762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H="1" flipV="1">
            <a:off x="4572000" y="2420938"/>
            <a:ext cx="13684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 flipV="1">
            <a:off x="4859338" y="2420938"/>
            <a:ext cx="208915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908175" y="4508500"/>
            <a:ext cx="194310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2916238" y="4508500"/>
            <a:ext cx="115093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>
            <a:off x="3924300" y="4508500"/>
            <a:ext cx="287338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4356100" y="4508500"/>
            <a:ext cx="576263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 flipH="1">
            <a:off x="4572000" y="4508500"/>
            <a:ext cx="13684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 flipH="1">
            <a:off x="4859338" y="4508500"/>
            <a:ext cx="208915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6372225" y="1628775"/>
            <a:ext cx="0" cy="4751388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1023938" y="2008188"/>
            <a:ext cx="1387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front end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732588" y="1987550"/>
            <a:ext cx="142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3300"/>
                </a:solidFill>
              </a:rPr>
              <a:t>back</a:t>
            </a:r>
            <a:r>
              <a:rPr lang="cs-CZ" sz="2400">
                <a:solidFill>
                  <a:srgbClr val="FF3300"/>
                </a:solidFill>
              </a:rPr>
              <a:t> </a:t>
            </a:r>
            <a:r>
              <a:rPr lang="en-US" sz="2400">
                <a:solidFill>
                  <a:srgbClr val="FF3300"/>
                </a:solidFill>
              </a:rPr>
              <a:t>end</a:t>
            </a:r>
          </a:p>
        </p:txBody>
      </p:sp>
      <p:sp>
        <p:nvSpPr>
          <p:cNvPr id="13351" name="Freeform 39"/>
          <p:cNvSpPr>
            <a:spLocks/>
          </p:cNvSpPr>
          <p:nvPr/>
        </p:nvSpPr>
        <p:spPr bwMode="auto">
          <a:xfrm>
            <a:off x="2411413" y="2997200"/>
            <a:ext cx="2952750" cy="172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60" y="0"/>
              </a:cxn>
              <a:cxn ang="0">
                <a:pos x="1860" y="1361"/>
              </a:cxn>
              <a:cxn ang="0">
                <a:pos x="0" y="1361"/>
              </a:cxn>
              <a:cxn ang="0">
                <a:pos x="0" y="0"/>
              </a:cxn>
            </a:cxnLst>
            <a:rect l="0" t="0" r="r" b="b"/>
            <a:pathLst>
              <a:path w="1860" h="1361">
                <a:moveTo>
                  <a:pt x="0" y="0"/>
                </a:moveTo>
                <a:lnTo>
                  <a:pt x="1860" y="0"/>
                </a:lnTo>
                <a:lnTo>
                  <a:pt x="1860" y="1361"/>
                </a:lnTo>
                <a:lnTo>
                  <a:pt x="0" y="1361"/>
                </a:lnTo>
                <a:lnTo>
                  <a:pt x="0" y="0"/>
                </a:lnTo>
                <a:close/>
              </a:path>
            </a:pathLst>
          </a:custGeom>
          <a:noFill/>
          <a:ln w="38100" cap="flat">
            <a:solidFill>
              <a:schemeClr val="accent2"/>
            </a:solidFill>
            <a:prstDash val="lgDash"/>
            <a:round/>
            <a:headEnd/>
            <a:tailEnd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1633252" y="4724400"/>
            <a:ext cx="23246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Syntax-directed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>translation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3353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732588" y="5661025"/>
            <a:ext cx="1873250" cy="72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Compiler</a:t>
            </a:r>
            <a:br>
              <a:rPr lang="en-US" sz="2100" dirty="0" smtClean="0"/>
            </a:br>
            <a:r>
              <a:rPr lang="en-US" sz="2100" dirty="0" smtClean="0"/>
              <a:t>passes</a:t>
            </a:r>
            <a:endParaRPr lang="cs-CZ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7" grpId="0" animBg="1"/>
      <p:bldP spid="13348" grpId="0"/>
      <p:bldP spid="13349" grpId="0"/>
      <p:bldP spid="13351" grpId="0" animBg="1"/>
      <p:bldP spid="1335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Compiler-construction tools</a:t>
            </a:r>
            <a:endParaRPr lang="cs-CZ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 smtClean="0"/>
              <a:t>Parser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syntax analyzers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Usually description based on a context-free grammar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Bison, </a:t>
            </a:r>
            <a:r>
              <a:rPr lang="en-US" sz="2000" dirty="0"/>
              <a:t>Coco/R, ANTLR</a:t>
            </a:r>
            <a:endParaRPr lang="cs-CZ" sz="2000" dirty="0"/>
          </a:p>
          <a:p>
            <a:pPr>
              <a:lnSpc>
                <a:spcPct val="90000"/>
              </a:lnSpc>
            </a:pPr>
            <a:r>
              <a:rPr lang="en-US" sz="2100" dirty="0" smtClean="0"/>
              <a:t>Scanner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lexical analyzers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Usually description based on regular expressions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</a:t>
            </a:r>
            <a:r>
              <a:rPr lang="cs-CZ" sz="2000" dirty="0"/>
              <a:t>lex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Automatic code generators</a:t>
            </a:r>
            <a:endParaRPr lang="cs-CZ" sz="21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Produce translations for each intermediate code instructions to the target code</a:t>
            </a:r>
            <a:endParaRPr lang="cs-CZ" sz="2000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processor model and description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Mono JIT</a:t>
            </a:r>
            <a:endParaRPr lang="cs-CZ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270</TotalTime>
  <Words>283</Words>
  <Application>Microsoft Office PowerPoint</Application>
  <PresentationFormat>On-screen Show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Unicode MS</vt:lpstr>
      <vt:lpstr>Arial</vt:lpstr>
      <vt:lpstr>Wingdings</vt:lpstr>
      <vt:lpstr>kuba</vt:lpstr>
      <vt:lpstr>Compiler principles</vt:lpstr>
      <vt:lpstr>Literature and slides</vt:lpstr>
      <vt:lpstr>What is a compiler?</vt:lpstr>
      <vt:lpstr>What is a compiler? More formally</vt:lpstr>
      <vt:lpstr>Use cases</vt:lpstr>
      <vt:lpstr>Program translation</vt:lpstr>
      <vt:lpstr>Phases of a compiler</vt:lpstr>
      <vt:lpstr>Compiler-construction tools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32</cp:revision>
  <dcterms:created xsi:type="dcterms:W3CDTF">2005-09-28T09:53:52Z</dcterms:created>
  <dcterms:modified xsi:type="dcterms:W3CDTF">2016-10-04T16:24:18Z</dcterms:modified>
</cp:coreProperties>
</file>