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5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5E3E-8C1F-428B-B3FA-870F32B0CF6B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2F75-1A3A-47B7-B7BD-420732232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30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5E3E-8C1F-428B-B3FA-870F32B0CF6B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2F75-1A3A-47B7-B7BD-420732232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23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5E3E-8C1F-428B-B3FA-870F32B0CF6B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2F75-1A3A-47B7-B7BD-420732232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11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5E3E-8C1F-428B-B3FA-870F32B0CF6B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2F75-1A3A-47B7-B7BD-42073223280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7630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5E3E-8C1F-428B-B3FA-870F32B0CF6B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2F75-1A3A-47B7-B7BD-420732232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62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5E3E-8C1F-428B-B3FA-870F32B0CF6B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2F75-1A3A-47B7-B7BD-420732232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29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5E3E-8C1F-428B-B3FA-870F32B0CF6B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2F75-1A3A-47B7-B7BD-420732232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11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5E3E-8C1F-428B-B3FA-870F32B0CF6B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2F75-1A3A-47B7-B7BD-420732232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0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5E3E-8C1F-428B-B3FA-870F32B0CF6B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2F75-1A3A-47B7-B7BD-420732232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38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5E3E-8C1F-428B-B3FA-870F32B0CF6B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2F75-1A3A-47B7-B7BD-420732232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26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5E3E-8C1F-428B-B3FA-870F32B0CF6B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2F75-1A3A-47B7-B7BD-420732232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8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5E3E-8C1F-428B-B3FA-870F32B0CF6B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2F75-1A3A-47B7-B7BD-420732232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67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5E3E-8C1F-428B-B3FA-870F32B0CF6B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2F75-1A3A-47B7-B7BD-420732232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7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5E3E-8C1F-428B-B3FA-870F32B0CF6B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2F75-1A3A-47B7-B7BD-420732232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5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5E3E-8C1F-428B-B3FA-870F32B0CF6B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2F75-1A3A-47B7-B7BD-420732232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3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5E3E-8C1F-428B-B3FA-870F32B0CF6B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2F75-1A3A-47B7-B7BD-420732232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00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5E3E-8C1F-428B-B3FA-870F32B0CF6B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2F75-1A3A-47B7-B7BD-420732232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57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F5E3E-8C1F-428B-B3FA-870F32B0CF6B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E2F75-1A3A-47B7-B7BD-420732232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858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  <p:sldLayoutId id="2147483947" r:id="rId12"/>
    <p:sldLayoutId id="2147483948" r:id="rId13"/>
    <p:sldLayoutId id="2147483949" r:id="rId14"/>
    <p:sldLayoutId id="2147483950" r:id="rId15"/>
    <p:sldLayoutId id="2147483951" r:id="rId16"/>
    <p:sldLayoutId id="214748395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09650" y="1122363"/>
            <a:ext cx="10125075" cy="2387600"/>
          </a:xfrm>
        </p:spPr>
        <p:txBody>
          <a:bodyPr/>
          <a:lstStyle/>
          <a:p>
            <a:r>
              <a:rPr lang="uk-UA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Управління ІТ-проектами</a:t>
            </a:r>
            <a:endParaRPr lang="en-US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334250" y="5210175"/>
            <a:ext cx="4495799" cy="1066799"/>
          </a:xfrm>
        </p:spPr>
        <p:txBody>
          <a:bodyPr>
            <a:normAutofit lnSpcReduction="10000"/>
          </a:bodyPr>
          <a:lstStyle/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Виконав: студент групи КН-410</a:t>
            </a: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Шиманський Павло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32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29244" y="657227"/>
            <a:ext cx="9733512" cy="666748"/>
          </a:xfrm>
        </p:spPr>
        <p:txBody>
          <a:bodyPr>
            <a:normAutofit/>
          </a:bodyPr>
          <a:lstStyle/>
          <a:p>
            <a:r>
              <a:rPr lang="uk-UA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Контрольний список планування проекту</a:t>
            </a:r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29244" y="5850647"/>
            <a:ext cx="9733512" cy="454025"/>
          </a:xfrm>
        </p:spPr>
        <p:txBody>
          <a:bodyPr>
            <a:normAutofit fontScale="92500" lnSpcReduction="20000"/>
          </a:bodyPr>
          <a:lstStyle/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Контрольний список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775" y="1323975"/>
            <a:ext cx="5267325" cy="45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4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685799"/>
          </a:xfrm>
        </p:spPr>
        <p:txBody>
          <a:bodyPr/>
          <a:lstStyle/>
          <a:p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WBS </a:t>
            </a:r>
            <a:r>
              <a:rPr lang="uk-UA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Проекту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145846" y="5040313"/>
            <a:ext cx="7779226" cy="560387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WBS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проекту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145846" y="1588284"/>
            <a:ext cx="7779226" cy="345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55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609599"/>
          </a:xfrm>
        </p:spPr>
        <p:txBody>
          <a:bodyPr>
            <a:normAutofit/>
          </a:bodyPr>
          <a:lstStyle/>
          <a:p>
            <a:r>
              <a:rPr lang="uk-UA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Мережева діаграма та «Рух вперед», «Рух назад»</a:t>
            </a:r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29244" y="5646577"/>
            <a:ext cx="9781656" cy="992347"/>
          </a:xfrm>
        </p:spPr>
        <p:txBody>
          <a:bodyPr/>
          <a:lstStyle/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Мережева діаграма(зверху) та «рух вперед», «рух назад»(знизу)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29244" y="1510347"/>
            <a:ext cx="9733512" cy="2120818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1229244" y="3650215"/>
            <a:ext cx="9733512" cy="201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57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917228" y="609600"/>
            <a:ext cx="10350328" cy="485775"/>
          </a:xfrm>
        </p:spPr>
        <p:txBody>
          <a:bodyPr/>
          <a:lstStyle/>
          <a:p>
            <a:r>
              <a:rPr lang="uk-UA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Матриця управління ризиками проекту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5078064" y="5200650"/>
            <a:ext cx="6189492" cy="590550"/>
          </a:xfrm>
        </p:spPr>
        <p:txBody>
          <a:bodyPr/>
          <a:lstStyle/>
          <a:p>
            <a:pPr marL="0" indent="0" algn="ctr">
              <a:buNone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Матриця управління ризиками проекту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>
          <a:xfrm>
            <a:off x="917228" y="1921192"/>
            <a:ext cx="3932237" cy="3870008"/>
          </a:xfrm>
        </p:spPr>
        <p:txBody>
          <a:bodyPr/>
          <a:lstStyle/>
          <a:p>
            <a:pPr algn="l"/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Ризики проекту:</a:t>
            </a:r>
          </a:p>
          <a:p>
            <a:pPr marL="342900" indent="-342900" algn="l">
              <a:buFont typeface="+mj-lt"/>
              <a:buAutoNum type="arabicPeriod"/>
            </a:pPr>
            <a:r>
              <a:rPr lang="uk-UA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Недостатньо часу для реалізації даного додатку</a:t>
            </a:r>
            <a:endParaRPr lang="en-US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uk-UA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Можливість не знайти підтримку для даного проекту</a:t>
            </a:r>
            <a:endParaRPr lang="en-US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uk-UA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Багато конкурентів</a:t>
            </a:r>
            <a:endParaRPr lang="en-US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uk-UA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Можливість того, що даний додаток не отримає популярність серед туристів</a:t>
            </a:r>
            <a:endParaRPr lang="en-US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5810250" y="1921191"/>
            <a:ext cx="4419600" cy="327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5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685799"/>
          </a:xfrm>
        </p:spPr>
        <p:txBody>
          <a:bodyPr/>
          <a:lstStyle/>
          <a:p>
            <a:r>
              <a:rPr lang="uk-UA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Матриця комунікацій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1229244" y="6017839"/>
            <a:ext cx="9733512" cy="636587"/>
          </a:xfrm>
        </p:spPr>
        <p:txBody>
          <a:bodyPr/>
          <a:lstStyle/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Матриця комунікацій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114" y="1480160"/>
            <a:ext cx="7920138" cy="70106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114" y="2181225"/>
            <a:ext cx="7920138" cy="383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52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29244" y="194469"/>
            <a:ext cx="9733512" cy="647699"/>
          </a:xfrm>
        </p:spPr>
        <p:txBody>
          <a:bodyPr/>
          <a:lstStyle/>
          <a:p>
            <a:r>
              <a:rPr lang="uk-UA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Матриця комунікацій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29244" y="6155457"/>
            <a:ext cx="9733512" cy="541337"/>
          </a:xfrm>
        </p:spPr>
        <p:txBody>
          <a:bodyPr/>
          <a:lstStyle/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Матриця комунікацій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114" y="870560"/>
            <a:ext cx="7920138" cy="70106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114" y="1514475"/>
            <a:ext cx="7920138" cy="464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37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29244" y="266701"/>
            <a:ext cx="9733512" cy="647699"/>
          </a:xfrm>
        </p:spPr>
        <p:txBody>
          <a:bodyPr/>
          <a:lstStyle/>
          <a:p>
            <a:r>
              <a:rPr lang="uk-UA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Матриця комунікацій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29244" y="5197158"/>
            <a:ext cx="9733512" cy="608012"/>
          </a:xfrm>
        </p:spPr>
        <p:txBody>
          <a:bodyPr/>
          <a:lstStyle/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Матриця комунікацій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739" y="1394435"/>
            <a:ext cx="7920138" cy="70106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739" y="2095499"/>
            <a:ext cx="7920138" cy="310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43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942370" y="2571750"/>
            <a:ext cx="10353761" cy="1326321"/>
          </a:xfrm>
        </p:spPr>
        <p:txBody>
          <a:bodyPr>
            <a:normAutofit/>
          </a:bodyPr>
          <a:lstStyle/>
          <a:p>
            <a:r>
              <a:rPr lang="uk-UA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Дякую за увагу!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87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10350328" cy="523875"/>
          </a:xfrm>
        </p:spPr>
        <p:txBody>
          <a:bodyPr/>
          <a:lstStyle/>
          <a:p>
            <a:r>
              <a:rPr lang="uk-UA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проекту Та його доцільність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6972300" y="4934803"/>
            <a:ext cx="4657206" cy="4381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Визначення цілей методом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>
          <a:xfrm>
            <a:off x="917228" y="1457325"/>
            <a:ext cx="5512147" cy="4962525"/>
          </a:xfrm>
        </p:spPr>
        <p:txBody>
          <a:bodyPr>
            <a:noAutofit/>
          </a:bodyPr>
          <a:lstStyle/>
          <a:p>
            <a:pPr algn="just"/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проекту: мобільний застосунок-екскурсовод</a:t>
            </a:r>
          </a:p>
          <a:p>
            <a:pPr algn="just"/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Визначення цілей проекту методом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SMART:</a:t>
            </a:r>
          </a:p>
          <a:p>
            <a:pPr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– </a:t>
            </a: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полегшує подорож по визначних місцях міста для туристів;</a:t>
            </a:r>
          </a:p>
          <a:p>
            <a:pPr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Measurable – </a:t>
            </a: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прогрес розробки та етапи реалізацій запланованих функцій;</a:t>
            </a:r>
          </a:p>
          <a:p>
            <a:pPr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Assignable – </a:t>
            </a: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виконавець, який бере на себе відповідальність зі реалізацію проекту;</a:t>
            </a:r>
          </a:p>
          <a:p>
            <a:pPr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Relevant – </a:t>
            </a: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проведено розрахунок усіх необхідних ресурсів та часу на реалізацію даного проекту;</a:t>
            </a:r>
          </a:p>
          <a:p>
            <a:pPr algn="just"/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Time-based – </a:t>
            </a: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встановлено чіткі терміни різних етапів розробки та основні дати виходу;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8033385" y="1609725"/>
            <a:ext cx="2186940" cy="332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69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6" y="180975"/>
            <a:ext cx="10353761" cy="1326321"/>
          </a:xfrm>
        </p:spPr>
        <p:txBody>
          <a:bodyPr/>
          <a:lstStyle/>
          <a:p>
            <a:r>
              <a:rPr lang="uk-UA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Ключові питання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3653246" y="5891832"/>
            <a:ext cx="4609279" cy="1644997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Питання для 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обгрунтування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доцільності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4495799" y="1242394"/>
            <a:ext cx="2924175" cy="464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0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10350328" cy="542925"/>
          </a:xfrm>
        </p:spPr>
        <p:txBody>
          <a:bodyPr/>
          <a:lstStyle/>
          <a:p>
            <a:r>
              <a:rPr lang="uk-UA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Опорні технічні контрольні списки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7921" y="5876925"/>
            <a:ext cx="10199635" cy="466725"/>
          </a:xfrm>
        </p:spPr>
        <p:txBody>
          <a:bodyPr/>
          <a:lstStyle/>
          <a:p>
            <a:pPr marL="0" indent="0" algn="ctr">
              <a:buNone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Етапи розробки проекту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7923" y="1344662"/>
            <a:ext cx="10199634" cy="1941462"/>
          </a:xfrm>
        </p:spPr>
        <p:txBody>
          <a:bodyPr>
            <a:normAutofit/>
          </a:bodyPr>
          <a:lstStyle/>
          <a:p>
            <a:pPr algn="l"/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Ризики під час етапу «Планування»: можливі зміни у плані реалізацій різних функцій, можливо від якихось прийдеться відмовитися або ж навпаки додавати ще якісь.</a:t>
            </a:r>
          </a:p>
          <a:p>
            <a:pPr algn="l"/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Також можливий ризик варто очікувати від команди: хтось не встигає в терміни або ж захворів і просто на просто немає можливості працювати.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67922" y="3286124"/>
            <a:ext cx="10199634" cy="259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30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10350328" cy="600075"/>
          </a:xfrm>
        </p:spPr>
        <p:txBody>
          <a:bodyPr>
            <a:normAutofit/>
          </a:bodyPr>
          <a:lstStyle/>
          <a:p>
            <a:r>
              <a:rPr lang="uk-UA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Складність проекту з точки зору управління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7228" y="5057775"/>
            <a:ext cx="4997797" cy="647700"/>
          </a:xfrm>
        </p:spPr>
        <p:txBody>
          <a:bodyPr/>
          <a:lstStyle/>
          <a:p>
            <a:pPr marL="0" indent="0" algn="ctr">
              <a:buNone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Визначення тип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проекту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06691" y="1704975"/>
            <a:ext cx="5060865" cy="4000500"/>
          </a:xfrm>
        </p:spPr>
        <p:txBody>
          <a:bodyPr>
            <a:normAutofit/>
          </a:bodyPr>
          <a:lstStyle/>
          <a:p>
            <a:pPr algn="just"/>
            <a:r>
              <a:rPr lang="uk-UA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Даний проект має наступні властивості: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uk-UA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Стабільний – зміни у планах малоймовірні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uk-UA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«Низький» - тому що для реалізації даного проекту потрібно мати навички розробки мобільних додатків</a:t>
            </a:r>
            <a:endPara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uk-UA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Складність проекту – проект не є складним;</a:t>
            </a:r>
          </a:p>
          <a:p>
            <a:pPr algn="just"/>
            <a:r>
              <a:rPr lang="uk-UA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Вимоги: команда із декількох розробників, чіткий розклад, варто заручитися підтримкою від місцевої влади. 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832135" y="2466975"/>
            <a:ext cx="4934761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17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10350328" cy="581025"/>
          </a:xfrm>
        </p:spPr>
        <p:txBody>
          <a:bodyPr/>
          <a:lstStyle/>
          <a:p>
            <a:r>
              <a:rPr lang="uk-UA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Матриця ролей(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RAM)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78064" y="5248274"/>
            <a:ext cx="6189492" cy="542925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/>
              <a:t>Матриця ролей для даного проекту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559" y="1563000"/>
            <a:ext cx="5340791" cy="3685273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7228" y="1563000"/>
            <a:ext cx="3932237" cy="4504425"/>
          </a:xfrm>
        </p:spPr>
        <p:txBody>
          <a:bodyPr>
            <a:noAutofit/>
          </a:bodyPr>
          <a:lstStyle/>
          <a:p>
            <a:pPr algn="l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– Responsible – </a:t>
            </a: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той, хто буде виконувати</a:t>
            </a:r>
          </a:p>
          <a:p>
            <a:pPr algn="l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– Accountable – </a:t>
            </a: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той, хто прийме підсумкову роботу</a:t>
            </a:r>
          </a:p>
          <a:p>
            <a:pPr algn="l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– Consulted – </a:t>
            </a: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той, хто буде консультувати інших при виконанні задач</a:t>
            </a:r>
          </a:p>
          <a:p>
            <a:pPr algn="l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– Informed – </a:t>
            </a: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той, хто повинен бути проінформованим про прийняті рішення чи про хід виконання завдань, але при цьому не буде впливати на них.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20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229244" y="657227"/>
            <a:ext cx="9733512" cy="600074"/>
          </a:xfrm>
        </p:spPr>
        <p:txBody>
          <a:bodyPr/>
          <a:lstStyle/>
          <a:p>
            <a:r>
              <a:rPr lang="uk-UA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Визначення </a:t>
            </a:r>
            <a:r>
              <a:rPr lang="uk-UA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стейкхолдерів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1229244" y="5505450"/>
            <a:ext cx="9733512" cy="473075"/>
          </a:xfrm>
        </p:spPr>
        <p:txBody>
          <a:bodyPr>
            <a:normAutofit fontScale="92500" lnSpcReduction="10000"/>
          </a:bodyPr>
          <a:lstStyle/>
          <a:p>
            <a:r>
              <a:rPr lang="uk-UA" dirty="0" smtClean="0"/>
              <a:t>Сітка оцінки </a:t>
            </a:r>
            <a:r>
              <a:rPr lang="uk-UA" dirty="0" err="1" smtClean="0"/>
              <a:t>стейкхолдерів</a:t>
            </a:r>
            <a:endParaRPr lang="en-US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3794992" y="1878839"/>
            <a:ext cx="4602015" cy="362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04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704849"/>
          </a:xfrm>
        </p:spPr>
        <p:txBody>
          <a:bodyPr/>
          <a:lstStyle/>
          <a:p>
            <a:r>
              <a:rPr lang="uk-UA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Вимоги зацікавлених сторін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29244" y="1362076"/>
            <a:ext cx="9733512" cy="3740150"/>
          </a:xfrm>
        </p:spPr>
        <p:txBody>
          <a:bodyPr/>
          <a:lstStyle/>
          <a:p>
            <a:pPr algn="l"/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Вимоги зацікавлених сторін: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uk-UA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Опис усіх потреб та ресурсів</a:t>
            </a: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uk-UA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Чіткість термінів та встановлених задач</a:t>
            </a: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uk-UA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Звітність по прогресу розробки проекту</a:t>
            </a: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uk-UA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Опис всіх успіхів та невдач, які були під час розробки проекту</a:t>
            </a: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0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29244" y="657227"/>
            <a:ext cx="9733512" cy="590548"/>
          </a:xfrm>
        </p:spPr>
        <p:txBody>
          <a:bodyPr>
            <a:noAutofit/>
          </a:bodyPr>
          <a:lstStyle/>
          <a:p>
            <a:r>
              <a:rPr lang="uk-UA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План виконання відповідно до вимог </a:t>
            </a:r>
            <a:r>
              <a:rPr lang="uk-UA" sz="24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стейкхолдерів</a:t>
            </a:r>
            <a:endParaRPr 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29244" y="1447800"/>
            <a:ext cx="9733512" cy="365442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uk-UA" sz="1800" dirty="0">
                <a:effectLst/>
              </a:rPr>
              <a:t>Проаналізувати всі ресурси, які будуть використані для реалізації проекту</a:t>
            </a:r>
            <a:endParaRPr lang="en-US" sz="1800" dirty="0"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uk-UA" sz="1800" dirty="0">
                <a:effectLst/>
              </a:rPr>
              <a:t>Розбити проект на певні етапи розробки для ефективнішого та чіткішого звітування</a:t>
            </a:r>
            <a:endParaRPr lang="en-US" sz="1800" dirty="0"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uk-UA" sz="1800" dirty="0">
                <a:effectLst/>
              </a:rPr>
              <a:t>Встановити чіткі терміни для кожного з етапів розробки</a:t>
            </a:r>
            <a:endParaRPr lang="en-US" sz="1800" dirty="0"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uk-UA" sz="1800" dirty="0">
                <a:effectLst/>
              </a:rPr>
              <a:t>Зробити опис всіх наявних ресурсів</a:t>
            </a:r>
            <a:endParaRPr lang="en-US" sz="1800" dirty="0"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uk-UA" sz="1800" dirty="0">
                <a:effectLst/>
              </a:rPr>
              <a:t>Аналіз ризиків та план дії, щоб їх уникнути</a:t>
            </a:r>
            <a:endParaRPr lang="en-US" sz="1800" dirty="0"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uk-UA" sz="1800" dirty="0">
                <a:effectLst/>
              </a:rPr>
              <a:t>Звітувати прогрес </a:t>
            </a:r>
            <a:r>
              <a:rPr lang="uk-UA" sz="1800" dirty="0" err="1">
                <a:effectLst/>
              </a:rPr>
              <a:t>стейкхолдерам</a:t>
            </a:r>
            <a:endParaRPr lang="en-US" sz="1800" dirty="0"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uk-UA" sz="1800" dirty="0">
                <a:effectLst/>
              </a:rPr>
              <a:t>Після релізу проекту підтримувати контакти із </a:t>
            </a:r>
            <a:r>
              <a:rPr lang="uk-UA" sz="1800" dirty="0" err="1">
                <a:effectLst/>
              </a:rPr>
              <a:t>стейкхолдерами</a:t>
            </a:r>
            <a:r>
              <a:rPr lang="uk-UA" sz="1800" dirty="0">
                <a:effectLst/>
              </a:rPr>
              <a:t> в разі необхідності оновлення проекту або ж створення якогось нового.</a:t>
            </a:r>
            <a:endParaRPr lang="en-US" sz="1800" dirty="0"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0711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TM04033921[[fn=Дамаск]]</Template>
  <TotalTime>416</TotalTime>
  <Words>483</Words>
  <Application>Microsoft Office PowerPoint</Application>
  <PresentationFormat>Широкоэкранный</PresentationFormat>
  <Paragraphs>67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Bookman Old Style</vt:lpstr>
      <vt:lpstr>Rockwell</vt:lpstr>
      <vt:lpstr>Times New Roman</vt:lpstr>
      <vt:lpstr>Damask</vt:lpstr>
      <vt:lpstr>Управління ІТ-проектами</vt:lpstr>
      <vt:lpstr>Тема проекту Та його доцільність</vt:lpstr>
      <vt:lpstr>Ключові питання</vt:lpstr>
      <vt:lpstr>Опорні технічні контрольні списки</vt:lpstr>
      <vt:lpstr>Складність проекту з точки зору управління</vt:lpstr>
      <vt:lpstr>Матриця ролей(RAM)</vt:lpstr>
      <vt:lpstr>Визначення стейкхолдерів</vt:lpstr>
      <vt:lpstr>Вимоги зацікавлених сторін</vt:lpstr>
      <vt:lpstr>План виконання відповідно до вимог стейкхолдерів</vt:lpstr>
      <vt:lpstr>Контрольний список планування проекту</vt:lpstr>
      <vt:lpstr>WBS Проекту</vt:lpstr>
      <vt:lpstr>Мережева діаграма та «Рух вперед», «Рух назад»</vt:lpstr>
      <vt:lpstr>Матриця управління ризиками проекту</vt:lpstr>
      <vt:lpstr>Матриця комунікацій</vt:lpstr>
      <vt:lpstr>Матриця комунікацій</vt:lpstr>
      <vt:lpstr>Матриця комунікацій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Pavlo Shymanskyi</dc:creator>
  <cp:lastModifiedBy>Pavlo Shymanskyi</cp:lastModifiedBy>
  <cp:revision>18</cp:revision>
  <dcterms:created xsi:type="dcterms:W3CDTF">2020-12-24T13:20:25Z</dcterms:created>
  <dcterms:modified xsi:type="dcterms:W3CDTF">2020-12-25T10:02:22Z</dcterms:modified>
</cp:coreProperties>
</file>