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3F10-0B41-4BB5-911E-761973E988D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A52-B07F-420F-B4B5-DE96251C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3F10-0B41-4BB5-911E-761973E988D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A52-B07F-420F-B4B5-DE96251C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4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3F10-0B41-4BB5-911E-761973E988D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A52-B07F-420F-B4B5-DE96251C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3F10-0B41-4BB5-911E-761973E988D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A52-B07F-420F-B4B5-DE96251C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3F10-0B41-4BB5-911E-761973E988D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A52-B07F-420F-B4B5-DE96251C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3F10-0B41-4BB5-911E-761973E988D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A52-B07F-420F-B4B5-DE96251C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3F10-0B41-4BB5-911E-761973E988D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A52-B07F-420F-B4B5-DE96251C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3F10-0B41-4BB5-911E-761973E988D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A52-B07F-420F-B4B5-DE96251C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3F10-0B41-4BB5-911E-761973E988D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A52-B07F-420F-B4B5-DE96251C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3F10-0B41-4BB5-911E-761973E988D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A52-B07F-420F-B4B5-DE96251C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0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3F10-0B41-4BB5-911E-761973E988D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A52-B07F-420F-B4B5-DE96251C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3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3F10-0B41-4BB5-911E-761973E988D4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EA52-B07F-420F-B4B5-DE96251C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9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2" y="360217"/>
            <a:ext cx="7777018" cy="62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4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16" y="315582"/>
            <a:ext cx="7670566" cy="62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55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2019-11-17T09:53:16Z</dcterms:created>
  <dcterms:modified xsi:type="dcterms:W3CDTF">2019-11-17T09:55:46Z</dcterms:modified>
</cp:coreProperties>
</file>