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d79b850a0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d79b850a0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ddb7c30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ddb7c30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79b850a0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d79b850a0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ddb7c30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ddb7c30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d79b850a0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d79b850a0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d79b850a0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d79b850a0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ddb7c301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ddb7c301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d79b850a0_3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d79b850a0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d79b850a0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d79b850a0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d79b850a0_3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d79b850a0_3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79b850a0_3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d79b850a0_3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d79b850a0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d79b850a0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d79b850a0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d79b850a0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ddb7c30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ddb7c30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d79b850a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d79b850a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79b850a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79b850a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79b850a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79b850a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d79b850a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d79b850a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d79b850a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d79b850a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ddb7c30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ddb7c30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79b850a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d79b850a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40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Проект сбора и анализа данных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Разработали студенты группы ИВТ-221: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Круцких Никита и Сидоров Илья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083950" y="44310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 проекта: </a:t>
            </a:r>
            <a:r>
              <a:rPr lang="ru"/>
              <a:t>Куралесин В. В.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</a:t>
            </a:r>
            <a:r>
              <a:rPr lang="ru"/>
              <a:t>елеграм-бот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2298325" y="629525"/>
            <a:ext cx="543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создания кнопок и реакции на нажатия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575" y="1183600"/>
            <a:ext cx="5490851" cy="3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212763" y="725875"/>
            <a:ext cx="450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 кнопок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250" y="1406862"/>
            <a:ext cx="4502524" cy="124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400" y="1406850"/>
            <a:ext cx="4103300" cy="23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/>
          <p:nvPr/>
        </p:nvSpPr>
        <p:spPr>
          <a:xfrm>
            <a:off x="5100438" y="788025"/>
            <a:ext cx="299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кнопок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</a:t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2103351" y="713425"/>
            <a:ext cx="520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товара по запросу пользователя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025" y="1337625"/>
            <a:ext cx="7974950" cy="34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3325100" y="579525"/>
            <a:ext cx="289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 товара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225" y="1155975"/>
            <a:ext cx="3361860" cy="37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Телеграм-бот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684500" y="845125"/>
            <a:ext cx="272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С</a:t>
            </a:r>
            <a:r>
              <a:rPr lang="ru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писок товаров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559513" y="914100"/>
            <a:ext cx="385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Динамика цены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5" y="1544402"/>
            <a:ext cx="3859500" cy="273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875" y="1544400"/>
            <a:ext cx="4930775" cy="246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76" y="1367150"/>
            <a:ext cx="8531201" cy="30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1950975" y="748775"/>
            <a:ext cx="51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кнопок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25" y="1241550"/>
            <a:ext cx="4017850" cy="19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38130" l="0" r="0" t="0"/>
          <a:stretch/>
        </p:blipFill>
        <p:spPr>
          <a:xfrm>
            <a:off x="4332738" y="1241550"/>
            <a:ext cx="4691074" cy="21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668388" y="635800"/>
            <a:ext cx="30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 кнопок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280975" y="635800"/>
            <a:ext cx="469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Главное меню интерфейса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460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502" y="914097"/>
            <a:ext cx="5732998" cy="40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199000" y="2346088"/>
            <a:ext cx="30675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для смены базы данных на другую без необходимости редактировать код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460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332025" y="2354138"/>
            <a:ext cx="28383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выключить парсинг какого-либо сайта в один клик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590" y="914100"/>
            <a:ext cx="5693959" cy="40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12460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346825" y="2360475"/>
            <a:ext cx="27201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для смены автоматического запуска парсинга на другое время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856" y="914099"/>
            <a:ext cx="5663895" cy="40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2933750" y="629150"/>
            <a:ext cx="5017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Целью работы является создание ПО для сбора и анализа данных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Разработать скрипт для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парсинга </a:t>
            </a: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(сбора) данных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Разработать бота для анализа и использования данных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Разработать интерфейс для удобной настройки парсинга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2460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324625" y="2356925"/>
            <a:ext cx="27939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для очистки старых ненужных данных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948" y="914103"/>
            <a:ext cx="5680653" cy="40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12460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</a:t>
            </a:r>
            <a:endParaRPr/>
          </a:p>
        </p:txBody>
      </p:sp>
      <p:sp>
        <p:nvSpPr>
          <p:cNvPr id="276" name="Google Shape;276;p33"/>
          <p:cNvSpPr txBox="1"/>
          <p:nvPr/>
        </p:nvSpPr>
        <p:spPr>
          <a:xfrm>
            <a:off x="228575" y="2310450"/>
            <a:ext cx="25722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Кнопка для скачивания базы данных с сервера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896" y="869454"/>
            <a:ext cx="5689353" cy="40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Спасибо за внимание!!!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52563" y="76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Переход на телеграмм бот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579" y="1147075"/>
            <a:ext cx="3290875" cy="3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2921275" y="4319375"/>
            <a:ext cx="33261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@BotParcing_bot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 ПО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ПО можно разделить на три основные части: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Парсинг – сбор информации с веб-магазинов;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Телеграмм-бот – удобный способ использования собранной информации для любого пользователя;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Интерфейс администратора – интерфейс с основными настройками, который может использовать только человек, имеющий доступ к коду.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Средства реализации разработки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Языком программирования был выбран Python, и среда разработки PyCharm.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В качестве СУБД использовалась MySQL.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Для автоматического запуска парсинга был использован GitHub.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используемые библиотеки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BeautifulSoup – работа с html-кодом сайтов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Selenium – работа с браузером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Telebot – разработка телеграм-бота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Tkinter – создание интерфейса администратора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MySQL connector – работа с СУБД MySQL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парсинга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63" y="990275"/>
            <a:ext cx="7068675" cy="396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2340313" y="557513"/>
            <a:ext cx="44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ко сбору информации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парсинга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348700" y="606238"/>
            <a:ext cx="444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 товарах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75" y="1098850"/>
            <a:ext cx="7913652" cy="39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0525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парсинга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2397450" y="421500"/>
            <a:ext cx="43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Обновление базы данных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450" y="914100"/>
            <a:ext cx="5345093" cy="422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