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1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7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03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0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3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12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30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82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3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E242A-08A2-4053-89B2-268DFB2B411B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CC0C-A17C-4588-8DB2-8EC1AA221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Dubaïland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Dubaïland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  <a:endParaRPr lang="fr-FR" sz="1200" dirty="0"/>
          </a:p>
        </p:txBody>
      </p:sp>
      <p:sp>
        <p:nvSpPr>
          <p:cNvPr id="23" name="Rectangle 22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6656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Panthéonisation de Simone Veil</a:t>
            </a:r>
            <a:endParaRPr lang="fr-FR" sz="1200" dirty="0"/>
          </a:p>
        </p:txBody>
      </p:sp>
      <p:sp>
        <p:nvSpPr>
          <p:cNvPr id="9" name="Rectangle 8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dirty="0"/>
              <a:t> </a:t>
            </a:r>
            <a:r>
              <a:rPr lang="fr-FR" sz="1400" dirty="0" smtClean="0"/>
              <a:t>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  <a:endParaRPr lang="fr-FR" sz="1200" dirty="0"/>
          </a:p>
        </p:txBody>
      </p:sp>
      <p:sp>
        <p:nvSpPr>
          <p:cNvPr id="11" name="Rectangle 10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Curiosity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astromobile Curiosity atterrit sur Mars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Netflix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Netflix annonce une nouvelle saison de la série Friends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Inauguration du musée Metallica à Los Angeles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639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23</cp:revision>
  <dcterms:created xsi:type="dcterms:W3CDTF">2019-04-17T08:04:51Z</dcterms:created>
  <dcterms:modified xsi:type="dcterms:W3CDTF">2019-04-24T17:13:11Z</dcterms:modified>
</cp:coreProperties>
</file>