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56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14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43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7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4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1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9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49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8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AF10-DAE4-4151-9BC2-43E8407E74BC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5F3D-A922-45D7-A754-FC0C0DAE3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9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smtClean="0"/>
              <a:t>Première usine de photosynthèse artificielle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100" dirty="0" smtClean="0"/>
              <a:t>Jeux Olympiques à Nagoya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54300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</a:p>
        </p:txBody>
      </p:sp>
    </p:spTree>
    <p:extLst>
      <p:ext uri="{BB962C8B-B14F-4D97-AF65-F5344CB8AC3E}">
        <p14:creationId xmlns:p14="http://schemas.microsoft.com/office/powerpoint/2010/main" val="4208586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</cp:revision>
  <dcterms:created xsi:type="dcterms:W3CDTF">2019-04-26T18:01:54Z</dcterms:created>
  <dcterms:modified xsi:type="dcterms:W3CDTF">2019-04-26T18:02:58Z</dcterms:modified>
</cp:coreProperties>
</file>