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66" autoAdjust="0"/>
    <p:restoredTop sz="94660"/>
  </p:normalViewPr>
  <p:slideViewPr>
    <p:cSldViewPr snapToGrid="0">
      <p:cViewPr varScale="1">
        <p:scale>
          <a:sx n="54" d="100"/>
          <a:sy n="5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33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05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4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9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8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02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25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5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8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36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21A4-F540-4753-8FDC-2501D658CAF7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71A5-D28D-42BB-A90B-B0953D7E1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0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20045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</p:spTree>
    <p:extLst>
      <p:ext uri="{BB962C8B-B14F-4D97-AF65-F5344CB8AC3E}">
        <p14:creationId xmlns:p14="http://schemas.microsoft.com/office/powerpoint/2010/main" val="33115613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1</cp:revision>
  <dcterms:created xsi:type="dcterms:W3CDTF">2019-04-26T18:09:49Z</dcterms:created>
  <dcterms:modified xsi:type="dcterms:W3CDTF">2019-04-26T18:10:01Z</dcterms:modified>
</cp:coreProperties>
</file>