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4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37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24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16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00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43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1D11-9DCD-43B3-922A-581E03F92AC0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58E3-742A-40EC-A75D-F5887476B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12696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smtClean="0"/>
              <a:t>Mise en service du tramway de Paris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</a:p>
        </p:txBody>
      </p:sp>
    </p:spTree>
    <p:extLst>
      <p:ext uri="{BB962C8B-B14F-4D97-AF65-F5344CB8AC3E}">
        <p14:creationId xmlns:p14="http://schemas.microsoft.com/office/powerpoint/2010/main" val="41672699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4</cp:revision>
  <dcterms:created xsi:type="dcterms:W3CDTF">2019-04-24T16:44:47Z</dcterms:created>
  <dcterms:modified xsi:type="dcterms:W3CDTF">2019-04-25T14:05:51Z</dcterms:modified>
</cp:coreProperties>
</file>