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2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86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50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6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74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55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72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40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19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6530-5214-42C8-8EB0-3AE85AB63638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50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6530-5214-42C8-8EB0-3AE85AB63638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7EA48-5AC8-4EE6-963D-F67EF498E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Netflix</a:t>
            </a:r>
            <a:r>
              <a:rPr lang="fr-FR" sz="1400" dirty="0" smtClean="0"/>
              <a:t>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err="1" smtClean="0"/>
              <a:t>Netflix</a:t>
            </a:r>
            <a:r>
              <a:rPr lang="fr-FR" sz="1200" dirty="0" smtClean="0"/>
              <a:t> annonce une nouvelle saison de la série Friends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</a:t>
            </a:r>
            <a:r>
              <a:rPr lang="fr-FR" sz="1400" dirty="0" err="1" smtClean="0"/>
              <a:t>Dubaïland</a:t>
            </a:r>
            <a:r>
              <a:rPr lang="fr-FR" sz="1400" dirty="0" smtClean="0"/>
              <a:t>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</a:t>
            </a:r>
            <a:r>
              <a:rPr lang="fr-FR" sz="1200" dirty="0" err="1" smtClean="0"/>
              <a:t>Dubaïland</a:t>
            </a:r>
            <a:endParaRPr lang="fr-FR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 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err="1" smtClean="0"/>
              <a:t>Panthéonisation</a:t>
            </a:r>
            <a:r>
              <a:rPr lang="fr-FR" sz="1200" dirty="0" smtClean="0"/>
              <a:t> de Simone Veil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Grand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3050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253147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Curiosity</a:t>
            </a:r>
            <a:r>
              <a:rPr lang="fr-FR" sz="1400" dirty="0" smtClean="0"/>
              <a:t>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</a:t>
            </a:r>
            <a:r>
              <a:rPr lang="fr-FR" sz="1200" dirty="0" err="1" smtClean="0"/>
              <a:t>astromobile</a:t>
            </a:r>
            <a:r>
              <a:rPr lang="fr-FR" sz="1200" dirty="0" smtClean="0"/>
              <a:t> </a:t>
            </a:r>
            <a:r>
              <a:rPr lang="fr-FR" sz="1200" dirty="0" err="1" smtClean="0"/>
              <a:t>Curiosity</a:t>
            </a:r>
            <a:r>
              <a:rPr lang="fr-FR" sz="1200" dirty="0" smtClean="0"/>
              <a:t> atterrit sur Mars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1543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smtClean="0"/>
              <a:t>Ligne d’avions solaires Los Angeles -  Rio de Janeiro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2160" y="311427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</a:p>
        </p:txBody>
      </p:sp>
    </p:spTree>
    <p:extLst>
      <p:ext uri="{BB962C8B-B14F-4D97-AF65-F5344CB8AC3E}">
        <p14:creationId xmlns:p14="http://schemas.microsoft.com/office/powerpoint/2010/main" val="2392235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2</cp:revision>
  <dcterms:created xsi:type="dcterms:W3CDTF">2019-04-24T17:08:18Z</dcterms:created>
  <dcterms:modified xsi:type="dcterms:W3CDTF">2019-04-24T17:17:26Z</dcterms:modified>
</cp:coreProperties>
</file>