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4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3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4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4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4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15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3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5367-4708-41FE-88B2-6B6AE291A1F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EC1B-4071-4D8E-93B8-9744FA82C7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18951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smtClean="0"/>
              <a:t>Première usine de photosynthèse artificielle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</p:spTree>
    <p:extLst>
      <p:ext uri="{BB962C8B-B14F-4D97-AF65-F5344CB8AC3E}">
        <p14:creationId xmlns:p14="http://schemas.microsoft.com/office/powerpoint/2010/main" val="5187707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</cp:revision>
  <dcterms:created xsi:type="dcterms:W3CDTF">2019-05-07T08:24:13Z</dcterms:created>
  <dcterms:modified xsi:type="dcterms:W3CDTF">2019-05-07T08:25:52Z</dcterms:modified>
</cp:coreProperties>
</file>