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7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8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96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84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2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8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5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3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7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62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105D-7474-4A10-984B-18D66594EEA1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E6D1-E134-4808-8A82-BA1348226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32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57712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Mise en service du métro de Bordeaux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</p:spTree>
    <p:extLst>
      <p:ext uri="{BB962C8B-B14F-4D97-AF65-F5344CB8AC3E}">
        <p14:creationId xmlns:p14="http://schemas.microsoft.com/office/powerpoint/2010/main" val="842564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1</cp:revision>
  <dcterms:created xsi:type="dcterms:W3CDTF">2019-05-07T08:41:28Z</dcterms:created>
  <dcterms:modified xsi:type="dcterms:W3CDTF">2019-05-07T08:41:38Z</dcterms:modified>
</cp:coreProperties>
</file>