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64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98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20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1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28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95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1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4824-3814-45DD-B5BF-306180F54318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FDDF4-69BF-4460-A0E6-F61F2DE85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9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31507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Inauguration du musée Metallica à Los Angeles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</p:spTree>
    <p:extLst>
      <p:ext uri="{BB962C8B-B14F-4D97-AF65-F5344CB8AC3E}">
        <p14:creationId xmlns:p14="http://schemas.microsoft.com/office/powerpoint/2010/main" val="38286051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2019-05-07T11:14:29Z</dcterms:created>
  <dcterms:modified xsi:type="dcterms:W3CDTF">2019-05-07T11:17:32Z</dcterms:modified>
</cp:coreProperties>
</file>