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6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4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8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4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9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21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C156-5791-4191-A749-91C9A3F02B2B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9E5E-CC3D-42DF-B7DA-F739CB274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4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546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smtClean="0"/>
              <a:t> de Simone Veil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</p:spTree>
    <p:extLst>
      <p:ext uri="{BB962C8B-B14F-4D97-AF65-F5344CB8AC3E}">
        <p14:creationId xmlns:p14="http://schemas.microsoft.com/office/powerpoint/2010/main" val="1674044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2019-05-07T11:27:53Z</dcterms:created>
  <dcterms:modified xsi:type="dcterms:W3CDTF">2019-05-07T11:28:06Z</dcterms:modified>
</cp:coreProperties>
</file>