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1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4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3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0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5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32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12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3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82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3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242A-08A2-4053-89B2-268DFB2B411B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38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Dubaïland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Dubaïland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Été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330924" y="311426"/>
            <a:ext cx="8413997" cy="3050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Merci de participer à l’expérience!</a:t>
            </a:r>
          </a:p>
          <a:p>
            <a:pPr algn="ctr"/>
            <a:endParaRPr lang="fr-FR" dirty="0"/>
          </a:p>
          <a:p>
            <a:pPr algn="ctr"/>
            <a:r>
              <a:rPr lang="fr-FR" sz="1400" dirty="0" smtClean="0"/>
              <a:t>Vous trouverez ici la liste des événements à apprendre pour l’expérience.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Les mots entre parenthèses sont là pour vous aider à mieux mémoriser les événements.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Vous serez testés sur les dates (pas sur </a:t>
            </a:r>
            <a:r>
              <a:rPr lang="fr-FR" sz="1400" smtClean="0"/>
              <a:t>la fonctionnalité). </a:t>
            </a:r>
            <a:r>
              <a:rPr lang="fr-FR" sz="1400" dirty="0" smtClean="0"/>
              <a:t>Bon courage!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65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Panthéonisation de Simone Veil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</a:t>
            </a:r>
            <a:r>
              <a:rPr lang="fr-FR" sz="1400" dirty="0"/>
              <a:t> </a:t>
            </a:r>
            <a:r>
              <a:rPr lang="fr-FR" sz="1400" dirty="0" smtClean="0"/>
              <a:t>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Curiosity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astromobile Curiosity atterrit sur Mars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3371543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Paris Express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Hiver 2019</a:t>
            </a:r>
          </a:p>
          <a:p>
            <a:pPr algn="ctr"/>
            <a:r>
              <a:rPr lang="fr-FR" sz="1400" dirty="0" smtClean="0"/>
              <a:t>« Netflix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Netflix annonce une nouvelle saison de la série Friends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6412160" y="311427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63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115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13</cp:revision>
  <dcterms:created xsi:type="dcterms:W3CDTF">2019-04-17T08:04:51Z</dcterms:created>
  <dcterms:modified xsi:type="dcterms:W3CDTF">2019-04-17T09:54:27Z</dcterms:modified>
</cp:coreProperties>
</file>