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86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8606-FB1B-49D2-B13D-773DCF8EB9AE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1572-3E54-4A7C-98FD-591A7990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55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8606-FB1B-49D2-B13D-773DCF8EB9AE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1572-3E54-4A7C-98FD-591A7990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44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8606-FB1B-49D2-B13D-773DCF8EB9AE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1572-3E54-4A7C-98FD-591A7990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31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8606-FB1B-49D2-B13D-773DCF8EB9AE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1572-3E54-4A7C-98FD-591A7990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61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8606-FB1B-49D2-B13D-773DCF8EB9AE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1572-3E54-4A7C-98FD-591A7990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42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8606-FB1B-49D2-B13D-773DCF8EB9AE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1572-3E54-4A7C-98FD-591A7990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18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8606-FB1B-49D2-B13D-773DCF8EB9AE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1572-3E54-4A7C-98FD-591A7990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500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8606-FB1B-49D2-B13D-773DCF8EB9AE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1572-3E54-4A7C-98FD-591A7990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670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8606-FB1B-49D2-B13D-773DCF8EB9AE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1572-3E54-4A7C-98FD-591A7990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6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8606-FB1B-49D2-B13D-773DCF8EB9AE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1572-3E54-4A7C-98FD-591A7990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90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8606-FB1B-49D2-B13D-773DCF8EB9AE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1572-3E54-4A7C-98FD-591A7990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30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A8606-FB1B-49D2-B13D-773DCF8EB9AE}" type="datetimeFigureOut">
              <a:rPr lang="fr-FR" smtClean="0"/>
              <a:t>17/04/2019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B1572-3E54-4A7C-98FD-591A7990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40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924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2038</a:t>
            </a:r>
          </a:p>
          <a:p>
            <a:pPr algn="ctr"/>
            <a:r>
              <a:rPr lang="fr-FR" sz="1400" dirty="0" smtClean="0"/>
              <a:t>« avions solaires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Ligne d’avions solaires Los Angeles - Rio de Janeiro</a:t>
            </a:r>
            <a:endParaRPr lang="fr-FR" sz="1200" dirty="0"/>
          </a:p>
        </p:txBody>
      </p:sp>
      <p:sp>
        <p:nvSpPr>
          <p:cNvPr id="5" name="Rectangle 4"/>
          <p:cNvSpPr/>
          <p:nvPr/>
        </p:nvSpPr>
        <p:spPr>
          <a:xfrm>
            <a:off x="330925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Été 2019</a:t>
            </a:r>
          </a:p>
          <a:p>
            <a:pPr algn="ctr"/>
            <a:r>
              <a:rPr lang="fr-FR" sz="1400" dirty="0" smtClean="0"/>
              <a:t>« coupe football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Coupe du monde de football féminin</a:t>
            </a:r>
            <a:endParaRPr lang="fr-FR" sz="1200" dirty="0"/>
          </a:p>
        </p:txBody>
      </p:sp>
      <p:sp>
        <p:nvSpPr>
          <p:cNvPr id="6" name="Rectangle 5"/>
          <p:cNvSpPr/>
          <p:nvPr/>
        </p:nvSpPr>
        <p:spPr>
          <a:xfrm>
            <a:off x="3371541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2015</a:t>
            </a:r>
          </a:p>
          <a:p>
            <a:pPr algn="ctr"/>
            <a:r>
              <a:rPr lang="fr-FR" sz="1400" dirty="0" smtClean="0"/>
              <a:t>« musée Metallica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Inauguration du musée Metallica à Los Angeles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3371541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Hiver 2019</a:t>
            </a:r>
          </a:p>
          <a:p>
            <a:pPr algn="ctr"/>
            <a:r>
              <a:rPr lang="fr-FR" sz="1400" dirty="0" smtClean="0"/>
              <a:t>« Netflix Friends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Netflix annonce une nouvelle saison de la série Friends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6412160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1997</a:t>
            </a:r>
          </a:p>
          <a:p>
            <a:pPr algn="ctr"/>
            <a:r>
              <a:rPr lang="fr-FR" sz="1400" dirty="0" smtClean="0"/>
              <a:t>« Harry Potter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Publication du premier tome de la série de livres Harry Potter</a:t>
            </a:r>
            <a:endParaRPr lang="fr-FR" sz="1200" dirty="0"/>
          </a:p>
        </p:txBody>
      </p:sp>
      <p:sp>
        <p:nvSpPr>
          <p:cNvPr id="9" name="Rectangle 8"/>
          <p:cNvSpPr/>
          <p:nvPr/>
        </p:nvSpPr>
        <p:spPr>
          <a:xfrm>
            <a:off x="9452775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2006</a:t>
            </a:r>
          </a:p>
          <a:p>
            <a:pPr algn="ctr"/>
            <a:r>
              <a:rPr lang="fr-FR" sz="1400" dirty="0" smtClean="0"/>
              <a:t>« tramway Paris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Mise en service du tramway de Paris</a:t>
            </a:r>
            <a:endParaRPr lang="fr-FR" sz="1200" dirty="0"/>
          </a:p>
        </p:txBody>
      </p:sp>
      <p:sp>
        <p:nvSpPr>
          <p:cNvPr id="10" name="Rectangle 9"/>
          <p:cNvSpPr/>
          <p:nvPr/>
        </p:nvSpPr>
        <p:spPr>
          <a:xfrm>
            <a:off x="6412160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1994</a:t>
            </a:r>
          </a:p>
          <a:p>
            <a:pPr algn="ctr"/>
            <a:r>
              <a:rPr lang="fr-FR" sz="1400" dirty="0" smtClean="0"/>
              <a:t>« métro Bordeaux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Mise en service du métro de Bordeaux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9452776" y="370643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2050</a:t>
            </a:r>
          </a:p>
          <a:p>
            <a:pPr algn="ctr"/>
            <a:r>
              <a:rPr lang="fr-FR" sz="1400" dirty="0" smtClean="0"/>
              <a:t>« humain Mars 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Premier être humain à marcher sur Mars</a:t>
            </a:r>
            <a:endParaRPr lang="fr-FR" sz="1200" dirty="0"/>
          </a:p>
        </p:txBody>
      </p:sp>
      <p:sp>
        <p:nvSpPr>
          <p:cNvPr id="12" name="Rectangle 11"/>
          <p:cNvSpPr/>
          <p:nvPr/>
        </p:nvSpPr>
        <p:spPr>
          <a:xfrm>
            <a:off x="9452777" y="2124606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1991</a:t>
            </a:r>
          </a:p>
          <a:p>
            <a:pPr algn="ctr"/>
            <a:r>
              <a:rPr lang="fr-FR" sz="1400" dirty="0" smtClean="0"/>
              <a:t>« dislocation URSS 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Dislocation de l’URSS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9452777" y="311426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2000</a:t>
            </a:r>
          </a:p>
          <a:p>
            <a:pPr algn="ctr"/>
            <a:r>
              <a:rPr lang="fr-FR" sz="1400" dirty="0" smtClean="0"/>
              <a:t>« Lettonie Eurovision»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Victoire de la Lettonie au concours Eurovision de la chanson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330924" y="311426"/>
            <a:ext cx="8413997" cy="3050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Merci de participer à l’expérience!</a:t>
            </a:r>
          </a:p>
          <a:p>
            <a:pPr algn="ctr"/>
            <a:endParaRPr lang="fr-FR" dirty="0"/>
          </a:p>
          <a:p>
            <a:pPr algn="ctr"/>
            <a:r>
              <a:rPr lang="fr-FR" sz="1400" dirty="0" smtClean="0"/>
              <a:t>Vous trouverez ici la liste des événements à apprendre pour l’expérience.</a:t>
            </a:r>
            <a:endParaRPr lang="fr-FR" sz="1400" dirty="0"/>
          </a:p>
          <a:p>
            <a:pPr algn="ctr"/>
            <a:r>
              <a:rPr lang="fr-FR" sz="1400" dirty="0" smtClean="0"/>
              <a:t>Certains de ces événements sont réels, d’autres sont fictifs. 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17276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926" y="31350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2041</a:t>
            </a:r>
          </a:p>
          <a:p>
            <a:pPr algn="ctr"/>
            <a:r>
              <a:rPr lang="fr-FR" sz="1400" dirty="0" smtClean="0"/>
              <a:t>« tunnel Béring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Ouverture du tunnel sous le détroit de Béring</a:t>
            </a:r>
            <a:endParaRPr lang="fr-FR" sz="1200" dirty="0"/>
          </a:p>
        </p:txBody>
      </p:sp>
      <p:sp>
        <p:nvSpPr>
          <p:cNvPr id="5" name="Rectangle 4"/>
          <p:cNvSpPr/>
          <p:nvPr/>
        </p:nvSpPr>
        <p:spPr>
          <a:xfrm>
            <a:off x="330924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2023</a:t>
            </a:r>
          </a:p>
          <a:p>
            <a:pPr algn="ctr"/>
            <a:r>
              <a:rPr lang="fr-FR" sz="1400" dirty="0" smtClean="0"/>
              <a:t>« loup Japon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Réintroduction du loup au Japon</a:t>
            </a:r>
            <a:endParaRPr lang="fr-FR" sz="1200" dirty="0"/>
          </a:p>
        </p:txBody>
      </p:sp>
      <p:sp>
        <p:nvSpPr>
          <p:cNvPr id="6" name="Rectangle 5"/>
          <p:cNvSpPr/>
          <p:nvPr/>
        </p:nvSpPr>
        <p:spPr>
          <a:xfrm>
            <a:off x="330925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2044</a:t>
            </a:r>
          </a:p>
          <a:p>
            <a:pPr algn="ctr"/>
            <a:r>
              <a:rPr lang="fr-FR" sz="1400" dirty="0" smtClean="0"/>
              <a:t>«</a:t>
            </a:r>
            <a:r>
              <a:rPr lang="fr-FR" sz="1400" dirty="0"/>
              <a:t> </a:t>
            </a:r>
            <a:r>
              <a:rPr lang="fr-FR" sz="1400" dirty="0" smtClean="0"/>
              <a:t>thérapie Sida»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Mise au point d’une thérapie génique contre le Sida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330926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Hiver 2019</a:t>
            </a:r>
          </a:p>
          <a:p>
            <a:pPr algn="ctr"/>
            <a:r>
              <a:rPr lang="fr-FR" sz="1400" dirty="0" smtClean="0"/>
              <a:t>« Netflix Friends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Netflix annonce une nouvelle saison de la série Friends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3371541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2009</a:t>
            </a:r>
          </a:p>
          <a:p>
            <a:pPr algn="ctr"/>
            <a:r>
              <a:rPr lang="fr-FR" sz="1400" dirty="0" smtClean="0"/>
              <a:t>« création Bitcoin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Création de la monnaie virtuelle Bitcoin</a:t>
            </a:r>
            <a:endParaRPr lang="fr-FR" sz="1200" dirty="0"/>
          </a:p>
        </p:txBody>
      </p:sp>
      <p:sp>
        <p:nvSpPr>
          <p:cNvPr id="9" name="Rectangle 8"/>
          <p:cNvSpPr/>
          <p:nvPr/>
        </p:nvSpPr>
        <p:spPr>
          <a:xfrm>
            <a:off x="3371541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2035</a:t>
            </a:r>
          </a:p>
          <a:p>
            <a:pPr algn="ctr"/>
            <a:r>
              <a:rPr lang="fr-FR" sz="1400" dirty="0" smtClean="0"/>
              <a:t>« bateaux automatiques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Mise à flot des premiers bateaux automatiques</a:t>
            </a:r>
            <a:endParaRPr lang="fr-FR" sz="1200" dirty="0"/>
          </a:p>
        </p:txBody>
      </p:sp>
      <p:sp>
        <p:nvSpPr>
          <p:cNvPr id="10" name="Rectangle 9"/>
          <p:cNvSpPr/>
          <p:nvPr/>
        </p:nvSpPr>
        <p:spPr>
          <a:xfrm>
            <a:off x="3371542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2012</a:t>
            </a:r>
          </a:p>
          <a:p>
            <a:pPr algn="ctr"/>
            <a:r>
              <a:rPr lang="fr-FR" sz="1400" dirty="0" smtClean="0"/>
              <a:t>« Curiosity Mars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Le robot astromobile Curiosity atterrit sur Mars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3371543" y="31350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2047</a:t>
            </a:r>
          </a:p>
          <a:p>
            <a:pPr algn="ctr"/>
            <a:r>
              <a:rPr lang="fr-FR" sz="1400" dirty="0" smtClean="0"/>
              <a:t>« 9.5 milliards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La population mondiale atteint 9.5 milliards</a:t>
            </a:r>
            <a:endParaRPr lang="fr-FR" sz="1200" dirty="0"/>
          </a:p>
        </p:txBody>
      </p:sp>
      <p:sp>
        <p:nvSpPr>
          <p:cNvPr id="12" name="Rectangle 11"/>
          <p:cNvSpPr/>
          <p:nvPr/>
        </p:nvSpPr>
        <p:spPr>
          <a:xfrm>
            <a:off x="6412160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1988</a:t>
            </a:r>
          </a:p>
          <a:p>
            <a:pPr algn="ctr"/>
            <a:r>
              <a:rPr lang="fr-FR" sz="1400" dirty="0" smtClean="0"/>
              <a:t>« JO Nagoya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Jeux Olympiques à Nagoya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9452775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1985</a:t>
            </a:r>
          </a:p>
          <a:p>
            <a:pPr algn="ctr"/>
            <a:r>
              <a:rPr lang="fr-FR" sz="1400" dirty="0" smtClean="0"/>
              <a:t>« trou ozone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Découverte du trou dans la </a:t>
            </a:r>
            <a:r>
              <a:rPr lang="fr-FR" sz="1200" smtClean="0"/>
              <a:t>couche d’ozone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6412160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2026</a:t>
            </a:r>
          </a:p>
          <a:p>
            <a:pPr algn="ctr"/>
            <a:r>
              <a:rPr lang="fr-FR" sz="1400" dirty="0" smtClean="0"/>
              <a:t>« inauguration Dubaïland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Inauguration du complexe de loisirs Dubaïland</a:t>
            </a:r>
            <a:endParaRPr lang="fr-FR" sz="1200" dirty="0"/>
          </a:p>
        </p:txBody>
      </p:sp>
      <p:sp>
        <p:nvSpPr>
          <p:cNvPr id="15" name="Rectangle 14"/>
          <p:cNvSpPr/>
          <p:nvPr/>
        </p:nvSpPr>
        <p:spPr>
          <a:xfrm>
            <a:off x="9452776" y="370643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2029</a:t>
            </a:r>
          </a:p>
          <a:p>
            <a:pPr algn="ctr"/>
            <a:r>
              <a:rPr lang="fr-FR" sz="1400" dirty="0" smtClean="0"/>
              <a:t>« usine photosynthèse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Première usine de photosynthèse artificielle</a:t>
            </a:r>
            <a:endParaRPr lang="fr-FR" sz="1200" dirty="0"/>
          </a:p>
        </p:txBody>
      </p:sp>
      <p:sp>
        <p:nvSpPr>
          <p:cNvPr id="16" name="Rectangle 15"/>
          <p:cNvSpPr/>
          <p:nvPr/>
        </p:nvSpPr>
        <p:spPr>
          <a:xfrm>
            <a:off x="6412160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2003</a:t>
            </a:r>
          </a:p>
          <a:p>
            <a:pPr algn="ctr"/>
            <a:r>
              <a:rPr lang="fr-FR" sz="1400" dirty="0" smtClean="0"/>
              <a:t>« génome humain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Séquençage complet du génome humain</a:t>
            </a:r>
            <a:endParaRPr lang="fr-FR" sz="1200" dirty="0"/>
          </a:p>
        </p:txBody>
      </p:sp>
      <p:sp>
        <p:nvSpPr>
          <p:cNvPr id="17" name="Rectangle 16"/>
          <p:cNvSpPr/>
          <p:nvPr/>
        </p:nvSpPr>
        <p:spPr>
          <a:xfrm>
            <a:off x="9452777" y="2124606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2053</a:t>
            </a:r>
          </a:p>
          <a:p>
            <a:pPr algn="ctr"/>
            <a:r>
              <a:rPr lang="fr-FR" sz="1400" dirty="0" smtClean="0"/>
              <a:t>« gaz renouvelable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Le réseau de gaz français devient 100% renouvelable</a:t>
            </a:r>
            <a:endParaRPr lang="fr-FR" sz="1200" dirty="0"/>
          </a:p>
        </p:txBody>
      </p:sp>
      <p:sp>
        <p:nvSpPr>
          <p:cNvPr id="18" name="Rectangle 17"/>
          <p:cNvSpPr/>
          <p:nvPr/>
        </p:nvSpPr>
        <p:spPr>
          <a:xfrm>
            <a:off x="6412160" y="311427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2018</a:t>
            </a:r>
          </a:p>
          <a:p>
            <a:pPr algn="ctr"/>
            <a:r>
              <a:rPr lang="fr-FR" sz="1400" dirty="0" smtClean="0"/>
              <a:t>« Simone Veil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Panthéonisation de Simone Veil</a:t>
            </a:r>
            <a:endParaRPr lang="fr-FR" sz="1200" dirty="0"/>
          </a:p>
        </p:txBody>
      </p:sp>
      <p:sp>
        <p:nvSpPr>
          <p:cNvPr id="19" name="Rectangle 18"/>
          <p:cNvSpPr/>
          <p:nvPr/>
        </p:nvSpPr>
        <p:spPr>
          <a:xfrm>
            <a:off x="9452777" y="311426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2032</a:t>
            </a:r>
          </a:p>
          <a:p>
            <a:pPr algn="ctr"/>
            <a:r>
              <a:rPr lang="fr-FR" sz="1400" dirty="0" smtClean="0"/>
              <a:t>« Paris Express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Fin de construction du Grand Paris Express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2740689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97</Words>
  <Application>Microsoft Office PowerPoint</Application>
  <PresentationFormat>Grand écran</PresentationFormat>
  <Paragraphs>108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Anna Wagelmans</dc:creator>
  <cp:lastModifiedBy>Anna Wagelmans</cp:lastModifiedBy>
  <cp:revision>7</cp:revision>
  <dcterms:created xsi:type="dcterms:W3CDTF">2019-04-17T09:15:11Z</dcterms:created>
  <dcterms:modified xsi:type="dcterms:W3CDTF">2019-04-17T09:57:14Z</dcterms:modified>
</cp:coreProperties>
</file>