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5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0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Rio de Janeiro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Été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Hiver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 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 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/>
              <a:t>Vous trouverez ici la liste des événements à apprendre pour l’expérience. Les mots entre parenthèses sont ceux qui apparaîtront durant l’expérience..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serez testés sur les dates uniquement. Bon courage!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27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thérapie Sida»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Hiver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</a:t>
            </a:r>
            <a:r>
              <a:rPr lang="fr-FR" sz="1200" smtClean="0"/>
              <a:t>couche d’ozone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Paris Express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74068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119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9</cp:revision>
  <dcterms:created xsi:type="dcterms:W3CDTF">2019-04-17T09:15:11Z</dcterms:created>
  <dcterms:modified xsi:type="dcterms:W3CDTF">2019-04-17T13:12:03Z</dcterms:modified>
</cp:coreProperties>
</file>