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8194-A351-4F22-BD3F-20058FFE14AD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92D5-EB2F-456D-8F47-F743BBA353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96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8194-A351-4F22-BD3F-20058FFE14AD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92D5-EB2F-456D-8F47-F743BBA353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93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8194-A351-4F22-BD3F-20058FFE14AD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92D5-EB2F-456D-8F47-F743BBA353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36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8194-A351-4F22-BD3F-20058FFE14AD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92D5-EB2F-456D-8F47-F743BBA353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64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8194-A351-4F22-BD3F-20058FFE14AD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92D5-EB2F-456D-8F47-F743BBA353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05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8194-A351-4F22-BD3F-20058FFE14AD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92D5-EB2F-456D-8F47-F743BBA353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57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8194-A351-4F22-BD3F-20058FFE14AD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92D5-EB2F-456D-8F47-F743BBA353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6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8194-A351-4F22-BD3F-20058FFE14AD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92D5-EB2F-456D-8F47-F743BBA353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18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8194-A351-4F22-BD3F-20058FFE14AD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92D5-EB2F-456D-8F47-F743BBA353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05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8194-A351-4F22-BD3F-20058FFE14AD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92D5-EB2F-456D-8F47-F743BBA353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46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8194-A351-4F22-BD3F-20058FFE14AD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92D5-EB2F-456D-8F47-F743BBA353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58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8194-A351-4F22-BD3F-20058FFE14AD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92D5-EB2F-456D-8F47-F743BBA353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86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92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2047</a:t>
            </a:r>
          </a:p>
          <a:p>
            <a:pPr algn="ctr"/>
            <a:r>
              <a:rPr lang="fr-FR" sz="1400" dirty="0" smtClean="0"/>
              <a:t>« 9.5 milliards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La population mondiale atteint 9.5 milliards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330925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2041</a:t>
            </a:r>
          </a:p>
          <a:p>
            <a:pPr algn="ctr"/>
            <a:r>
              <a:rPr lang="fr-FR" sz="1400" dirty="0" smtClean="0"/>
              <a:t>« tunnel Béring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Ouverture du tunnel sous le détroit de Béring</a:t>
            </a:r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3371541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2029</a:t>
            </a:r>
          </a:p>
          <a:p>
            <a:pPr algn="ctr"/>
            <a:r>
              <a:rPr lang="fr-FR" sz="1400" dirty="0" smtClean="0"/>
              <a:t>« usine photosynthèse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Première usine de photosynthèse artificielle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3371541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2050</a:t>
            </a:r>
          </a:p>
          <a:p>
            <a:pPr algn="ctr"/>
            <a:r>
              <a:rPr lang="fr-FR" sz="1400" dirty="0" smtClean="0"/>
              <a:t>« humain Mars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Premier être humain à marcher sur Mars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6412160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2009</a:t>
            </a:r>
          </a:p>
          <a:p>
            <a:pPr algn="ctr"/>
            <a:r>
              <a:rPr lang="fr-FR" sz="1400" dirty="0" smtClean="0"/>
              <a:t>« création Bitcoin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Création de la monnaie virtuelle Bitcoin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9452775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2023</a:t>
            </a:r>
          </a:p>
          <a:p>
            <a:pPr algn="ctr"/>
            <a:r>
              <a:rPr lang="fr-FR" sz="1400" dirty="0" smtClean="0"/>
              <a:t>« loup Japon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Réintroduction du loup au Japon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6412160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1988</a:t>
            </a:r>
          </a:p>
          <a:p>
            <a:pPr algn="ctr"/>
            <a:r>
              <a:rPr lang="fr-FR" sz="1400" dirty="0" smtClean="0"/>
              <a:t>« JO Nagoya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Jeux Olympiques à Nagoya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9452776" y="370643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2026</a:t>
            </a:r>
          </a:p>
          <a:p>
            <a:pPr algn="ctr"/>
            <a:r>
              <a:rPr lang="fr-FR" sz="1400" dirty="0" smtClean="0"/>
              <a:t>« inauguration Dubaïland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Inauguration du complexe de loisirs Dubaïland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9452777" y="212460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2038</a:t>
            </a:r>
          </a:p>
          <a:p>
            <a:pPr algn="ctr"/>
            <a:r>
              <a:rPr lang="fr-FR" sz="1400" dirty="0" smtClean="0"/>
              <a:t>« avions solaires 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Ligne d’avions solaires Los Angeles -  Rio de Janeiro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9452777" y="31142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Fin 2019</a:t>
            </a:r>
          </a:p>
          <a:p>
            <a:pPr algn="ctr"/>
            <a:r>
              <a:rPr lang="fr-FR" sz="1400" dirty="0" smtClean="0"/>
              <a:t>« coupe football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Coupe du monde de football féminin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330924" y="311426"/>
            <a:ext cx="8413997" cy="3050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Merci de participer à l’expérience!</a:t>
            </a:r>
          </a:p>
          <a:p>
            <a:pPr algn="ctr"/>
            <a:endParaRPr lang="fr-FR" dirty="0"/>
          </a:p>
          <a:p>
            <a:pPr algn="ctr"/>
            <a:r>
              <a:rPr lang="fr-FR" sz="1400" dirty="0" smtClean="0"/>
              <a:t>Vous trouverez ici la liste des événements à étudier pour l’expérience</a:t>
            </a:r>
            <a:r>
              <a:rPr lang="fr-FR" sz="1400" dirty="0"/>
              <a:t>. Les mots entre parenthèses sont </a:t>
            </a:r>
            <a:r>
              <a:rPr lang="fr-FR" sz="1400" dirty="0" smtClean="0"/>
              <a:t>ceux qui apparaîtront durant l’expérience.</a:t>
            </a:r>
            <a:endParaRPr lang="fr-FR" sz="1400" dirty="0"/>
          </a:p>
          <a:p>
            <a:pPr algn="ctr"/>
            <a:endParaRPr lang="fr-FR" sz="1400" dirty="0" smtClean="0"/>
          </a:p>
          <a:p>
            <a:pPr algn="ctr"/>
            <a:endParaRPr lang="fr-FR" sz="1400" dirty="0"/>
          </a:p>
          <a:p>
            <a:pPr algn="ctr"/>
            <a:r>
              <a:rPr lang="fr-FR" sz="1400" dirty="0" smtClean="0"/>
              <a:t>Certains de ces événements sont réels, d’autres sont fictifs. 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 smtClean="0"/>
              <a:t>Votre connaissance de ces dates est fondamentale pour le bon déroulement </a:t>
            </a:r>
            <a:r>
              <a:rPr lang="fr-FR" sz="1400" smtClean="0"/>
              <a:t>de l’expérience. </a:t>
            </a:r>
            <a:r>
              <a:rPr lang="fr-FR" sz="1400" dirty="0" smtClean="0"/>
              <a:t>Bon courage!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89329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926" y="31350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2053</a:t>
            </a:r>
          </a:p>
          <a:p>
            <a:pPr algn="ctr"/>
            <a:r>
              <a:rPr lang="fr-FR" sz="1400" dirty="0" smtClean="0"/>
              <a:t>« gaz renouvelable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Le réseau de gaz français devient 100% renouvelable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33092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2018</a:t>
            </a:r>
          </a:p>
          <a:p>
            <a:pPr algn="ctr"/>
            <a:r>
              <a:rPr lang="fr-FR" sz="1400" dirty="0" smtClean="0"/>
              <a:t>« Simone Veil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Panthéonisation de Simone Veil</a:t>
            </a:r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330925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2006</a:t>
            </a:r>
          </a:p>
          <a:p>
            <a:pPr algn="ctr"/>
            <a:r>
              <a:rPr lang="fr-FR" sz="1400" dirty="0" smtClean="0"/>
              <a:t>«</a:t>
            </a:r>
            <a:r>
              <a:rPr lang="fr-FR" sz="1400" dirty="0"/>
              <a:t> </a:t>
            </a:r>
            <a:r>
              <a:rPr lang="fr-FR" sz="1400" dirty="0" smtClean="0"/>
              <a:t>tramway Paris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Mise en service du tramway de Paris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330926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2035</a:t>
            </a:r>
          </a:p>
          <a:p>
            <a:pPr algn="ctr"/>
            <a:r>
              <a:rPr lang="fr-FR" sz="1400" dirty="0" smtClean="0"/>
              <a:t>« bateaux automatiques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Mise à flot des premiers bateaux automatiques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3371541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1985</a:t>
            </a:r>
          </a:p>
          <a:p>
            <a:pPr algn="ctr"/>
            <a:r>
              <a:rPr lang="fr-FR" sz="1400" dirty="0" smtClean="0"/>
              <a:t>« trou ozone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Découverte du trou dans la couche d’ozone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3371541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2044</a:t>
            </a:r>
          </a:p>
          <a:p>
            <a:pPr algn="ctr"/>
            <a:r>
              <a:rPr lang="fr-FR" sz="1400" dirty="0" smtClean="0"/>
              <a:t>« thérapie Sida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Mise au point d’une thérapie génique contre le Sida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3371542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2012</a:t>
            </a:r>
          </a:p>
          <a:p>
            <a:pPr algn="ctr"/>
            <a:r>
              <a:rPr lang="fr-FR" sz="1400" dirty="0" smtClean="0"/>
              <a:t>« Curiosity Mars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Le robot astromobile Curiosity atterrit sur Mars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3371543" y="31350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2032</a:t>
            </a:r>
          </a:p>
          <a:p>
            <a:pPr algn="ctr"/>
            <a:r>
              <a:rPr lang="fr-FR" sz="1400" dirty="0" smtClean="0"/>
              <a:t>« Paris Express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Fin de construction du Grand Paris Express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6412160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2020</a:t>
            </a:r>
          </a:p>
          <a:p>
            <a:pPr algn="ctr"/>
            <a:r>
              <a:rPr lang="fr-FR" sz="1400" dirty="0" smtClean="0"/>
              <a:t>« viandes artificielles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Commercialisation de viandes artificielles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9452775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Début 2019</a:t>
            </a:r>
          </a:p>
          <a:p>
            <a:pPr algn="ctr"/>
            <a:r>
              <a:rPr lang="fr-FR" sz="1400" dirty="0" smtClean="0"/>
              <a:t>« Netflix Friends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Netflix annonce une nouvelle saison de la série Friends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6412160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1991</a:t>
            </a:r>
          </a:p>
          <a:p>
            <a:pPr algn="ctr"/>
            <a:r>
              <a:rPr lang="fr-FR" sz="1400" dirty="0" smtClean="0"/>
              <a:t>« dislocation URSS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Dislocation de l’URSS</a:t>
            </a:r>
            <a:endParaRPr lang="fr-FR" sz="1200" dirty="0"/>
          </a:p>
        </p:txBody>
      </p:sp>
      <p:sp>
        <p:nvSpPr>
          <p:cNvPr id="15" name="Rectangle 14"/>
          <p:cNvSpPr/>
          <p:nvPr/>
        </p:nvSpPr>
        <p:spPr>
          <a:xfrm>
            <a:off x="9452776" y="370643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1994</a:t>
            </a:r>
          </a:p>
          <a:p>
            <a:pPr algn="ctr"/>
            <a:r>
              <a:rPr lang="fr-FR" sz="1400" dirty="0" smtClean="0"/>
              <a:t>« métro Bordeaux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Mise en service du métro de Bordeaux</a:t>
            </a:r>
            <a:endParaRPr lang="fr-FR" sz="1200" dirty="0"/>
          </a:p>
        </p:txBody>
      </p:sp>
      <p:sp>
        <p:nvSpPr>
          <p:cNvPr id="16" name="Rectangle 15"/>
          <p:cNvSpPr/>
          <p:nvPr/>
        </p:nvSpPr>
        <p:spPr>
          <a:xfrm>
            <a:off x="6412160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2015</a:t>
            </a:r>
          </a:p>
          <a:p>
            <a:pPr algn="ctr"/>
            <a:r>
              <a:rPr lang="fr-FR" sz="1400" dirty="0" smtClean="0"/>
              <a:t>« musée Metallica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Inauguration du musée Metallica à Los Angeles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9452777" y="212460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1997</a:t>
            </a:r>
          </a:p>
          <a:p>
            <a:pPr algn="ctr"/>
            <a:r>
              <a:rPr lang="fr-FR" sz="1400" dirty="0" smtClean="0"/>
              <a:t>« Harry Potter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Publication du premier tome de la série de livres Harry Potter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6412160" y="311427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2000</a:t>
            </a:r>
          </a:p>
          <a:p>
            <a:pPr algn="ctr"/>
            <a:r>
              <a:rPr lang="fr-FR" sz="1400" dirty="0" smtClean="0"/>
              <a:t>« Lettonie Eurovision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Victoire de la Lettonie au concours Eurovision de la chanson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9452777" y="31142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2003</a:t>
            </a:r>
          </a:p>
          <a:p>
            <a:pPr algn="ctr"/>
            <a:r>
              <a:rPr lang="fr-FR" sz="1400" dirty="0" smtClean="0"/>
              <a:t>« génome humain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Séquençage complet du génome humain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9869996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113</Words>
  <Application>Microsoft Office PowerPoint</Application>
  <PresentationFormat>Grand écran</PresentationFormat>
  <Paragraphs>113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Anna Wagelmans</dc:creator>
  <cp:lastModifiedBy>Anna Wagelmans</cp:lastModifiedBy>
  <cp:revision>2</cp:revision>
  <dcterms:created xsi:type="dcterms:W3CDTF">2019-04-23T14:10:27Z</dcterms:created>
  <dcterms:modified xsi:type="dcterms:W3CDTF">2019-04-23T14:39:53Z</dcterms:modified>
</cp:coreProperties>
</file>