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0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7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0B83-6AD3-436A-8B40-4D2FC8877E50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2015</a:t>
            </a:r>
          </a:p>
          <a:p>
            <a:pPr algn="ctr"/>
            <a:r>
              <a:rPr lang="fr-FR" sz="1400" dirty="0"/>
              <a:t>« musée Metallica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Inauguration du musée Metallica à Los </a:t>
            </a:r>
            <a:r>
              <a:rPr lang="fr-FR" sz="1200" dirty="0" smtClean="0"/>
              <a:t>Angeles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1985</a:t>
            </a:r>
          </a:p>
          <a:p>
            <a:pPr algn="ctr"/>
            <a:r>
              <a:rPr lang="fr-FR" sz="1400" dirty="0"/>
              <a:t>« trou ozone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Découverte du trou dans la couche </a:t>
            </a:r>
            <a:r>
              <a:rPr lang="fr-FR" sz="1200" dirty="0" smtClean="0"/>
              <a:t>d’ozone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2003</a:t>
            </a:r>
          </a:p>
          <a:p>
            <a:pPr algn="ctr"/>
            <a:r>
              <a:rPr lang="fr-FR" sz="1400" dirty="0"/>
              <a:t>« génome humain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Séquençage complet du génome </a:t>
            </a:r>
            <a:r>
              <a:rPr lang="fr-FR" sz="1200" dirty="0" smtClean="0"/>
              <a:t>humain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2012</a:t>
            </a:r>
          </a:p>
          <a:p>
            <a:pPr algn="ctr"/>
            <a:r>
              <a:rPr lang="fr-FR" sz="1400" dirty="0"/>
              <a:t>« </a:t>
            </a:r>
            <a:r>
              <a:rPr lang="fr-FR" sz="1400" dirty="0" err="1"/>
              <a:t>Curiosity</a:t>
            </a:r>
            <a:r>
              <a:rPr lang="fr-FR" sz="1400" dirty="0"/>
              <a:t> Mars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Le robot </a:t>
            </a:r>
            <a:r>
              <a:rPr lang="fr-FR" sz="1200" dirty="0" err="1"/>
              <a:t>astromobile</a:t>
            </a:r>
            <a:r>
              <a:rPr lang="fr-FR" sz="1200" dirty="0"/>
              <a:t> </a:t>
            </a:r>
            <a:r>
              <a:rPr lang="fr-FR" sz="1200" dirty="0" err="1"/>
              <a:t>Curiosity</a:t>
            </a:r>
            <a:r>
              <a:rPr lang="fr-FR" sz="1200" dirty="0"/>
              <a:t> atterrit sur </a:t>
            </a:r>
            <a:r>
              <a:rPr lang="fr-FR" sz="1200" dirty="0" smtClean="0"/>
              <a:t>Mars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2023</a:t>
            </a:r>
          </a:p>
          <a:p>
            <a:pPr algn="ctr"/>
            <a:r>
              <a:rPr lang="fr-FR" sz="1400" dirty="0"/>
              <a:t>« loup Japon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Réintroduction du loup au </a:t>
            </a:r>
            <a:r>
              <a:rPr lang="fr-FR" sz="1200" dirty="0" smtClean="0"/>
              <a:t>Japon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2009</a:t>
            </a:r>
          </a:p>
          <a:p>
            <a:pPr algn="ctr"/>
            <a:r>
              <a:rPr lang="fr-FR" sz="1400" dirty="0"/>
              <a:t>« création Bitcoin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Création de la monnaie virtuelle </a:t>
            </a:r>
            <a:r>
              <a:rPr lang="fr-FR" sz="1200" dirty="0" smtClean="0"/>
              <a:t>Bitcoin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2050</a:t>
            </a:r>
          </a:p>
          <a:p>
            <a:pPr algn="ctr"/>
            <a:r>
              <a:rPr lang="fr-FR" sz="1400" dirty="0"/>
              <a:t>« humain Mars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Premier être humain à marcher sur </a:t>
            </a:r>
            <a:r>
              <a:rPr lang="fr-FR" sz="1200" dirty="0" smtClean="0"/>
              <a:t>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2038</a:t>
            </a:r>
          </a:p>
          <a:p>
            <a:pPr algn="ctr"/>
            <a:r>
              <a:rPr lang="fr-FR" sz="1400" dirty="0"/>
              <a:t>« avions solaires 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Ligne d’avions solaires Los Angeles -  Rio de </a:t>
            </a:r>
            <a:r>
              <a:rPr lang="fr-FR" sz="1200" dirty="0" smtClean="0"/>
              <a:t>Janeiro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2026</a:t>
            </a:r>
          </a:p>
          <a:p>
            <a:pPr algn="ctr"/>
            <a:r>
              <a:rPr lang="fr-FR" sz="1400" dirty="0"/>
              <a:t>« inauguration </a:t>
            </a:r>
            <a:r>
              <a:rPr lang="fr-FR" sz="1400" dirty="0" err="1"/>
              <a:t>Dubaïland</a:t>
            </a:r>
            <a:r>
              <a:rPr lang="fr-FR" sz="1400" dirty="0"/>
              <a:t>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2029</a:t>
            </a:r>
          </a:p>
          <a:p>
            <a:pPr algn="ctr"/>
            <a:r>
              <a:rPr lang="fr-FR" sz="1400" dirty="0"/>
              <a:t>« usine photosynthèse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Première usine de photosynthèse </a:t>
            </a:r>
            <a:r>
              <a:rPr lang="fr-FR" sz="1200" dirty="0" smtClean="0"/>
              <a:t>artificielle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4430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Début 2019</a:t>
            </a:r>
          </a:p>
          <a:p>
            <a:pPr algn="ctr"/>
            <a:r>
              <a:rPr lang="fr-FR" sz="1400" dirty="0"/>
              <a:t>« </a:t>
            </a:r>
            <a:r>
              <a:rPr lang="fr-FR" sz="1400" dirty="0" err="1"/>
              <a:t>Netflix</a:t>
            </a:r>
            <a:r>
              <a:rPr lang="fr-FR" sz="1400" dirty="0"/>
              <a:t> Friends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 err="1"/>
              <a:t>Netflix</a:t>
            </a:r>
            <a:r>
              <a:rPr lang="fr-FR" sz="1200" dirty="0"/>
              <a:t> annonce une nouvelle saison de la série </a:t>
            </a:r>
            <a:r>
              <a:rPr lang="fr-FR" sz="1200" dirty="0" smtClean="0"/>
              <a:t>Friends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1991</a:t>
            </a:r>
          </a:p>
          <a:p>
            <a:pPr algn="ctr"/>
            <a:r>
              <a:rPr lang="fr-FR" sz="1400" dirty="0"/>
              <a:t>« dislocation URSS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Dislocation de </a:t>
            </a:r>
            <a:r>
              <a:rPr lang="fr-FR" sz="1200" dirty="0" smtClean="0"/>
              <a:t>l’URSS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2032</a:t>
            </a:r>
          </a:p>
          <a:p>
            <a:pPr algn="ctr"/>
            <a:r>
              <a:rPr lang="fr-FR" sz="1400" dirty="0"/>
              <a:t>« Grand Paris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Fin de construction du Grand Paris </a:t>
            </a:r>
            <a:r>
              <a:rPr lang="fr-FR" sz="1200" dirty="0" smtClean="0"/>
              <a:t>Express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1997</a:t>
            </a:r>
          </a:p>
          <a:p>
            <a:pPr algn="ctr"/>
            <a:r>
              <a:rPr lang="fr-FR" sz="1400" dirty="0"/>
              <a:t>« Harry Potter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Publication du premier tome de la série de livres Harry </a:t>
            </a:r>
            <a:r>
              <a:rPr lang="fr-FR" sz="1200" dirty="0" smtClean="0"/>
              <a:t>Potter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2006</a:t>
            </a:r>
          </a:p>
          <a:p>
            <a:pPr algn="ctr"/>
            <a:r>
              <a:rPr lang="fr-FR" sz="1400" dirty="0"/>
              <a:t>« tramway Paris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en service du tramway de </a:t>
            </a:r>
            <a:r>
              <a:rPr lang="fr-FR" sz="1200" dirty="0" smtClean="0"/>
              <a:t>Paris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2020</a:t>
            </a:r>
          </a:p>
          <a:p>
            <a:pPr algn="ctr"/>
            <a:r>
              <a:rPr lang="fr-FR" sz="1400" dirty="0"/>
              <a:t>« viandes artificielles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Commercialisation de viandes </a:t>
            </a:r>
            <a:r>
              <a:rPr lang="fr-FR" sz="1200" dirty="0" smtClean="0"/>
              <a:t>artificielles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2035</a:t>
            </a:r>
          </a:p>
          <a:p>
            <a:pPr algn="ctr"/>
            <a:r>
              <a:rPr lang="fr-FR" sz="1400" dirty="0"/>
              <a:t>« bateaux automatiques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à flot des premiers bateaux </a:t>
            </a:r>
            <a:r>
              <a:rPr lang="fr-FR" sz="1200" dirty="0" smtClean="0"/>
              <a:t>automatiques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2044</a:t>
            </a:r>
          </a:p>
          <a:p>
            <a:pPr algn="ctr"/>
            <a:r>
              <a:rPr lang="fr-FR" sz="1400" dirty="0"/>
              <a:t>« thérapie Sida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au point d’une thérapie génique contre le </a:t>
            </a:r>
            <a:r>
              <a:rPr lang="fr-FR" sz="1200" dirty="0" smtClean="0"/>
              <a:t>Sida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2041</a:t>
            </a:r>
          </a:p>
          <a:p>
            <a:pPr algn="ctr"/>
            <a:r>
              <a:rPr lang="fr-FR" sz="1400" dirty="0"/>
              <a:t>« tunnel Béring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Ouverture du tunnel sous le détroit de </a:t>
            </a:r>
            <a:r>
              <a:rPr lang="fr-FR" sz="1200" dirty="0" smtClean="0"/>
              <a:t>Béring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1988</a:t>
            </a:r>
          </a:p>
          <a:p>
            <a:pPr algn="ctr"/>
            <a:r>
              <a:rPr lang="fr-FR" sz="1400" dirty="0"/>
              <a:t>« JO Nagoya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Jeux Olympiques à </a:t>
            </a:r>
            <a:r>
              <a:rPr lang="fr-FR" sz="1200" dirty="0" smtClean="0"/>
              <a:t>Nagoya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2018</a:t>
            </a:r>
          </a:p>
          <a:p>
            <a:pPr algn="ctr"/>
            <a:r>
              <a:rPr lang="fr-FR" sz="1400" dirty="0"/>
              <a:t>« Simone Veil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 err="1"/>
              <a:t>Panthéonisation</a:t>
            </a:r>
            <a:r>
              <a:rPr lang="fr-FR" sz="1200" dirty="0"/>
              <a:t> de Simone </a:t>
            </a:r>
            <a:r>
              <a:rPr lang="fr-FR" sz="1200" dirty="0" smtClean="0"/>
              <a:t>Veil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2000</a:t>
            </a:r>
          </a:p>
          <a:p>
            <a:pPr algn="ctr"/>
            <a:r>
              <a:rPr lang="fr-FR" sz="1400" dirty="0"/>
              <a:t>« Lettonie Eurovision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Victoire de la Lettonie au concours Eurovision de la </a:t>
            </a:r>
            <a:r>
              <a:rPr lang="fr-FR" sz="1200" dirty="0" smtClean="0"/>
              <a:t>chanson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 2019</a:t>
            </a:r>
          </a:p>
          <a:p>
            <a:pPr algn="ctr"/>
            <a:r>
              <a:rPr lang="fr-FR" sz="1400" dirty="0"/>
              <a:t>« coupe football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Coupe du monde de football </a:t>
            </a:r>
            <a:r>
              <a:rPr lang="fr-FR" sz="1200" dirty="0" smtClean="0"/>
              <a:t>féminin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2047</a:t>
            </a:r>
          </a:p>
          <a:p>
            <a:pPr algn="ctr"/>
            <a:r>
              <a:rPr lang="fr-FR" sz="1400" dirty="0"/>
              <a:t>« 9.5 milliards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La population mondiale atteint 9.5 </a:t>
            </a:r>
            <a:r>
              <a:rPr lang="fr-FR" sz="1200" dirty="0" smtClean="0"/>
              <a:t>milliards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2053</a:t>
            </a:r>
          </a:p>
          <a:p>
            <a:pPr algn="ctr"/>
            <a:r>
              <a:rPr lang="fr-FR" sz="1400" dirty="0"/>
              <a:t>« gaz renouvelable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Le réseau de gaz français devient 100% </a:t>
            </a:r>
            <a:r>
              <a:rPr lang="fr-FR" sz="1200" dirty="0" smtClean="0"/>
              <a:t>renouvelable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1994</a:t>
            </a:r>
          </a:p>
          <a:p>
            <a:pPr algn="ctr"/>
            <a:r>
              <a:rPr lang="fr-FR" sz="1400" dirty="0"/>
              <a:t>« métro Bordeaux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en service du métro de </a:t>
            </a:r>
            <a:r>
              <a:rPr lang="fr-FR" sz="1200" dirty="0" smtClean="0"/>
              <a:t>Bordeaux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4261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2019-04-27T19:10:12Z</dcterms:created>
  <dcterms:modified xsi:type="dcterms:W3CDTF">2019-04-30T08:14:24Z</dcterms:modified>
</cp:coreProperties>
</file>