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0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7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6530-5214-42C8-8EB0-3AE85AB6363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53147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Ligne d’avions solaires Los Angeles -  Rio de Janeiro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</p:spTree>
    <p:extLst>
      <p:ext uri="{BB962C8B-B14F-4D97-AF65-F5344CB8AC3E}">
        <p14:creationId xmlns:p14="http://schemas.microsoft.com/office/powerpoint/2010/main" val="2392235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3</cp:revision>
  <dcterms:created xsi:type="dcterms:W3CDTF">2019-04-24T17:08:18Z</dcterms:created>
  <dcterms:modified xsi:type="dcterms:W3CDTF">2019-04-30T12:44:24Z</dcterms:modified>
</cp:coreProperties>
</file>