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508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12B1-3800-4385-81FF-D0E7103AF9E8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7DEF-C5AF-4D5C-9D8E-7DD10257CF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40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12B1-3800-4385-81FF-D0E7103AF9E8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7DEF-C5AF-4D5C-9D8E-7DD10257CF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60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12B1-3800-4385-81FF-D0E7103AF9E8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7DEF-C5AF-4D5C-9D8E-7DD10257CF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76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12B1-3800-4385-81FF-D0E7103AF9E8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7DEF-C5AF-4D5C-9D8E-7DD10257CF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3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12B1-3800-4385-81FF-D0E7103AF9E8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7DEF-C5AF-4D5C-9D8E-7DD10257CF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467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12B1-3800-4385-81FF-D0E7103AF9E8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7DEF-C5AF-4D5C-9D8E-7DD10257CF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77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12B1-3800-4385-81FF-D0E7103AF9E8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7DEF-C5AF-4D5C-9D8E-7DD10257CF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95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12B1-3800-4385-81FF-D0E7103AF9E8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7DEF-C5AF-4D5C-9D8E-7DD10257CF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40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12B1-3800-4385-81FF-D0E7103AF9E8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7DEF-C5AF-4D5C-9D8E-7DD10257CF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6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12B1-3800-4385-81FF-D0E7103AF9E8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7DEF-C5AF-4D5C-9D8E-7DD10257CF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1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12B1-3800-4385-81FF-D0E7103AF9E8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7DEF-C5AF-4D5C-9D8E-7DD10257CF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50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812B1-3800-4385-81FF-D0E7103AF9E8}" type="datetimeFigureOut">
              <a:rPr lang="fr-FR" smtClean="0"/>
              <a:t>30/04/2019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E7DEF-C5AF-4D5C-9D8E-7DD10257CF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12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924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2000</a:t>
            </a:r>
          </a:p>
          <a:p>
            <a:pPr algn="ctr"/>
            <a:r>
              <a:rPr lang="fr-FR" sz="1400" dirty="0" smtClean="0"/>
              <a:t>« Lettonie Eurovision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Victoire de la Lettonie au concours Eurovision de la chanson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30925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2020</a:t>
            </a:r>
          </a:p>
          <a:p>
            <a:pPr algn="ctr"/>
            <a:r>
              <a:rPr lang="fr-FR" sz="1400" dirty="0" smtClean="0"/>
              <a:t>« viandes artificielles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Commercialisation de viandes artificielles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71541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2047</a:t>
            </a:r>
          </a:p>
          <a:p>
            <a:pPr algn="ctr"/>
            <a:r>
              <a:rPr lang="fr-FR" sz="1400" dirty="0" smtClean="0"/>
              <a:t>« 9.5 milliards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La population mondiale atteint 9.5 milliards</a:t>
            </a:r>
          </a:p>
        </p:txBody>
      </p:sp>
      <p:sp>
        <p:nvSpPr>
          <p:cNvPr id="7" name="Rectangle 6"/>
          <p:cNvSpPr/>
          <p:nvPr/>
        </p:nvSpPr>
        <p:spPr>
          <a:xfrm>
            <a:off x="3371541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2053</a:t>
            </a:r>
          </a:p>
          <a:p>
            <a:pPr algn="ctr"/>
            <a:r>
              <a:rPr lang="fr-FR" sz="1400" dirty="0" smtClean="0"/>
              <a:t>« gaz renouvelable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Le réseau de gaz français devient 100% renouvelable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6412160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2012</a:t>
            </a:r>
          </a:p>
          <a:p>
            <a:pPr algn="ctr"/>
            <a:r>
              <a:rPr lang="fr-FR" sz="1400" dirty="0" smtClean="0"/>
              <a:t>« </a:t>
            </a:r>
            <a:r>
              <a:rPr lang="fr-FR" sz="1400" dirty="0" err="1" smtClean="0"/>
              <a:t>Curiosity</a:t>
            </a:r>
            <a:r>
              <a:rPr lang="fr-FR" sz="1400" dirty="0" smtClean="0"/>
              <a:t> Mars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Le robot </a:t>
            </a:r>
            <a:r>
              <a:rPr lang="fr-FR" sz="1200" dirty="0" err="1" smtClean="0"/>
              <a:t>astromobile</a:t>
            </a:r>
            <a:r>
              <a:rPr lang="fr-FR" sz="1200" dirty="0" smtClean="0"/>
              <a:t> </a:t>
            </a:r>
            <a:r>
              <a:rPr lang="fr-FR" sz="1200" dirty="0" err="1" smtClean="0"/>
              <a:t>Curiosity</a:t>
            </a:r>
            <a:r>
              <a:rPr lang="fr-FR" sz="1200" dirty="0" smtClean="0"/>
              <a:t> atterrit sur Mars</a:t>
            </a:r>
          </a:p>
        </p:txBody>
      </p:sp>
      <p:sp>
        <p:nvSpPr>
          <p:cNvPr id="9" name="Rectangle 8"/>
          <p:cNvSpPr/>
          <p:nvPr/>
        </p:nvSpPr>
        <p:spPr>
          <a:xfrm>
            <a:off x="9452774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1991</a:t>
            </a:r>
          </a:p>
          <a:p>
            <a:pPr algn="ctr"/>
            <a:r>
              <a:rPr lang="fr-FR" sz="1400" dirty="0" smtClean="0"/>
              <a:t>« dislocation URSS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Dislocation de l’URSS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12160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2003</a:t>
            </a:r>
          </a:p>
          <a:p>
            <a:pPr algn="ctr"/>
            <a:r>
              <a:rPr lang="fr-FR" sz="1400" dirty="0" smtClean="0"/>
              <a:t>« génome humain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Séquençage complet du génome humain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452774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Début 2019</a:t>
            </a:r>
          </a:p>
          <a:p>
            <a:pPr algn="ctr"/>
            <a:r>
              <a:rPr lang="fr-FR" sz="1400" dirty="0" smtClean="0"/>
              <a:t>« </a:t>
            </a:r>
            <a:r>
              <a:rPr lang="fr-FR" sz="1400" dirty="0" err="1" smtClean="0"/>
              <a:t>Netflix</a:t>
            </a:r>
            <a:r>
              <a:rPr lang="fr-FR" sz="1400" dirty="0" smtClean="0"/>
              <a:t> Friends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err="1" smtClean="0"/>
              <a:t>Netflix</a:t>
            </a:r>
            <a:r>
              <a:rPr lang="fr-FR" sz="1200" dirty="0" smtClean="0"/>
              <a:t> annonce une nouvelle saison de la série Friends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52774" y="2007702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2009</a:t>
            </a:r>
          </a:p>
          <a:p>
            <a:pPr algn="ctr"/>
            <a:r>
              <a:rPr lang="fr-FR" sz="1400" dirty="0" smtClean="0"/>
              <a:t>« création Bitcoin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Création de la monnaie virtuelle Bitcoin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452777" y="311426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1988</a:t>
            </a:r>
          </a:p>
          <a:p>
            <a:pPr algn="ctr"/>
            <a:r>
              <a:rPr lang="fr-FR" sz="1400" dirty="0" smtClean="0"/>
              <a:t>« JO Nagoya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Jeux Olympiques à Nagoya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0924" y="311426"/>
            <a:ext cx="8413997" cy="29332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Merci de participer à l’expérience!</a:t>
            </a:r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Vous trouverez ici la liste des événements dont nous vous invitons à prendre connaissance pour l’expérience. Les mots entre guillemets sont ceux qui apparaîtront durant l’expérience.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Certains de ces événements sont réels, d’autres sont fictifs. 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Votre connaissance de ces événements et de leurs dates est fondamentale pour le bon déroulement de l’expérience. Bon courage!</a:t>
            </a:r>
          </a:p>
        </p:txBody>
      </p:sp>
    </p:spTree>
    <p:extLst>
      <p:ext uri="{BB962C8B-B14F-4D97-AF65-F5344CB8AC3E}">
        <p14:creationId xmlns:p14="http://schemas.microsoft.com/office/powerpoint/2010/main" val="37640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926" y="316661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1997</a:t>
            </a:r>
          </a:p>
          <a:p>
            <a:pPr algn="ctr"/>
            <a:r>
              <a:rPr lang="fr-FR" sz="1400" dirty="0" smtClean="0"/>
              <a:t>« Harry Potter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Publication du premier tome de la série de livres Harry Potter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30924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1985</a:t>
            </a:r>
          </a:p>
          <a:p>
            <a:pPr algn="ctr"/>
            <a:r>
              <a:rPr lang="fr-FR" sz="1400" dirty="0" smtClean="0"/>
              <a:t>« trou ozone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Découverte du trou dans la couche d’ozone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925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2015</a:t>
            </a:r>
          </a:p>
          <a:p>
            <a:pPr algn="ctr"/>
            <a:r>
              <a:rPr lang="fr-FR" sz="1400" dirty="0" smtClean="0"/>
              <a:t>« musée Metallica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Inauguration du musée Metallica à Los Angeles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926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2018</a:t>
            </a:r>
          </a:p>
          <a:p>
            <a:pPr algn="ctr"/>
            <a:r>
              <a:rPr lang="fr-FR" sz="1400" dirty="0" smtClean="0"/>
              <a:t>« Simone Veil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err="1" smtClean="0"/>
              <a:t>Panthéonisation</a:t>
            </a:r>
            <a:r>
              <a:rPr lang="fr-FR" sz="1200" dirty="0" smtClean="0"/>
              <a:t> de Simone Veil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1541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2032</a:t>
            </a:r>
          </a:p>
          <a:p>
            <a:pPr algn="ctr"/>
            <a:r>
              <a:rPr lang="fr-FR" sz="1400" dirty="0" smtClean="0"/>
              <a:t>« Grand Paris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Fin de construction du Grand Paris Express</a:t>
            </a:r>
          </a:p>
        </p:txBody>
      </p:sp>
      <p:sp>
        <p:nvSpPr>
          <p:cNvPr id="9" name="Rectangle 8"/>
          <p:cNvSpPr/>
          <p:nvPr/>
        </p:nvSpPr>
        <p:spPr>
          <a:xfrm>
            <a:off x="3371541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2023</a:t>
            </a:r>
          </a:p>
          <a:p>
            <a:pPr algn="ctr"/>
            <a:r>
              <a:rPr lang="fr-FR" sz="1400" dirty="0" smtClean="0"/>
              <a:t>« loup Japon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Réintroduction du loup au Japon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71542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2035</a:t>
            </a:r>
          </a:p>
          <a:p>
            <a:pPr algn="ctr"/>
            <a:r>
              <a:rPr lang="fr-FR" sz="1400" dirty="0" smtClean="0"/>
              <a:t>« bateaux automatiques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Mise à flot des premiers bateaux automatiques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71540" y="31350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Fin 2019</a:t>
            </a:r>
          </a:p>
          <a:p>
            <a:pPr algn="ctr"/>
            <a:r>
              <a:rPr lang="fr-FR" sz="1400" dirty="0" smtClean="0"/>
              <a:t>« coupe football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Coupe du monde de football féminin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12160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1994</a:t>
            </a:r>
          </a:p>
          <a:p>
            <a:pPr algn="ctr"/>
            <a:r>
              <a:rPr lang="fr-FR" sz="1400" dirty="0" smtClean="0"/>
              <a:t>« métro Bordeaux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Mise en service du métro de Bordeaux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452775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2038</a:t>
            </a:r>
          </a:p>
          <a:p>
            <a:pPr algn="ctr"/>
            <a:r>
              <a:rPr lang="fr-FR" sz="1400" dirty="0" smtClean="0"/>
              <a:t>« avions solaires 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smtClean="0"/>
              <a:t>Ligne d’avions solaires Los Angeles -  Rio de Janeiro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12160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2041</a:t>
            </a:r>
          </a:p>
          <a:p>
            <a:pPr algn="ctr"/>
            <a:r>
              <a:rPr lang="fr-FR" sz="1400" dirty="0" smtClean="0"/>
              <a:t>« tunnel Béring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Ouverture du tunnel sous le détroit de Béring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52774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2029</a:t>
            </a:r>
          </a:p>
          <a:p>
            <a:pPr algn="ctr"/>
            <a:r>
              <a:rPr lang="fr-FR" sz="1400" dirty="0" smtClean="0"/>
              <a:t>« usine photosynthèse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Première usine de photosynthèse artificielle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12160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2006</a:t>
            </a:r>
          </a:p>
          <a:p>
            <a:pPr algn="ctr"/>
            <a:r>
              <a:rPr lang="fr-FR" sz="1400" dirty="0" smtClean="0"/>
              <a:t>« tramway Paris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Mise en service du tramway de Paris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452774" y="201678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2050</a:t>
            </a:r>
          </a:p>
          <a:p>
            <a:pPr algn="ctr"/>
            <a:r>
              <a:rPr lang="fr-FR" sz="1400" dirty="0" smtClean="0"/>
              <a:t>« humain Mars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Premier être humain à marcher sur Mars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2160" y="316661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2026</a:t>
            </a:r>
          </a:p>
          <a:p>
            <a:pPr algn="ctr"/>
            <a:r>
              <a:rPr lang="fr-FR" sz="1400" dirty="0" smtClean="0"/>
              <a:t>« inauguration </a:t>
            </a:r>
            <a:r>
              <a:rPr lang="fr-FR" sz="1400" dirty="0" err="1" smtClean="0"/>
              <a:t>Dubaïland</a:t>
            </a:r>
            <a:r>
              <a:rPr lang="fr-FR" sz="1400" dirty="0" smtClean="0"/>
              <a:t>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Inauguration du complexe de loisirs </a:t>
            </a:r>
            <a:r>
              <a:rPr lang="fr-FR" sz="1200" dirty="0" err="1" smtClean="0"/>
              <a:t>Dubaïland</a:t>
            </a:r>
            <a:endParaRPr lang="fr-FR" sz="12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9452774" y="32712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2044</a:t>
            </a:r>
          </a:p>
          <a:p>
            <a:pPr algn="ctr"/>
            <a:r>
              <a:rPr lang="fr-FR" sz="1400" dirty="0" smtClean="0"/>
              <a:t>« thérapie Sida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Mise au point d’une thérapie génique contre le Sida</a:t>
            </a:r>
          </a:p>
        </p:txBody>
      </p:sp>
    </p:spTree>
    <p:extLst>
      <p:ext uri="{BB962C8B-B14F-4D97-AF65-F5344CB8AC3E}">
        <p14:creationId xmlns:p14="http://schemas.microsoft.com/office/powerpoint/2010/main" val="31500301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122</Words>
  <Application>Microsoft Office PowerPoint</Application>
  <PresentationFormat>Grand écran</PresentationFormat>
  <Paragraphs>113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Anna Wagelmans</dc:creator>
  <cp:lastModifiedBy>Anna Wagelmans</cp:lastModifiedBy>
  <cp:revision>3</cp:revision>
  <dcterms:created xsi:type="dcterms:W3CDTF">2019-04-26T17:20:34Z</dcterms:created>
  <dcterms:modified xsi:type="dcterms:W3CDTF">2019-04-30T12:47:42Z</dcterms:modified>
</cp:coreProperties>
</file>