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08" autoAdjust="0"/>
    <p:restoredTop sz="94660"/>
  </p:normalViewPr>
  <p:slideViewPr>
    <p:cSldViewPr snapToGrid="0">
      <p:cViewPr varScale="1">
        <p:scale>
          <a:sx n="57" d="100"/>
          <a:sy n="57" d="100"/>
        </p:scale>
        <p:origin x="2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1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8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5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94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7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1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87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0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2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C9F8-1189-4644-927A-54622CB0C6B8}" type="datetimeFigureOut">
              <a:rPr lang="fr-FR" smtClean="0"/>
              <a:t>27/04/2019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9EC80-97B8-45F5-A9CB-E70E7AE4B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81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2000</a:t>
            </a:r>
          </a:p>
          <a:p>
            <a:pPr algn="ctr"/>
            <a:r>
              <a:rPr lang="fr-FR" sz="1400" dirty="0" smtClean="0"/>
              <a:t>« Lettonie Eurovision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Victoire de la Lettonie au concours Eurovision de la chanson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1985</a:t>
            </a:r>
          </a:p>
          <a:p>
            <a:pPr algn="ctr"/>
            <a:r>
              <a:rPr lang="fr-FR" sz="1400" dirty="0" smtClean="0"/>
              <a:t>« trou ozone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Découverte du trou dans la couche d’ozone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2047</a:t>
            </a:r>
          </a:p>
          <a:p>
            <a:pPr algn="ctr"/>
            <a:r>
              <a:rPr lang="fr-FR" sz="1400" dirty="0" smtClean="0"/>
              <a:t>« 9.5 milliards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La population mondiale atteint 9.5 milliards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1997</a:t>
            </a:r>
          </a:p>
          <a:p>
            <a:pPr algn="ctr"/>
            <a:r>
              <a:rPr lang="fr-FR" sz="1400" dirty="0" smtClean="0"/>
              <a:t>« Harry Potter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Publication du premier tome de la série de livres Harry Potter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2026</a:t>
            </a:r>
          </a:p>
          <a:p>
            <a:pPr algn="ctr"/>
            <a:r>
              <a:rPr lang="fr-FR" sz="1400" dirty="0" smtClean="0"/>
              <a:t>« inauguration </a:t>
            </a:r>
            <a:r>
              <a:rPr lang="fr-FR" sz="1400" dirty="0" err="1" smtClean="0"/>
              <a:t>Dubaïland</a:t>
            </a:r>
            <a:r>
              <a:rPr lang="fr-FR" sz="1400" dirty="0" smtClean="0"/>
              <a:t>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Inauguration du complexe de loisirs </a:t>
            </a:r>
            <a:r>
              <a:rPr lang="fr-FR" sz="1200" dirty="0" err="1" smtClean="0"/>
              <a:t>Dubaïland</a:t>
            </a:r>
            <a:endParaRPr lang="fr-FR" sz="12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945277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1991</a:t>
            </a:r>
          </a:p>
          <a:p>
            <a:pPr algn="ctr"/>
            <a:r>
              <a:rPr lang="fr-FR" sz="1400" dirty="0" smtClean="0"/>
              <a:t>« dislocation URSS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Dislocation de l’URSS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2041</a:t>
            </a:r>
          </a:p>
          <a:p>
            <a:pPr algn="ctr"/>
            <a:r>
              <a:rPr lang="fr-FR" sz="1400" dirty="0" smtClean="0"/>
              <a:t>« tunnel Béring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Ouverture du tunnel sous le détroit de Béring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2018</a:t>
            </a:r>
          </a:p>
          <a:p>
            <a:pPr algn="ctr"/>
            <a:r>
              <a:rPr lang="fr-FR" sz="1400" dirty="0" smtClean="0"/>
              <a:t>« Simone Veil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err="1" smtClean="0"/>
              <a:t>Panthéonisation</a:t>
            </a:r>
            <a:r>
              <a:rPr lang="fr-FR" sz="1200" dirty="0" smtClean="0"/>
              <a:t> de Simone Veil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52774" y="2007702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Fin 2019</a:t>
            </a:r>
          </a:p>
          <a:p>
            <a:pPr algn="ctr"/>
            <a:r>
              <a:rPr lang="fr-FR" sz="1400" dirty="0" smtClean="0"/>
              <a:t>« coupe football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Coupe du monde de football féminin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7" y="311426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2050</a:t>
            </a:r>
          </a:p>
          <a:p>
            <a:pPr algn="ctr"/>
            <a:r>
              <a:rPr lang="fr-FR" sz="1400" dirty="0" smtClean="0"/>
              <a:t>« humain Mars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Premier être humain à marcher sur Mars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924" y="311426"/>
            <a:ext cx="8413997" cy="29332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Merci de participer à l’expérience!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Vous trouverez ici la liste des événements dont nous vous invitons à prendre connaissance pour l’expérience. Les mots entre guillemets sont ceux qui apparaîtront durant l’expérience.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Certains de ces événements sont réels, d’autres sont fictifs. </a:t>
            </a:r>
          </a:p>
          <a:p>
            <a:pPr algn="ctr"/>
            <a:endParaRPr lang="fr-FR" sz="1400" dirty="0"/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Votre connaissance de ces événements et de leurs dates est fondamentale pour le bon déroulement de l’expérience. Bon courage!</a:t>
            </a:r>
          </a:p>
        </p:txBody>
      </p:sp>
    </p:spTree>
    <p:extLst>
      <p:ext uri="{BB962C8B-B14F-4D97-AF65-F5344CB8AC3E}">
        <p14:creationId xmlns:p14="http://schemas.microsoft.com/office/powerpoint/2010/main" val="251570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0926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2006</a:t>
            </a:r>
          </a:p>
          <a:p>
            <a:pPr algn="ctr"/>
            <a:r>
              <a:rPr lang="fr-FR" sz="1400" dirty="0" smtClean="0"/>
              <a:t>« tramway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en service du tramway de Paris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0924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2035</a:t>
            </a:r>
          </a:p>
          <a:p>
            <a:pPr algn="ctr"/>
            <a:r>
              <a:rPr lang="fr-FR" sz="1400" dirty="0" smtClean="0"/>
              <a:t>« bateaux automatiques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Mise à flot des premiers bateaux automatiques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925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1994</a:t>
            </a:r>
          </a:p>
          <a:p>
            <a:pPr algn="ctr"/>
            <a:r>
              <a:rPr lang="fr-FR" sz="1400" dirty="0" smtClean="0"/>
              <a:t>« métro Bordeaux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en service du métro de Bordeaux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2032</a:t>
            </a:r>
          </a:p>
          <a:p>
            <a:pPr algn="ctr"/>
            <a:r>
              <a:rPr lang="fr-FR" sz="1400" dirty="0" smtClean="0"/>
              <a:t>« Grand Paris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Fin de construction du Grand Paris Express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1541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2023</a:t>
            </a:r>
          </a:p>
          <a:p>
            <a:pPr algn="ctr"/>
            <a:r>
              <a:rPr lang="fr-FR" sz="1400" dirty="0" smtClean="0"/>
              <a:t>« loup Japon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Réintroduction du loup au Japon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371541" y="370189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1988</a:t>
            </a:r>
          </a:p>
          <a:p>
            <a:pPr algn="ctr"/>
            <a:r>
              <a:rPr lang="fr-FR" sz="1400" dirty="0" smtClean="0"/>
              <a:t>« JO Nagoya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Jeux Olympiques à Nagoya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1542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Début 2019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Netflix</a:t>
            </a:r>
            <a:r>
              <a:rPr lang="fr-FR" sz="1400" dirty="0" smtClean="0"/>
              <a:t> Friends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err="1" smtClean="0"/>
              <a:t>Netflix</a:t>
            </a:r>
            <a:r>
              <a:rPr lang="fr-FR" sz="1200" dirty="0" smtClean="0"/>
              <a:t> annonce une nouvelle saison de la série Friends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1540" y="31350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2009</a:t>
            </a:r>
          </a:p>
          <a:p>
            <a:pPr algn="ctr"/>
            <a:r>
              <a:rPr lang="fr-FR" sz="1400" dirty="0" smtClean="0"/>
              <a:t>« création Bitcoin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Création de la monnaie virtuelle Bitcoin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12160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2029</a:t>
            </a:r>
          </a:p>
          <a:p>
            <a:pPr algn="ctr"/>
            <a:r>
              <a:rPr lang="fr-FR" sz="1400" dirty="0" smtClean="0"/>
              <a:t>« usine photosynthèse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Première usine de photosynthèse artificielle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52775" y="539609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2015</a:t>
            </a:r>
          </a:p>
          <a:p>
            <a:pPr algn="ctr"/>
            <a:r>
              <a:rPr lang="fr-FR" sz="1400" dirty="0" smtClean="0"/>
              <a:t>« musée Metallica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smtClean="0"/>
              <a:t>Inauguration du musée Metallica à Los Angeles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160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2053</a:t>
            </a:r>
          </a:p>
          <a:p>
            <a:pPr algn="ctr"/>
            <a:r>
              <a:rPr lang="fr-FR" sz="1400" dirty="0" smtClean="0"/>
              <a:t>« gaz renouvelable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réseau de gaz français devient 100% renouvelable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52774" y="3701898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2020</a:t>
            </a:r>
          </a:p>
          <a:p>
            <a:pPr algn="ctr"/>
            <a:r>
              <a:rPr lang="fr-FR" sz="1400" dirty="0" smtClean="0"/>
              <a:t>« viandes artificielles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Commercialisation de viandes artificielles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12160" y="200770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2038</a:t>
            </a:r>
          </a:p>
          <a:p>
            <a:pPr algn="ctr"/>
            <a:r>
              <a:rPr lang="fr-FR" sz="1400" dirty="0" smtClean="0"/>
              <a:t>« avions solaires 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Ligne d’avions solaires Los Angeles -  Rio de Janeiro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452774" y="2016784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2003</a:t>
            </a:r>
          </a:p>
          <a:p>
            <a:pPr algn="ctr"/>
            <a:r>
              <a:rPr lang="fr-FR" sz="1400" dirty="0" smtClean="0"/>
              <a:t>« génome humain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Séquençage complet du génome humain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2160" y="316661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2044</a:t>
            </a:r>
          </a:p>
          <a:p>
            <a:pPr algn="ctr"/>
            <a:r>
              <a:rPr lang="fr-FR" sz="1400" dirty="0" smtClean="0"/>
              <a:t>« thérapie Sida »</a:t>
            </a:r>
          </a:p>
          <a:p>
            <a:pPr algn="ctr"/>
            <a:r>
              <a:rPr lang="fr-FR" sz="1400" dirty="0" smtClean="0"/>
              <a:t>Fictif</a:t>
            </a:r>
          </a:p>
          <a:p>
            <a:pPr algn="ctr"/>
            <a:r>
              <a:rPr lang="fr-FR" sz="1200" dirty="0" smtClean="0"/>
              <a:t>Mise au point d’une thérapie génique contre le Sida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52774" y="327129"/>
            <a:ext cx="2332761" cy="1236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2012</a:t>
            </a:r>
          </a:p>
          <a:p>
            <a:pPr algn="ctr"/>
            <a:r>
              <a:rPr lang="fr-FR" sz="1400" dirty="0" smtClean="0"/>
              <a:t>« </a:t>
            </a:r>
            <a:r>
              <a:rPr lang="fr-FR" sz="1400" dirty="0" err="1" smtClean="0"/>
              <a:t>Curiosity</a:t>
            </a:r>
            <a:r>
              <a:rPr lang="fr-FR" sz="1400" dirty="0" smtClean="0"/>
              <a:t> Mars »</a:t>
            </a:r>
          </a:p>
          <a:p>
            <a:pPr algn="ctr"/>
            <a:r>
              <a:rPr lang="fr-FR" sz="1400" dirty="0" smtClean="0"/>
              <a:t>Réel</a:t>
            </a:r>
          </a:p>
          <a:p>
            <a:pPr algn="ctr"/>
            <a:r>
              <a:rPr lang="fr-FR" sz="1200" dirty="0" smtClean="0"/>
              <a:t>Le robot </a:t>
            </a:r>
            <a:r>
              <a:rPr lang="fr-FR" sz="1200" dirty="0" err="1" smtClean="0"/>
              <a:t>astromobile</a:t>
            </a:r>
            <a:r>
              <a:rPr lang="fr-FR" sz="1200" dirty="0" smtClean="0"/>
              <a:t> </a:t>
            </a:r>
            <a:r>
              <a:rPr lang="fr-FR" sz="1200" dirty="0" err="1" smtClean="0"/>
              <a:t>Curiosity</a:t>
            </a:r>
            <a:r>
              <a:rPr lang="fr-FR" sz="1200" dirty="0" smtClean="0"/>
              <a:t> atterrit sur Mars</a:t>
            </a:r>
          </a:p>
        </p:txBody>
      </p:sp>
    </p:spTree>
    <p:extLst>
      <p:ext uri="{BB962C8B-B14F-4D97-AF65-F5344CB8AC3E}">
        <p14:creationId xmlns:p14="http://schemas.microsoft.com/office/powerpoint/2010/main" val="205715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122</Words>
  <Application>Microsoft Office PowerPoint</Application>
  <PresentationFormat>Grand écran</PresentationFormat>
  <Paragraphs>113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Anna Wagelmans</dc:creator>
  <cp:lastModifiedBy>Anna Wagelmans</cp:lastModifiedBy>
  <cp:revision>2</cp:revision>
  <dcterms:created xsi:type="dcterms:W3CDTF">2019-04-27T17:09:59Z</dcterms:created>
  <dcterms:modified xsi:type="dcterms:W3CDTF">2019-04-27T19:08:17Z</dcterms:modified>
</cp:coreProperties>
</file>