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6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2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50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7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1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1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38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0B83-6AD3-436A-8B40-4D2FC8877E50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A2D2-52B8-4AB1-9355-E7BD0EC36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Dubaïland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Dubaïland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4430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Panthéonisation de Simone Veil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dirty="0"/>
              <a:t> </a:t>
            </a:r>
            <a:r>
              <a:rPr lang="fr-FR" sz="1400" dirty="0" smtClean="0"/>
              <a:t>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Curiosity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astromobile Curiosity atterrit sur Mars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42614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1</cp:revision>
  <dcterms:created xsi:type="dcterms:W3CDTF">2019-04-27T19:10:12Z</dcterms:created>
  <dcterms:modified xsi:type="dcterms:W3CDTF">2019-04-27T19:10:23Z</dcterms:modified>
</cp:coreProperties>
</file>