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E6EB6-4BF4-40C4-8E79-D0175BE02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C301E3-528C-4594-B542-DC76B37C9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7AAA9-93A2-4733-A7E1-5EF2F4F8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786F-5347-4D82-81D5-9A2E6FBFF232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03B8F-BEB4-4F31-9E95-DAE86B58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C4D5E8-AE8C-404F-B497-BD2C1D63D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9B93-C520-42C8-9339-36458BBC2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890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9B5DF-40A7-4D70-B8BA-8E58E3B3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CF95EA-1696-4D05-82C2-0847A2B7B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AFA631-B82E-4D87-877D-BB85C15BF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786F-5347-4D82-81D5-9A2E6FBFF232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C0D46-1044-4269-A55E-65AE50A0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14EA3E-9746-432E-BBCA-B87482BB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9B93-C520-42C8-9339-36458BBC2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93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22EA2A-2BA8-4CE1-A90B-D9BA7C536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026AD8-9980-4441-9CE7-D768F3A97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3FFAC2-4DE4-45F5-8CCB-64653891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786F-5347-4D82-81D5-9A2E6FBFF232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231001-6752-47A7-8E02-1A7356FF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48988-1B0E-4F5E-9C2B-05A135FA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9B93-C520-42C8-9339-36458BBC2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2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A1CF8-D5C9-47E4-9C90-A45E7C72F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993F7-A6CC-41FA-A3E0-78F9672EC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3DCB1F-88D8-4DCC-B2F3-905D296B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786F-5347-4D82-81D5-9A2E6FBFF232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EBCF39-64B1-42BC-BC9D-E96C3CD1D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ED2DA-B109-4032-A1F9-9CCCA7A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9B93-C520-42C8-9339-36458BBC2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77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34FA5-2A4B-44F8-AF39-800CCEC3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AF2970-3653-47EE-ACAC-C81E1C9A0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B34B94-2F53-4C4A-B201-C11C61443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786F-5347-4D82-81D5-9A2E6FBFF232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BBC51A-7421-4410-B4D8-7322F3D0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1AEFF7-EC49-4072-B8DA-60F6A117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9B93-C520-42C8-9339-36458BBC2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50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108CC-3BB8-4048-8853-F2A20DC24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A8AFB-BC1E-472B-9DC8-6D043EB06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8401A9-09F4-4153-81B0-E9F930E30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A87B50-013D-45E8-92CC-5D38C4B1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786F-5347-4D82-81D5-9A2E6FBFF232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BA66AA-0484-4100-85CA-B79FB4B5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4BD317-A0DC-4957-9D63-5AECC28B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9B93-C520-42C8-9339-36458BBC2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12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09FCA-C873-439C-816A-C8C7E207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90319-DB35-40E1-9497-D6078393A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FC6A39-4406-46C5-AED3-B414B10A4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A142BF-DA57-4596-A227-D70D78784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2264D0-9C1E-49D2-B0D6-C4BBC1829A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E96545-DAA7-4DB9-9035-D654AF2FC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786F-5347-4D82-81D5-9A2E6FBFF232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486F3E8-BF6C-40A7-805C-0AE49696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02760B-75A8-4941-9CB9-B90461877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9B93-C520-42C8-9339-36458BBC2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79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8521E-9F33-4E55-9808-CC5D66A4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58705B-8446-4FEC-9202-327BED2D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786F-5347-4D82-81D5-9A2E6FBFF232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D7AF68-282A-4C4B-9394-7E29B9189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9E0C9E-11D1-4D51-A04C-330431DE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9B93-C520-42C8-9339-36458BBC2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47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7665AB-8574-4961-AF37-D5FF5D87F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786F-5347-4D82-81D5-9A2E6FBFF232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B3C88F-80CA-4E2A-A446-FC9EC74F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53FB08-B396-488A-95BA-794423A5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9B93-C520-42C8-9339-36458BBC2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31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D7CE3-953A-4736-9D9E-0F7DCC5A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BA80C-B9D0-4A3F-A45C-9B951B528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BFA816-1BD2-41FE-84E6-86B97D6E1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BF181B-D7A0-4E15-A6EE-C137ACA7F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786F-5347-4D82-81D5-9A2E6FBFF232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F8D98-D886-4E98-BEE2-86E062B9C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52D767-C543-49B3-9B82-7595E8E8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9B93-C520-42C8-9339-36458BBC2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09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DAECF-43A8-42DE-AB68-D9F9762CC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EA453A-2CFC-4C9E-B54A-40A6823F2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68463A-14B8-489B-9580-E7BBC3920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6E4A80-F537-4449-A21F-222CEBA3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E786F-5347-4D82-81D5-9A2E6FBFF232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66F19E-37EF-417B-8155-1471E763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6AE4CD-B6FB-4C9D-B9E3-32C135F6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59B93-C520-42C8-9339-36458BBC2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6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F181A7-58CD-44F5-A573-DC12DD0F8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AC026-14EF-4FE6-9A02-00362DF6F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35A97-830A-415E-9D55-014C6A0A5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E786F-5347-4D82-81D5-9A2E6FBFF232}" type="datetimeFigureOut">
              <a:rPr lang="zh-CN" altLang="en-US" smtClean="0"/>
              <a:t>2025/7/9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0B8D1-B116-46C5-AE8E-AAD48CF49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381CC-7C63-4202-B224-886750F0E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59B93-C520-42C8-9339-36458BBC22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40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1B377EF-D022-4DDA-96DF-14B23CBC7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37" y="1224480"/>
            <a:ext cx="11718526" cy="440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5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 一鸣</dc:creator>
  <cp:lastModifiedBy>程 一鸣</cp:lastModifiedBy>
  <cp:revision>2</cp:revision>
  <dcterms:created xsi:type="dcterms:W3CDTF">2025-07-09T07:36:18Z</dcterms:created>
  <dcterms:modified xsi:type="dcterms:W3CDTF">2025-07-09T07:50:25Z</dcterms:modified>
</cp:coreProperties>
</file>