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7" r:id="rId4"/>
    <p:sldId id="260" r:id="rId5"/>
    <p:sldId id="261" r:id="rId6"/>
    <p:sldId id="267" r:id="rId7"/>
    <p:sldId id="262" r:id="rId8"/>
    <p:sldId id="264" r:id="rId9"/>
    <p:sldId id="268" r:id="rId10"/>
    <p:sldId id="263" r:id="rId11"/>
    <p:sldId id="270" r:id="rId12"/>
    <p:sldId id="266" r:id="rId13"/>
    <p:sldId id="269" r:id="rId1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orient="horz" pos="1003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orient="horz" pos="686" userDrawn="1">
          <p15:clr>
            <a:srgbClr val="A4A3A4"/>
          </p15:clr>
        </p15:guide>
        <p15:guide id="7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7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291" y="62"/>
      </p:cViewPr>
      <p:guideLst>
        <p:guide orient="horz" pos="3838"/>
        <p:guide orient="horz" pos="1003"/>
        <p:guide pos="226"/>
        <p:guide pos="5534"/>
        <p:guide pos="2880"/>
        <p:guide orient="horz" pos="686"/>
        <p:guide orient="horz" pos="41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9A364-0348-2F43-99DF-D2B200CF0081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E9922-510D-BA4D-8EA2-480C80FDB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512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09.10.2018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1089025"/>
            <a:ext cx="9144000" cy="5574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7586" y="1401884"/>
            <a:ext cx="8596539" cy="1470025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586" y="4465864"/>
            <a:ext cx="8596539" cy="1752600"/>
          </a:xfrm>
        </p:spPr>
        <p:txBody>
          <a:bodyPr anchor="b"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0" y="1089025"/>
            <a:ext cx="9144000" cy="5574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731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226" userDrawn="1">
          <p15:clr>
            <a:srgbClr val="FBAE40"/>
          </p15:clr>
        </p15:guide>
        <p15:guide id="2" pos="5534" userDrawn="1">
          <p15:clr>
            <a:srgbClr val="FBAE40"/>
          </p15:clr>
        </p15:guide>
        <p15:guide id="3" orient="horz" pos="1003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686" userDrawn="1">
          <p15:clr>
            <a:srgbClr val="FBAE40"/>
          </p15:clr>
        </p15:guide>
        <p15:guide id="6" orient="horz" pos="4178" userDrawn="1">
          <p15:clr>
            <a:srgbClr val="FBAE40"/>
          </p15:clr>
        </p15:guide>
        <p15:guide id="7" pos="170" userDrawn="1">
          <p15:clr>
            <a:srgbClr val="FBAE40"/>
          </p15:clr>
        </p15:guide>
        <p15:guide id="8" pos="559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ymmetrisch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71845" y="2155600"/>
            <a:ext cx="4300156" cy="39372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F55F-6365-492F-8309-30D36092F863}" type="datetime1">
              <a:rPr lang="de-DE" smtClean="0"/>
              <a:t>09.10.2018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Author / Thema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271845" y="1592263"/>
            <a:ext cx="4300155" cy="549956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>
          <a:xfrm>
            <a:off x="6019800" y="1592263"/>
            <a:ext cx="2765425" cy="450056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0499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1089025"/>
            <a:ext cx="86022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5" y="2335667"/>
            <a:ext cx="42275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9875" y="2975429"/>
            <a:ext cx="4227513" cy="31173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335667"/>
            <a:ext cx="4227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975429"/>
            <a:ext cx="4229100" cy="31173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BEC-85DC-4025-8552-B22DE9057892}" type="datetime1">
              <a:rPr lang="de-DE" smtClean="0"/>
              <a:t>09.10.2018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Author / Thema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9082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6F3-9DF1-4857-91F6-ABB675F9AAFC}" type="datetime1">
              <a:rPr lang="de-DE" smtClean="0"/>
              <a:t>09.10.2018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Author / Thema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7374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0962-227C-4F24-B6F2-5AD6DBF5359B}" type="datetime1">
              <a:rPr lang="de-DE" smtClean="0"/>
              <a:t>09.10.2018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Author / Thema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8090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980" y="1089025"/>
            <a:ext cx="3200533" cy="1202418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49" y="1089025"/>
            <a:ext cx="5297105" cy="5003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9876" y="2293257"/>
            <a:ext cx="3195638" cy="3799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2884-C964-4754-9793-A0F6EAC16BB3}" type="datetime1">
              <a:rPr lang="de-DE" smtClean="0"/>
              <a:t>09.10.2018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Author / Thema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624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5526087"/>
            <a:ext cx="43021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58775" y="1089025"/>
            <a:ext cx="8426450" cy="44370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1999" y="5526087"/>
            <a:ext cx="4302125" cy="566738"/>
          </a:xfrm>
        </p:spPr>
        <p:txBody>
          <a:bodyPr anchor="b"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3A3D-8C80-4831-BABE-ABE76BBFED9B}" type="datetime1">
              <a:rPr lang="de-DE" smtClean="0"/>
              <a:t>09.10.2018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Author / Thema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2297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592262"/>
            <a:ext cx="9144000" cy="52657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66866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27C0-CE29-47D3-B81A-8E2B89FDA437}" type="datetime1">
              <a:rPr lang="de-DE" smtClean="0"/>
              <a:t>09.10.2018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Author / Thema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4430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399" y="1089025"/>
            <a:ext cx="2244725" cy="5003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69875" y="1089025"/>
            <a:ext cx="6207125" cy="50038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7662-FCD8-49A1-84FA-156718DBA309}" type="datetime1">
              <a:rPr lang="de-DE" smtClean="0"/>
              <a:t>09.10.2018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Author / Thema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124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 sz="2400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 sz="2400"/>
            </a:lvl2pPr>
            <a:lvl3pPr marL="12573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 sz="2000"/>
            </a:lvl3pPr>
            <a:lvl4pPr marL="17145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4pPr>
            <a:lvl5pPr marL="21717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C6AB-93B6-4B86-B0DC-2AC9EFE698EB}" type="datetime1">
              <a:rPr lang="de-DE" smtClean="0"/>
              <a:t>09.10.2018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Fernbach</a:t>
            </a:r>
            <a:r>
              <a:rPr lang="de-DE" dirty="0"/>
              <a:t> / Heider / Weiland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29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1089025"/>
            <a:ext cx="9144000" cy="5574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1419384"/>
            <a:ext cx="86042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4" y="4592638"/>
            <a:ext cx="86042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264980" y="6285072"/>
            <a:ext cx="2133600" cy="365125"/>
          </a:xfrm>
        </p:spPr>
        <p:txBody>
          <a:bodyPr/>
          <a:lstStyle/>
          <a:p>
            <a:fld id="{520836B3-0CBE-4EE6-9016-064D3C89F8D2}" type="datetime1">
              <a:rPr lang="de-DE" smtClean="0"/>
              <a:t>09.10.2018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124200" y="6285072"/>
            <a:ext cx="2895600" cy="365125"/>
          </a:xfrm>
        </p:spPr>
        <p:txBody>
          <a:bodyPr/>
          <a:lstStyle/>
          <a:p>
            <a:r>
              <a:rPr lang="de-DE"/>
              <a:t>Author / Thema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6738555" y="6285072"/>
            <a:ext cx="2133600" cy="365125"/>
          </a:xfrm>
        </p:spPr>
        <p:txBody>
          <a:bodyPr/>
          <a:lstStyle/>
          <a:p>
            <a:r>
              <a:rPr lang="de-DE" dirty="0"/>
              <a:t>Folie </a:t>
            </a:r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69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u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1592263"/>
            <a:ext cx="9144000" cy="4500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2599645"/>
            <a:ext cx="8604250" cy="1362075"/>
          </a:xfrm>
        </p:spPr>
        <p:txBody>
          <a:bodyPr anchor="b"/>
          <a:lstStyle>
            <a:lvl1pPr algn="ctr">
              <a:defRPr sz="4000" b="1" i="1" cap="none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5" y="4339545"/>
            <a:ext cx="860425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73A7-A01A-43F0-8DF8-7A6E94B91FF1}" type="datetime1">
              <a:rPr lang="de-DE" smtClean="0"/>
              <a:t>09.10.2018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Author / Thema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44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5" y="2233515"/>
            <a:ext cx="4225925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2233515"/>
            <a:ext cx="4225925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5B70-C753-468E-B256-B228F7B79C34}" type="datetime1">
              <a:rPr lang="de-DE" smtClean="0"/>
              <a:t>09.10.2018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Author / Thema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627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6" y="2233515"/>
            <a:ext cx="2808000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63641" y="2233515"/>
            <a:ext cx="2808000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CD1B-7222-4A47-A1CE-4B0BBD7BD156}" type="datetime1">
              <a:rPr lang="de-DE" smtClean="0"/>
              <a:t>09.10.2018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Author / Thema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3166759" y="2233515"/>
            <a:ext cx="2808000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63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s plus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5" y="2233515"/>
            <a:ext cx="4225925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223351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EF0B-D9F5-4283-BBFA-CE04F4948256}" type="datetime1">
              <a:rPr lang="de-DE" smtClean="0"/>
              <a:t>09.10.2018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Author / Thema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14"/>
          </p:nvPr>
        </p:nvSpPr>
        <p:spPr>
          <a:xfrm>
            <a:off x="4648200" y="422082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696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5" y="223351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223351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AB67D-9222-41E1-9DFF-992456F15626}" type="datetime1">
              <a:rPr lang="de-DE" smtClean="0"/>
              <a:t>09.10.2018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Author / Thema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264980" y="422082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14"/>
          </p:nvPr>
        </p:nvSpPr>
        <p:spPr>
          <a:xfrm>
            <a:off x="4648200" y="422082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446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ymmetrisch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1999" y="2155600"/>
            <a:ext cx="4300156" cy="39372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B92C-D081-4980-9231-9C44144F09F8}" type="datetime1">
              <a:rPr lang="de-DE" smtClean="0"/>
              <a:t>09.10.2018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Author / Thema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1999" y="1605644"/>
            <a:ext cx="4300155" cy="549956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>
          <a:xfrm>
            <a:off x="358775" y="1592263"/>
            <a:ext cx="2765425" cy="450056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7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\\MARS\Gaste$\SYSTEM\Desktop\PowerPoints_neu\Kopfleisten\kopfleiste_green_ppt.jp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93893" y="289731"/>
            <a:ext cx="253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cap="all" baseline="0" dirty="0">
                <a:solidFill>
                  <a:schemeClr val="accent1"/>
                </a:solidFill>
                <a:latin typeface="+mn-lt"/>
                <a:cs typeface="Estrangelo Edessa" pitchFamily="66" charset="0"/>
              </a:rPr>
              <a:t>Applied Computer </a:t>
            </a:r>
            <a:r>
              <a:rPr lang="de-AT" sz="1400" cap="all" baseline="0" dirty="0" err="1">
                <a:solidFill>
                  <a:schemeClr val="accent1"/>
                </a:solidFill>
                <a:latin typeface="+mn-lt"/>
                <a:cs typeface="Estrangelo Edessa" pitchFamily="66" charset="0"/>
              </a:rPr>
              <a:t>Sciences</a:t>
            </a:r>
            <a:endParaRPr lang="de-AT" sz="1400" cap="all" baseline="0" dirty="0">
              <a:solidFill>
                <a:schemeClr val="accent1"/>
              </a:solidFill>
              <a:latin typeface="+mn-lt"/>
              <a:cs typeface="Estrangelo Edessa" pitchFamily="66" charset="0"/>
            </a:endParaRP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FA2ECAD-A4EB-46DB-A1D1-F701BA695030}" type="datetime1">
              <a:rPr lang="de-DE" smtClean="0"/>
              <a:pPr/>
              <a:t>09.10.2018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Author / Thema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4" name="Gerade Verbindung 13"/>
          <p:cNvCxnSpPr/>
          <p:nvPr/>
        </p:nvCxnSpPr>
        <p:spPr>
          <a:xfrm>
            <a:off x="355600" y="6311900"/>
            <a:ext cx="8423275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13"/>
          <p:cNvCxnSpPr/>
          <p:nvPr userDrawn="1"/>
        </p:nvCxnSpPr>
        <p:spPr>
          <a:xfrm>
            <a:off x="355600" y="6311900"/>
            <a:ext cx="8423275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25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600"/>
        </a:spcBef>
        <a:spcAft>
          <a:spcPts val="0"/>
        </a:spcAft>
        <a:buClr>
          <a:srgbClr val="F7A600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ts val="0"/>
        </a:spcBef>
        <a:buClr>
          <a:srgbClr val="F7A600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ts val="0"/>
        </a:spcBef>
        <a:buClr>
          <a:srgbClr val="F7A600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ts val="0"/>
        </a:spcBef>
        <a:buClr>
          <a:srgbClr val="F7A600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000" indent="0" algn="l" defTabSz="457200" rtl="0" eaLnBrk="1" latinLnBrk="0" hangingPunct="1">
        <a:spcBef>
          <a:spcPts val="0"/>
        </a:spcBef>
        <a:buClr>
          <a:srgbClr val="F7A600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1003" userDrawn="1">
          <p15:clr>
            <a:srgbClr val="F26B43"/>
          </p15:clr>
        </p15:guide>
        <p15:guide id="1" pos="2880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170" userDrawn="1">
          <p15:clr>
            <a:srgbClr val="F26B43"/>
          </p15:clr>
        </p15:guide>
        <p15:guide id="4" pos="5534" userDrawn="1">
          <p15:clr>
            <a:srgbClr val="F26B43"/>
          </p15:clr>
        </p15:guide>
        <p15:guide id="5" pos="5590" userDrawn="1">
          <p15:clr>
            <a:srgbClr val="F26B43"/>
          </p15:clr>
        </p15:guide>
        <p15:guide id="6" orient="horz" pos="3838" userDrawn="1">
          <p15:clr>
            <a:srgbClr val="F26B43"/>
          </p15:clr>
        </p15:guide>
        <p15:guide id="7" orient="horz" pos="686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CEPWARE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Complex</a:t>
            </a:r>
            <a:r>
              <a:rPr lang="de-DE" dirty="0" smtClean="0"/>
              <a:t> Event Processing </a:t>
            </a:r>
            <a:r>
              <a:rPr lang="de-DE" dirty="0" err="1" smtClean="0"/>
              <a:t>with</a:t>
            </a:r>
            <a:r>
              <a:rPr lang="de-DE" dirty="0" smtClean="0"/>
              <a:t> Apache Flink </a:t>
            </a:r>
            <a:r>
              <a:rPr lang="de-DE" dirty="0" err="1" smtClean="0"/>
              <a:t>and</a:t>
            </a:r>
            <a:r>
              <a:rPr lang="de-DE" dirty="0" smtClean="0"/>
              <a:t> FIWARE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371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Arbeitstechnik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Agiler Ansatz auf SCRUM basierend</a:t>
            </a:r>
          </a:p>
          <a:p>
            <a:r>
              <a:rPr lang="de-DE" dirty="0" smtClean="0"/>
              <a:t>Unterteilung der </a:t>
            </a:r>
            <a:r>
              <a:rPr lang="de-DE" dirty="0" err="1" smtClean="0"/>
              <a:t>Workload</a:t>
            </a:r>
            <a:r>
              <a:rPr lang="de-DE" dirty="0" smtClean="0"/>
              <a:t> in </a:t>
            </a:r>
            <a:r>
              <a:rPr lang="de-DE" dirty="0" err="1" smtClean="0"/>
              <a:t>Workpackages</a:t>
            </a:r>
            <a:endParaRPr lang="de-DE" dirty="0" smtClean="0"/>
          </a:p>
          <a:p>
            <a:r>
              <a:rPr lang="de-DE" dirty="0" smtClean="0"/>
              <a:t>Verwendung diverser Werkzeuge</a:t>
            </a:r>
          </a:p>
          <a:p>
            <a:pPr lvl="1"/>
            <a:r>
              <a:rPr lang="de-DE" dirty="0" smtClean="0"/>
              <a:t>GIT</a:t>
            </a:r>
          </a:p>
          <a:p>
            <a:pPr lvl="1"/>
            <a:r>
              <a:rPr lang="de-DE" dirty="0" err="1" smtClean="0"/>
              <a:t>Asana</a:t>
            </a:r>
            <a:endParaRPr lang="de-DE" dirty="0" smtClean="0"/>
          </a:p>
          <a:p>
            <a:pPr lvl="1"/>
            <a:r>
              <a:rPr lang="de-DE" dirty="0" smtClean="0"/>
              <a:t>Waffle.io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C6AB-93B6-4B86-B0DC-2AC9EFE698EB}" type="datetime1">
              <a:rPr lang="de-DE" smtClean="0"/>
              <a:t>09.10.2018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PMFST - </a:t>
            </a:r>
            <a:r>
              <a:rPr lang="de-DE" dirty="0" err="1"/>
              <a:t>Fernbach</a:t>
            </a:r>
            <a:r>
              <a:rPr lang="de-DE" dirty="0"/>
              <a:t> / Heider / Weiland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38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Zeitliche Dimension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Start: 1.10.2018</a:t>
            </a:r>
          </a:p>
          <a:p>
            <a:r>
              <a:rPr lang="de-DE" dirty="0"/>
              <a:t>Geplantes Ende: </a:t>
            </a:r>
            <a:r>
              <a:rPr lang="de-DE" dirty="0" smtClean="0"/>
              <a:t>21.12.2018</a:t>
            </a:r>
          </a:p>
          <a:p>
            <a:r>
              <a:rPr lang="de-DE" dirty="0" smtClean="0"/>
              <a:t>Verbleibende Arbeitswochen: 10,5 von 12</a:t>
            </a:r>
          </a:p>
          <a:p>
            <a:r>
              <a:rPr lang="de-DE" dirty="0" smtClean="0"/>
              <a:t>1 – 2 gemeinsame Arbeitssessions pro Woche</a:t>
            </a:r>
          </a:p>
          <a:p>
            <a:r>
              <a:rPr lang="de-DE" dirty="0" err="1" smtClean="0"/>
              <a:t>Weekly</a:t>
            </a:r>
            <a:r>
              <a:rPr lang="de-DE" dirty="0" smtClean="0"/>
              <a:t> SCRUM mit Betreuer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C6AB-93B6-4B86-B0DC-2AC9EFE698EB}" type="datetime1">
              <a:rPr lang="de-DE" smtClean="0"/>
              <a:t>09.10.2018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PMFST - </a:t>
            </a:r>
            <a:r>
              <a:rPr lang="de-DE" dirty="0" err="1"/>
              <a:t>Fernbach</a:t>
            </a:r>
            <a:r>
              <a:rPr lang="de-DE" dirty="0"/>
              <a:t> / Heider / Weiland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72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Arbeitspakete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ORION + </a:t>
            </a:r>
            <a:r>
              <a:rPr lang="de-DE" dirty="0" err="1" smtClean="0"/>
              <a:t>MongoDB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endParaRPr lang="de-DE" dirty="0" smtClean="0"/>
          </a:p>
          <a:p>
            <a:r>
              <a:rPr lang="de-DE" dirty="0" smtClean="0"/>
              <a:t>CYGNUS: </a:t>
            </a: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subscription</a:t>
            </a:r>
            <a:endParaRPr lang="de-DE" dirty="0" smtClean="0"/>
          </a:p>
          <a:p>
            <a:r>
              <a:rPr lang="de-DE" dirty="0" smtClean="0"/>
              <a:t>Data </a:t>
            </a:r>
            <a:r>
              <a:rPr lang="de-DE" dirty="0" err="1"/>
              <a:t>p</a:t>
            </a:r>
            <a:r>
              <a:rPr lang="de-DE" dirty="0" err="1" smtClean="0"/>
              <a:t>ersistence</a:t>
            </a:r>
            <a:r>
              <a:rPr lang="de-DE" dirty="0" smtClean="0"/>
              <a:t>: Docker </a:t>
            </a:r>
            <a:r>
              <a:rPr lang="de-DE" dirty="0" err="1" smtClean="0"/>
              <a:t>Volumes</a:t>
            </a:r>
            <a:endParaRPr lang="de-DE" dirty="0" smtClean="0"/>
          </a:p>
          <a:p>
            <a:r>
              <a:rPr lang="de-DE" dirty="0" smtClean="0"/>
              <a:t>IDAS </a:t>
            </a:r>
            <a:r>
              <a:rPr lang="de-DE" dirty="0" err="1" smtClean="0"/>
              <a:t>integration</a:t>
            </a:r>
            <a:endParaRPr lang="de-DE" dirty="0" smtClean="0"/>
          </a:p>
          <a:p>
            <a:r>
              <a:rPr lang="de-DE" dirty="0" err="1" smtClean="0"/>
              <a:t>Continious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: </a:t>
            </a:r>
            <a:r>
              <a:rPr lang="de-DE" dirty="0" err="1" smtClean="0"/>
              <a:t>Node</a:t>
            </a:r>
            <a:r>
              <a:rPr lang="de-DE" dirty="0" smtClean="0"/>
              <a:t>-RED / Script</a:t>
            </a:r>
          </a:p>
          <a:p>
            <a:r>
              <a:rPr lang="de-DE" dirty="0" smtClean="0"/>
              <a:t>CEP </a:t>
            </a:r>
            <a:r>
              <a:rPr lang="de-DE" dirty="0" err="1" smtClean="0"/>
              <a:t>integration</a:t>
            </a:r>
            <a:endParaRPr lang="de-DE" dirty="0" smtClean="0"/>
          </a:p>
          <a:p>
            <a:r>
              <a:rPr lang="de-DE" dirty="0" err="1" smtClean="0"/>
              <a:t>Kubernetes</a:t>
            </a:r>
            <a:r>
              <a:rPr lang="de-DE" dirty="0" smtClean="0"/>
              <a:t> (optional)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C6AB-93B6-4B86-B0DC-2AC9EFE698EB}" type="datetime1">
              <a:rPr lang="de-DE" smtClean="0"/>
              <a:t>09.10.2018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PMFST - </a:t>
            </a:r>
            <a:r>
              <a:rPr lang="de-DE" dirty="0" err="1"/>
              <a:t>Fernbach</a:t>
            </a:r>
            <a:r>
              <a:rPr lang="de-DE" dirty="0"/>
              <a:t> / Heider / Weiland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56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ist das Ende.</a:t>
            </a:r>
            <a:br>
              <a:rPr lang="de-DE" dirty="0" smtClean="0"/>
            </a:br>
            <a:r>
              <a:rPr lang="de-DE" dirty="0" err="1" smtClean="0"/>
              <a:t>Comprende</a:t>
            </a:r>
            <a:r>
              <a:rPr lang="de-DE" dirty="0" smtClean="0"/>
              <a:t>?</a:t>
            </a:r>
            <a:endParaRPr lang="de-AT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C6AB-93B6-4B86-B0DC-2AC9EFE698EB}" type="datetime1">
              <a:rPr lang="de-DE" smtClean="0"/>
              <a:t>09.10.2018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PMFST - </a:t>
            </a:r>
            <a:r>
              <a:rPr lang="de-DE" dirty="0" err="1"/>
              <a:t>Fernbach</a:t>
            </a:r>
            <a:r>
              <a:rPr lang="de-DE" dirty="0"/>
              <a:t> / Heider / Weiland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E68C68F6-CEB4-C040-B3A3-CADDD499EB7C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34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de-AT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C6AB-93B6-4B86-B0DC-2AC9EFE698EB}" type="datetime1">
              <a:rPr lang="de-DE" smtClean="0"/>
              <a:t>09.10.2018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PMFST - </a:t>
            </a:r>
            <a:r>
              <a:rPr lang="de-DE" dirty="0" err="1" smtClean="0"/>
              <a:t>Fernbach</a:t>
            </a:r>
            <a:r>
              <a:rPr lang="de-DE" dirty="0" smtClean="0"/>
              <a:t> </a:t>
            </a:r>
            <a:r>
              <a:rPr lang="de-DE" dirty="0"/>
              <a:t>/ Heider / </a:t>
            </a:r>
            <a:r>
              <a:rPr lang="de-DE" dirty="0" smtClean="0"/>
              <a:t>Weiland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E68C68F6-CEB4-C040-B3A3-CADDD499EB7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467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Projektteam</a:t>
            </a:r>
          </a:p>
          <a:p>
            <a:r>
              <a:rPr lang="de-DE" dirty="0" smtClean="0"/>
              <a:t>Projektumfang</a:t>
            </a:r>
          </a:p>
          <a:p>
            <a:r>
              <a:rPr lang="de-DE" dirty="0" smtClean="0"/>
              <a:t>Projektstruktur</a:t>
            </a:r>
            <a:endParaRPr lang="de-AT" dirty="0"/>
          </a:p>
          <a:p>
            <a:pPr lvl="2"/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C6AB-93B6-4B86-B0DC-2AC9EFE698EB}" type="datetime1">
              <a:rPr lang="de-DE" smtClean="0"/>
              <a:t>09.10.2018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PMFST - </a:t>
            </a:r>
            <a:r>
              <a:rPr lang="de-DE" dirty="0" err="1"/>
              <a:t>Fernbach</a:t>
            </a:r>
            <a:r>
              <a:rPr lang="de-DE" dirty="0"/>
              <a:t> / Heider / Weiland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8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projektTeaM</a:t>
            </a:r>
            <a:endParaRPr lang="de-AT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C6AB-93B6-4B86-B0DC-2AC9EFE698EB}" type="datetime1">
              <a:rPr lang="de-DE" smtClean="0"/>
              <a:t>09.10.2018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PMFST - </a:t>
            </a:r>
            <a:r>
              <a:rPr lang="de-DE" dirty="0" err="1"/>
              <a:t>Fernbach</a:t>
            </a:r>
            <a:r>
              <a:rPr lang="de-DE" dirty="0"/>
              <a:t> / Heider / Weiland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55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Team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Teamname</a:t>
            </a:r>
            <a:r>
              <a:rPr lang="de-DE" dirty="0"/>
              <a:t>: </a:t>
            </a:r>
            <a:r>
              <a:rPr lang="de-DE" dirty="0" err="1"/>
              <a:t>Alpenwieser</a:t>
            </a:r>
            <a:r>
              <a:rPr lang="de-DE" dirty="0"/>
              <a:t> </a:t>
            </a:r>
            <a:r>
              <a:rPr lang="de-DE" dirty="0" smtClean="0"/>
              <a:t>Dorfmusikanten</a:t>
            </a:r>
          </a:p>
          <a:p>
            <a:r>
              <a:rPr lang="de-DE" dirty="0" err="1" smtClean="0"/>
              <a:t>BetreuerIn</a:t>
            </a:r>
            <a:r>
              <a:rPr lang="de-DE" dirty="0" smtClean="0"/>
              <a:t>: FH-Prof. Dipl.-Ing. </a:t>
            </a:r>
            <a:r>
              <a:rPr lang="de-DE" dirty="0" err="1" smtClean="0"/>
              <a:t>Dr.techn</a:t>
            </a:r>
            <a:r>
              <a:rPr lang="de-DE" dirty="0" smtClean="0"/>
              <a:t>. Peter </a:t>
            </a:r>
            <a:r>
              <a:rPr lang="de-DE" dirty="0" err="1" smtClean="0"/>
              <a:t>Salhofer</a:t>
            </a:r>
            <a:endParaRPr lang="de-DE" dirty="0" smtClean="0"/>
          </a:p>
          <a:p>
            <a:r>
              <a:rPr lang="de-DE" dirty="0" smtClean="0"/>
              <a:t>Mitglieder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Fernbach</a:t>
            </a:r>
            <a:r>
              <a:rPr lang="de-DE" dirty="0"/>
              <a:t> Gregor (Teamleiter)</a:t>
            </a:r>
          </a:p>
          <a:p>
            <a:pPr lvl="1"/>
            <a:r>
              <a:rPr lang="de-DE" dirty="0"/>
              <a:t>Heider </a:t>
            </a:r>
            <a:r>
              <a:rPr lang="de-DE" dirty="0" smtClean="0"/>
              <a:t>Stefan (Zuständiger für Innovation)</a:t>
            </a:r>
            <a:endParaRPr lang="de-DE" dirty="0"/>
          </a:p>
          <a:p>
            <a:pPr lvl="1"/>
            <a:r>
              <a:rPr lang="de-DE" dirty="0"/>
              <a:t>Weiland </a:t>
            </a:r>
            <a:r>
              <a:rPr lang="de-DE" dirty="0" smtClean="0"/>
              <a:t>Sebastian (Technischer Berater)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C6AB-93B6-4B86-B0DC-2AC9EFE698EB}" type="datetime1">
              <a:rPr lang="de-DE" smtClean="0"/>
              <a:t>09.10.2018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PMFST - </a:t>
            </a:r>
            <a:r>
              <a:rPr lang="de-DE" dirty="0" err="1"/>
              <a:t>Fernbach</a:t>
            </a:r>
            <a:r>
              <a:rPr lang="de-DE" dirty="0"/>
              <a:t> / Heider / Weiland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200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Projektumfang</a:t>
            </a:r>
            <a:endParaRPr lang="de-AT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C6AB-93B6-4B86-B0DC-2AC9EFE698EB}" type="datetime1">
              <a:rPr lang="de-DE" smtClean="0"/>
              <a:t>09.10.2018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PMFST - </a:t>
            </a:r>
            <a:r>
              <a:rPr lang="de-DE" dirty="0" err="1"/>
              <a:t>Fernbach</a:t>
            </a:r>
            <a:r>
              <a:rPr lang="de-DE" dirty="0"/>
              <a:t> / Heider / Weiland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18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Umfang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Applikation für Smart-City </a:t>
            </a:r>
            <a:r>
              <a:rPr lang="de-DE" dirty="0" smtClean="0"/>
              <a:t>Umgebungen</a:t>
            </a:r>
          </a:p>
          <a:p>
            <a:r>
              <a:rPr lang="de-DE" dirty="0" smtClean="0"/>
              <a:t>Big Data Handling</a:t>
            </a:r>
          </a:p>
          <a:p>
            <a:r>
              <a:rPr lang="de-DE" dirty="0" err="1" smtClean="0"/>
              <a:t>Complex</a:t>
            </a:r>
            <a:r>
              <a:rPr lang="de-DE" dirty="0" smtClean="0"/>
              <a:t> Event Processing</a:t>
            </a:r>
            <a:endParaRPr lang="de-DE" dirty="0"/>
          </a:p>
          <a:p>
            <a:r>
              <a:rPr lang="de-DE" dirty="0" err="1" smtClean="0"/>
              <a:t>Containerisierung</a:t>
            </a:r>
            <a:endParaRPr lang="de-DE" dirty="0" smtClean="0"/>
          </a:p>
          <a:p>
            <a:r>
              <a:rPr lang="de-DE" dirty="0" err="1" smtClean="0"/>
              <a:t>NoSQL</a:t>
            </a:r>
            <a:r>
              <a:rPr lang="de-DE" dirty="0"/>
              <a:t> </a:t>
            </a:r>
            <a:r>
              <a:rPr lang="de-DE" dirty="0" err="1" smtClean="0"/>
              <a:t>Persistence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C6AB-93B6-4B86-B0DC-2AC9EFE698EB}" type="datetime1">
              <a:rPr lang="de-DE" smtClean="0"/>
              <a:t>09.10.2018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PMFST - </a:t>
            </a:r>
            <a:r>
              <a:rPr lang="de-DE" dirty="0" err="1"/>
              <a:t>Fernbach</a:t>
            </a:r>
            <a:r>
              <a:rPr lang="de-DE" dirty="0"/>
              <a:t> / Heider / Weiland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147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Ressourcen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Eine Linux Maschine mit 16GB RAM und 4 Kernen</a:t>
            </a:r>
          </a:p>
          <a:p>
            <a:r>
              <a:rPr lang="de-DE" dirty="0" err="1" smtClean="0"/>
              <a:t>CentOS</a:t>
            </a:r>
            <a:endParaRPr lang="de-DE" dirty="0"/>
          </a:p>
          <a:p>
            <a:r>
              <a:rPr lang="de-DE" dirty="0" smtClean="0"/>
              <a:t>Docker</a:t>
            </a:r>
          </a:p>
          <a:p>
            <a:pPr lvl="1"/>
            <a:r>
              <a:rPr lang="de-DE" dirty="0" smtClean="0"/>
              <a:t>ORION</a:t>
            </a:r>
          </a:p>
          <a:p>
            <a:pPr lvl="1"/>
            <a:r>
              <a:rPr lang="de-DE" dirty="0" smtClean="0"/>
              <a:t>FIWARE</a:t>
            </a:r>
          </a:p>
          <a:p>
            <a:pPr lvl="1"/>
            <a:r>
              <a:rPr lang="de-DE" dirty="0" smtClean="0"/>
              <a:t>Apache Flink</a:t>
            </a:r>
          </a:p>
          <a:p>
            <a:pPr lvl="1"/>
            <a:r>
              <a:rPr lang="de-DE" dirty="0" smtClean="0"/>
              <a:t>IDAS</a:t>
            </a:r>
          </a:p>
          <a:p>
            <a:pPr lvl="1"/>
            <a:r>
              <a:rPr lang="de-DE" dirty="0" smtClean="0"/>
              <a:t>CYGNUS</a:t>
            </a:r>
          </a:p>
          <a:p>
            <a:pPr lvl="1"/>
            <a:r>
              <a:rPr lang="de-DE" dirty="0" err="1" smtClean="0"/>
              <a:t>Node</a:t>
            </a:r>
            <a:r>
              <a:rPr lang="de-DE" dirty="0" smtClean="0"/>
              <a:t>-RED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C6AB-93B6-4B86-B0DC-2AC9EFE698EB}" type="datetime1">
              <a:rPr lang="de-DE" smtClean="0"/>
              <a:t>09.10.2018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PMFST - </a:t>
            </a:r>
            <a:r>
              <a:rPr lang="de-DE" dirty="0" err="1"/>
              <a:t>Fernbach</a:t>
            </a:r>
            <a:r>
              <a:rPr lang="de-DE" dirty="0"/>
              <a:t> / Heider / Weiland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52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Projektstruktur</a:t>
            </a:r>
            <a:endParaRPr lang="de-AT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C6AB-93B6-4B86-B0DC-2AC9EFE698EB}" type="datetime1">
              <a:rPr lang="de-DE" smtClean="0"/>
              <a:t>09.10.2018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PMFST - </a:t>
            </a:r>
            <a:r>
              <a:rPr lang="de-DE" dirty="0" err="1"/>
              <a:t>Fernbach</a:t>
            </a:r>
            <a:r>
              <a:rPr lang="de-DE" dirty="0"/>
              <a:t> / Heider / Weiland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45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 grün">
  <a:themeElements>
    <a:clrScheme name="FH grü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B635"/>
      </a:accent1>
      <a:accent2>
        <a:srgbClr val="054305"/>
      </a:accent2>
      <a:accent3>
        <a:srgbClr val="9DFC2D"/>
      </a:accent3>
      <a:accent4>
        <a:srgbClr val="BBBBBB"/>
      </a:accent4>
      <a:accent5>
        <a:srgbClr val="888888"/>
      </a:accent5>
      <a:accent6>
        <a:srgbClr val="444444"/>
      </a:accent6>
      <a:hlink>
        <a:srgbClr val="0000FF"/>
      </a:hlink>
      <a:folHlink>
        <a:srgbClr val="800080"/>
      </a:folHlink>
    </a:clrScheme>
    <a:fontScheme name="FH Joanneum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Vorlage_BuildingEnergySociety_orange.potx" id="{B27E5AEC-D9F1-4FEB-97CA-9D2DAEEA1633}" vid="{A8E64DDD-A6A5-4F5E-BC23-899E047B1CC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PPT_Vorlage_AppliedComputerSciences_gruen</Template>
  <TotalTime>0</TotalTime>
  <Words>286</Words>
  <Application>Microsoft Office PowerPoint</Application>
  <PresentationFormat>Bildschirmpräsentation (4:3)</PresentationFormat>
  <Paragraphs>91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Estrangelo Edessa</vt:lpstr>
      <vt:lpstr>Georgia</vt:lpstr>
      <vt:lpstr>Wingdings</vt:lpstr>
      <vt:lpstr>FH grün</vt:lpstr>
      <vt:lpstr>CEPWARE</vt:lpstr>
      <vt:lpstr>Agenda</vt:lpstr>
      <vt:lpstr>Agenda</vt:lpstr>
      <vt:lpstr>projektTeaM</vt:lpstr>
      <vt:lpstr>Das Team</vt:lpstr>
      <vt:lpstr>Projektumfang</vt:lpstr>
      <vt:lpstr>Umfang</vt:lpstr>
      <vt:lpstr>Ressourcen</vt:lpstr>
      <vt:lpstr>Projektstruktur</vt:lpstr>
      <vt:lpstr>Arbeitstechnik</vt:lpstr>
      <vt:lpstr>Zeitliche Dimension</vt:lpstr>
      <vt:lpstr>Arbeitspakete</vt:lpstr>
      <vt:lpstr>Das ist das Ende. Comprende?</vt:lpstr>
    </vt:vector>
  </TitlesOfParts>
  <Company>Informationsmanagement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Hopfer Marcus</dc:creator>
  <cp:lastModifiedBy>Pawn</cp:lastModifiedBy>
  <cp:revision>26</cp:revision>
  <dcterms:created xsi:type="dcterms:W3CDTF">2013-10-07T09:54:28Z</dcterms:created>
  <dcterms:modified xsi:type="dcterms:W3CDTF">2018-10-09T12:37:16Z</dcterms:modified>
</cp:coreProperties>
</file>