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8" r:id="rId21"/>
  </p:sldIdLst>
  <p:sldSz cx="10059988" cy="7773988"/>
  <p:notesSz cx="9144000" cy="6858000"/>
  <p:defaultTextStyle>
    <a:defPPr>
      <a:defRPr lang="es-CL"/>
    </a:defPPr>
    <a:lvl1pPr marL="0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9">
          <p15:clr>
            <a:srgbClr val="A4A3A4"/>
          </p15:clr>
        </p15:guide>
        <p15:guide id="2" pos="31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547" y="43"/>
      </p:cViewPr>
      <p:guideLst>
        <p:guide orient="horz" pos="2449"/>
        <p:guide pos="31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499" y="2414975"/>
            <a:ext cx="8550990" cy="1666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8998" y="4405260"/>
            <a:ext cx="7041992" cy="19866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3491" y="311321"/>
            <a:ext cx="2263497" cy="663308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000" y="311321"/>
            <a:ext cx="6622825" cy="663308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1862" cy="16668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9713" y="4405313"/>
            <a:ext cx="7040562" cy="1985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5338" y="4995863"/>
            <a:ext cx="8550275" cy="1543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5338" y="3295650"/>
            <a:ext cx="8550275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814513"/>
            <a:ext cx="4449762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814513"/>
            <a:ext cx="4451350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6587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6587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9937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825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9937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675" y="5441950"/>
            <a:ext cx="6035675" cy="6429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675" y="695325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675" y="6084888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4563" y="311150"/>
            <a:ext cx="2262187" cy="66325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8925" cy="66325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1862" cy="16668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9713" y="4405313"/>
            <a:ext cx="7040562" cy="1985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5338" y="4995863"/>
            <a:ext cx="8550275" cy="1543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5338" y="3295650"/>
            <a:ext cx="8550275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814513"/>
            <a:ext cx="4449762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814513"/>
            <a:ext cx="4451350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6587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6587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4670" y="4995508"/>
            <a:ext cx="8550990" cy="154400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4670" y="3294949"/>
            <a:ext cx="8550990" cy="170055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5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90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8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70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6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9937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825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9937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675" y="5441950"/>
            <a:ext cx="6035675" cy="6429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675" y="695325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675" y="6084888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4563" y="311150"/>
            <a:ext cx="2262187" cy="66325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8925" cy="66325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000" y="1813931"/>
            <a:ext cx="4443161" cy="51304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3827" y="1813931"/>
            <a:ext cx="4443161" cy="51304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000" y="1740150"/>
            <a:ext cx="4444908" cy="72521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504" indent="0">
              <a:buNone/>
              <a:defRPr sz="2200" b="1"/>
            </a:lvl2pPr>
            <a:lvl3pPr marL="1019007" indent="0">
              <a:buNone/>
              <a:defRPr sz="2000" b="1"/>
            </a:lvl3pPr>
            <a:lvl4pPr marL="1528511" indent="0">
              <a:buNone/>
              <a:defRPr sz="1800" b="1"/>
            </a:lvl4pPr>
            <a:lvl5pPr marL="2038015" indent="0">
              <a:buNone/>
              <a:defRPr sz="1800" b="1"/>
            </a:lvl5pPr>
            <a:lvl6pPr marL="2547518" indent="0">
              <a:buNone/>
              <a:defRPr sz="1800" b="1"/>
            </a:lvl6pPr>
            <a:lvl7pPr marL="3057022" indent="0">
              <a:buNone/>
              <a:defRPr sz="1800" b="1"/>
            </a:lvl7pPr>
            <a:lvl8pPr marL="3566526" indent="0">
              <a:buNone/>
              <a:defRPr sz="1800" b="1"/>
            </a:lvl8pPr>
            <a:lvl9pPr marL="4076029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000" y="2465362"/>
            <a:ext cx="4444908" cy="447904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335" y="1740150"/>
            <a:ext cx="4446654" cy="72521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504" indent="0">
              <a:buNone/>
              <a:defRPr sz="2200" b="1"/>
            </a:lvl2pPr>
            <a:lvl3pPr marL="1019007" indent="0">
              <a:buNone/>
              <a:defRPr sz="2000" b="1"/>
            </a:lvl3pPr>
            <a:lvl4pPr marL="1528511" indent="0">
              <a:buNone/>
              <a:defRPr sz="1800" b="1"/>
            </a:lvl4pPr>
            <a:lvl5pPr marL="2038015" indent="0">
              <a:buNone/>
              <a:defRPr sz="1800" b="1"/>
            </a:lvl5pPr>
            <a:lvl6pPr marL="2547518" indent="0">
              <a:buNone/>
              <a:defRPr sz="1800" b="1"/>
            </a:lvl6pPr>
            <a:lvl7pPr marL="3057022" indent="0">
              <a:buNone/>
              <a:defRPr sz="1800" b="1"/>
            </a:lvl7pPr>
            <a:lvl8pPr marL="3566526" indent="0">
              <a:buNone/>
              <a:defRPr sz="1800" b="1"/>
            </a:lvl8pPr>
            <a:lvl9pPr marL="4076029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335" y="2465362"/>
            <a:ext cx="4446654" cy="447904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6" name="5 Imagen" descr="ACADÉMICA 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498" y="0"/>
            <a:ext cx="10028992" cy="7773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000" y="309520"/>
            <a:ext cx="3309667" cy="131725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176" y="309521"/>
            <a:ext cx="5623813" cy="663488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000" y="1626780"/>
            <a:ext cx="3309667" cy="5317624"/>
          </a:xfrm>
        </p:spPr>
        <p:txBody>
          <a:bodyPr/>
          <a:lstStyle>
            <a:lvl1pPr marL="0" indent="0">
              <a:buNone/>
              <a:defRPr sz="1600"/>
            </a:lvl1pPr>
            <a:lvl2pPr marL="509504" indent="0">
              <a:buNone/>
              <a:defRPr sz="1300"/>
            </a:lvl2pPr>
            <a:lvl3pPr marL="1019007" indent="0">
              <a:buNone/>
              <a:defRPr sz="1100"/>
            </a:lvl3pPr>
            <a:lvl4pPr marL="1528511" indent="0">
              <a:buNone/>
              <a:defRPr sz="1000"/>
            </a:lvl4pPr>
            <a:lvl5pPr marL="2038015" indent="0">
              <a:buNone/>
              <a:defRPr sz="1000"/>
            </a:lvl5pPr>
            <a:lvl6pPr marL="2547518" indent="0">
              <a:buNone/>
              <a:defRPr sz="1000"/>
            </a:lvl6pPr>
            <a:lvl7pPr marL="3057022" indent="0">
              <a:buNone/>
              <a:defRPr sz="1000"/>
            </a:lvl7pPr>
            <a:lvl8pPr marL="3566526" indent="0">
              <a:buNone/>
              <a:defRPr sz="1000"/>
            </a:lvl8pPr>
            <a:lvl9pPr marL="407602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828" y="5441792"/>
            <a:ext cx="6035993" cy="64243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828" y="694620"/>
            <a:ext cx="6035993" cy="4664393"/>
          </a:xfrm>
        </p:spPr>
        <p:txBody>
          <a:bodyPr/>
          <a:lstStyle>
            <a:lvl1pPr marL="0" indent="0">
              <a:buNone/>
              <a:defRPr sz="3600"/>
            </a:lvl1pPr>
            <a:lvl2pPr marL="509504" indent="0">
              <a:buNone/>
              <a:defRPr sz="3100"/>
            </a:lvl2pPr>
            <a:lvl3pPr marL="1019007" indent="0">
              <a:buNone/>
              <a:defRPr sz="2700"/>
            </a:lvl3pPr>
            <a:lvl4pPr marL="1528511" indent="0">
              <a:buNone/>
              <a:defRPr sz="2200"/>
            </a:lvl4pPr>
            <a:lvl5pPr marL="2038015" indent="0">
              <a:buNone/>
              <a:defRPr sz="2200"/>
            </a:lvl5pPr>
            <a:lvl6pPr marL="2547518" indent="0">
              <a:buNone/>
              <a:defRPr sz="2200"/>
            </a:lvl6pPr>
            <a:lvl7pPr marL="3057022" indent="0">
              <a:buNone/>
              <a:defRPr sz="2200"/>
            </a:lvl7pPr>
            <a:lvl8pPr marL="3566526" indent="0">
              <a:buNone/>
              <a:defRPr sz="2200"/>
            </a:lvl8pPr>
            <a:lvl9pPr marL="4076029" indent="0">
              <a:buNone/>
              <a:defRPr sz="22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828" y="6084226"/>
            <a:ext cx="6035993" cy="912363"/>
          </a:xfrm>
        </p:spPr>
        <p:txBody>
          <a:bodyPr/>
          <a:lstStyle>
            <a:lvl1pPr marL="0" indent="0">
              <a:buNone/>
              <a:defRPr sz="1600"/>
            </a:lvl1pPr>
            <a:lvl2pPr marL="509504" indent="0">
              <a:buNone/>
              <a:defRPr sz="1300"/>
            </a:lvl2pPr>
            <a:lvl3pPr marL="1019007" indent="0">
              <a:buNone/>
              <a:defRPr sz="1100"/>
            </a:lvl3pPr>
            <a:lvl4pPr marL="1528511" indent="0">
              <a:buNone/>
              <a:defRPr sz="1000"/>
            </a:lvl4pPr>
            <a:lvl5pPr marL="2038015" indent="0">
              <a:buNone/>
              <a:defRPr sz="1000"/>
            </a:lvl5pPr>
            <a:lvl6pPr marL="2547518" indent="0">
              <a:buNone/>
              <a:defRPr sz="1000"/>
            </a:lvl6pPr>
            <a:lvl7pPr marL="3057022" indent="0">
              <a:buNone/>
              <a:defRPr sz="1000"/>
            </a:lvl7pPr>
            <a:lvl8pPr marL="3566526" indent="0">
              <a:buNone/>
              <a:defRPr sz="1000"/>
            </a:lvl8pPr>
            <a:lvl9pPr marL="407602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ufro.cl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ufro.cl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://www.ufro.cl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000" y="311320"/>
            <a:ext cx="9053989" cy="1295665"/>
          </a:xfrm>
          <a:prstGeom prst="rect">
            <a:avLst/>
          </a:prstGeom>
        </p:spPr>
        <p:txBody>
          <a:bodyPr vert="horz" lIns="101901" tIns="50950" rIns="101901" bIns="5095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000" y="1813931"/>
            <a:ext cx="9053989" cy="5130473"/>
          </a:xfrm>
          <a:prstGeom prst="rect">
            <a:avLst/>
          </a:prstGeom>
        </p:spPr>
        <p:txBody>
          <a:bodyPr vert="horz" lIns="101901" tIns="50950" rIns="101901" bIns="5095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2999" y="7205336"/>
            <a:ext cx="2347331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6D5B-B4A4-483F-9CD3-3E3D1DF6D3BC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7163" y="7205336"/>
            <a:ext cx="3185663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09658" y="7205336"/>
            <a:ext cx="2347331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8" name="7 Imagen" descr="ACADÉMICA 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498" y="0"/>
            <a:ext cx="10028991" cy="7773987"/>
          </a:xfrm>
          <a:prstGeom prst="rect">
            <a:avLst/>
          </a:prstGeom>
        </p:spPr>
      </p:pic>
      <p:sp>
        <p:nvSpPr>
          <p:cNvPr id="9" name="8 CuadroTexto">
            <a:hlinkClick r:id="rId14"/>
          </p:cNvPr>
          <p:cNvSpPr txBox="1"/>
          <p:nvPr userDrawn="1"/>
        </p:nvSpPr>
        <p:spPr>
          <a:xfrm>
            <a:off x="3877866" y="281542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9007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128" indent="-382128" algn="l" defTabSz="10190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943" indent="-318440" algn="l" defTabSz="1019007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759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3263" indent="-254752" algn="l" defTabSz="101900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767" indent="-254752" algn="l" defTabSz="1019007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2270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774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1278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81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04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007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511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8015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518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7022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526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6029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3512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814513"/>
            <a:ext cx="9053512" cy="5129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3238" y="7205663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2ED1-F058-4296-9A1C-85EC5A9AEE84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6938" y="7205663"/>
            <a:ext cx="3186112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10425" y="7205663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7" name="6 Imagen" descr="ACADÉMICA 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498" y="0"/>
            <a:ext cx="10028990" cy="7773987"/>
          </a:xfrm>
          <a:prstGeom prst="rect">
            <a:avLst/>
          </a:prstGeom>
        </p:spPr>
      </p:pic>
      <p:sp>
        <p:nvSpPr>
          <p:cNvPr id="8" name="7 CuadroTexto">
            <a:hlinkClick r:id="rId14"/>
          </p:cNvPr>
          <p:cNvSpPr txBox="1"/>
          <p:nvPr userDrawn="1"/>
        </p:nvSpPr>
        <p:spPr>
          <a:xfrm>
            <a:off x="7601762" y="738745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3512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814513"/>
            <a:ext cx="9053512" cy="5129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3238" y="7205663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C931A-4862-494A-9119-132B30CBA9D6}" type="datetimeFigureOut">
              <a:rPr lang="es-CL" smtClean="0"/>
              <a:pPr/>
              <a:t>09-06-2020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6938" y="7205663"/>
            <a:ext cx="3186112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10425" y="7205663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7" name="6 Imagen" descr="ACADÉMICA 3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498" y="0"/>
            <a:ext cx="10028991" cy="7773987"/>
          </a:xfrm>
          <a:prstGeom prst="rect">
            <a:avLst/>
          </a:prstGeom>
        </p:spPr>
      </p:pic>
      <p:sp>
        <p:nvSpPr>
          <p:cNvPr id="8" name="7 CuadroTexto">
            <a:hlinkClick r:id="rId14"/>
          </p:cNvPr>
          <p:cNvSpPr txBox="1"/>
          <p:nvPr userDrawn="1"/>
        </p:nvSpPr>
        <p:spPr>
          <a:xfrm>
            <a:off x="4458490" y="4007845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72474" y="3815556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458358" y="6101572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Bayron Muñoz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pPr algn="ctr"/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Fecha:10/06/2020</a:t>
            </a:r>
            <a:endParaRPr lang="es-CL" sz="1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41857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Clase Agenda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48D3F2-7E1A-40EF-91B8-E334769C7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46" y="1880236"/>
            <a:ext cx="4503810" cy="50067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30F930-18A0-4465-84E2-0E0DEBCBE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56" y="2039250"/>
            <a:ext cx="4066769" cy="46887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CE9B22E-37B8-4797-A2DF-0B8361401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641" y="201915"/>
            <a:ext cx="3243353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3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1897646" y="29419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Interfaz grafica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DA3A8E-7D5B-4F89-8A73-82EFCB98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06" y="5638999"/>
            <a:ext cx="1419640" cy="14196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F189B9-14B3-4847-BAFF-051FE59FD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352" y="1510730"/>
            <a:ext cx="2571768" cy="564006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1AB2654-E887-45F8-8B10-BC007AABAC1B}"/>
              </a:ext>
            </a:extLst>
          </p:cNvPr>
          <p:cNvSpPr txBox="1"/>
          <p:nvPr/>
        </p:nvSpPr>
        <p:spPr>
          <a:xfrm>
            <a:off x="925538" y="167332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</a:p>
        </p:txBody>
      </p:sp>
    </p:spTree>
    <p:extLst>
      <p:ext uri="{BB962C8B-B14F-4D97-AF65-F5344CB8AC3E}">
        <p14:creationId xmlns:p14="http://schemas.microsoft.com/office/powerpoint/2010/main" val="189006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418571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Crear contacto y mostrar lista de contacto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D49612-861D-41D9-A65F-59152CD6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76" y="201915"/>
            <a:ext cx="3188484" cy="6462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ECB8E8-88D4-4F0A-8304-C2C31D59B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2" y="4264734"/>
            <a:ext cx="2719787" cy="20992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9A5E45D-30FE-4A48-8B51-CCC70CFB8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09" y="2249568"/>
            <a:ext cx="6276950" cy="30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41857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Ver detalle de un contacto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D49612-861D-41D9-A65F-59152CD6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76" y="201915"/>
            <a:ext cx="3188484" cy="6462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2E9D29-66B9-4B82-8F48-FA8C38C18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18" y="1880236"/>
            <a:ext cx="2069443" cy="34104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526F1DB-058C-466C-BD81-9A6944DD4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97" y="5290733"/>
            <a:ext cx="7884442" cy="18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41857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Editar un contacto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D49612-861D-41D9-A65F-59152CD6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76" y="201915"/>
            <a:ext cx="3188484" cy="6462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2E9D29-66B9-4B82-8F48-FA8C38C18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82" y="2425558"/>
            <a:ext cx="2069443" cy="34104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30E530-E5BB-4D9A-BF4E-FDAEAA48F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86" y="2230810"/>
            <a:ext cx="6043184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1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41857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Eliminar un contacto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D49612-861D-41D9-A65F-59152CD6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76" y="201915"/>
            <a:ext cx="3188484" cy="6462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289FC-89A0-4992-9901-638E87BD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2" y="2086794"/>
            <a:ext cx="4104456" cy="50561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E35D5ED-F41E-48FD-B3ED-387FA6232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30" y="2247873"/>
            <a:ext cx="3890112" cy="40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9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41857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Datos a gestionar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D49612-861D-41D9-A65F-59152CD6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76" y="201915"/>
            <a:ext cx="3188484" cy="6462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7853B0-1B7C-4A8D-B1FC-18A7D214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114" y="3453030"/>
            <a:ext cx="3148608" cy="31486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5C3429-1E3B-4AA5-8A7C-A6F251B87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54" y="3869059"/>
            <a:ext cx="2319251" cy="23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7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41857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D49612-861D-41D9-A65F-59152CD6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76" y="201915"/>
            <a:ext cx="3188484" cy="64623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36B80F7-41A7-40FD-B130-4993EF7E1CE1}"/>
              </a:ext>
            </a:extLst>
          </p:cNvPr>
          <p:cNvSpPr txBox="1"/>
          <p:nvPr/>
        </p:nvSpPr>
        <p:spPr>
          <a:xfrm>
            <a:off x="997546" y="2302818"/>
            <a:ext cx="734481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Administración de contactos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Manual de uso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Multiplataformas</a:t>
            </a:r>
          </a:p>
        </p:txBody>
      </p:sp>
    </p:spTree>
    <p:extLst>
      <p:ext uri="{BB962C8B-B14F-4D97-AF65-F5344CB8AC3E}">
        <p14:creationId xmlns:p14="http://schemas.microsoft.com/office/powerpoint/2010/main" val="116039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601234" y="5458630"/>
            <a:ext cx="285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Bayron Muñoz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8BDB3C-ADC4-4F28-9D7C-CD9A01A6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879" y="2878882"/>
            <a:ext cx="5565998" cy="3904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898825" y="1418571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Mundo conectado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5029994" y="6266512"/>
            <a:ext cx="4758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Herramientas de la comunicación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E2CD464-9089-46CA-9A83-52B71172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98" y="1654746"/>
            <a:ext cx="6335964" cy="36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5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271960" y="6266511"/>
            <a:ext cx="150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Teléfonos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9679B8-DF7D-41D5-AC6B-FEB3D12B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879" y="1909657"/>
            <a:ext cx="5784192" cy="38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2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271960" y="6266511"/>
            <a:ext cx="150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Teléfonos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B9AA68-148F-42E2-88C9-0A60C7ECC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40" y="144859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3310613" y="1295460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Material de clase usado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05EFD4-6EE1-4177-AAF7-19898DDD040F}"/>
              </a:ext>
            </a:extLst>
          </p:cNvPr>
          <p:cNvSpPr txBox="1"/>
          <p:nvPr/>
        </p:nvSpPr>
        <p:spPr>
          <a:xfrm>
            <a:off x="1048655" y="2142834"/>
            <a:ext cx="3981339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Pruebas unitarias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Excepciones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Repositorio en GitHub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POO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DD586D-EC18-438E-890C-2329700D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88" y="5285612"/>
            <a:ext cx="3438762" cy="1719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CD9F7B-30F6-4591-BC0A-6CAAF9CE7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35" y="5503131"/>
            <a:ext cx="2860689" cy="15018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80CB90-AAF1-40A5-A9C2-049DDB32D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858" y="1979344"/>
            <a:ext cx="3124873" cy="23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6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853531" y="141857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Clase APP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88EFD4-1FAE-4E7D-A6E6-0DFB25F65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50" y="1908035"/>
            <a:ext cx="6081287" cy="53344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BCAF08-AE49-4330-8458-84AC0958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640" y="201915"/>
            <a:ext cx="3243353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5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853530" y="141857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Clase Menú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050D2D-65E9-4521-9963-70E3A6636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26" y="1927390"/>
            <a:ext cx="6271803" cy="52658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AA3E9A-41FF-41B2-8FAD-ADB19173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641" y="343472"/>
            <a:ext cx="3243353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853530" y="141857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Clase Contacto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5318C4-128B-45D7-AA67-F3BA72597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92" y="1927390"/>
            <a:ext cx="6271803" cy="50372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855D6B-605B-4774-9840-514BB3EC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640" y="201915"/>
            <a:ext cx="3243353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81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254</Words>
  <Application>Microsoft Office PowerPoint</Application>
  <PresentationFormat>Personalizado</PresentationFormat>
  <Paragraphs>62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Tema de Office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Usuario1</dc:creator>
  <cp:lastModifiedBy>bayron muñoz</cp:lastModifiedBy>
  <cp:revision>38</cp:revision>
  <dcterms:created xsi:type="dcterms:W3CDTF">2017-01-17T12:52:38Z</dcterms:created>
  <dcterms:modified xsi:type="dcterms:W3CDTF">2020-06-09T19:49:35Z</dcterms:modified>
</cp:coreProperties>
</file>