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0" r:id="rId6"/>
    <p:sldId id="261" r:id="rId7"/>
    <p:sldId id="263" r:id="rId8"/>
    <p:sldId id="265" r:id="rId9"/>
    <p:sldId id="276" r:id="rId10"/>
    <p:sldId id="266" r:id="rId11"/>
    <p:sldId id="267" r:id="rId12"/>
    <p:sldId id="268" r:id="rId13"/>
    <p:sldId id="271" r:id="rId14"/>
    <p:sldId id="274" r:id="rId15"/>
    <p:sldId id="277" r:id="rId16"/>
    <p:sldId id="275" r:id="rId17"/>
    <p:sldId id="258" r:id="rId18"/>
  </p:sldIdLst>
  <p:sldSz cx="10059988" cy="7773988"/>
  <p:notesSz cx="9144000" cy="6858000"/>
  <p:defaultTextStyle>
    <a:defPPr>
      <a:defRPr lang="es-CL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>
          <p15:clr>
            <a:srgbClr val="A4A3A4"/>
          </p15:clr>
        </p15:guide>
        <p15:guide id="2" pos="31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14" y="-66"/>
      </p:cViewPr>
      <p:guideLst>
        <p:guide orient="horz" pos="2449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499" y="2414975"/>
            <a:ext cx="8550990" cy="1666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8998" y="4405260"/>
            <a:ext cx="7041992" cy="1986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3491" y="311321"/>
            <a:ext cx="2263497" cy="6633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000" y="311321"/>
            <a:ext cx="6622825" cy="663308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25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88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0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4670" y="4995508"/>
            <a:ext cx="8550990" cy="154400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4670" y="3294949"/>
            <a:ext cx="8550990" cy="170055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90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8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7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6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25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88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0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000" y="1813931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827" y="1813931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0" y="1740150"/>
            <a:ext cx="4444908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000" y="2465362"/>
            <a:ext cx="4444908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335" y="1740150"/>
            <a:ext cx="4446654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335" y="2465362"/>
            <a:ext cx="4446654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6" name="5 Imagen" descr="ACADÉMICA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98" y="0"/>
            <a:ext cx="10028992" cy="7773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000" y="309520"/>
            <a:ext cx="3309667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176" y="309521"/>
            <a:ext cx="5623813" cy="663488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000" y="1626780"/>
            <a:ext cx="3309667" cy="5317624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828" y="5441792"/>
            <a:ext cx="6035993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828" y="694620"/>
            <a:ext cx="6035993" cy="4664393"/>
          </a:xfrm>
        </p:spPr>
        <p:txBody>
          <a:bodyPr/>
          <a:lstStyle>
            <a:lvl1pPr marL="0" indent="0">
              <a:buNone/>
              <a:defRPr sz="3600"/>
            </a:lvl1pPr>
            <a:lvl2pPr marL="509504" indent="0">
              <a:buNone/>
              <a:defRPr sz="3100"/>
            </a:lvl2pPr>
            <a:lvl3pPr marL="1019007" indent="0">
              <a:buNone/>
              <a:defRPr sz="2700"/>
            </a:lvl3pPr>
            <a:lvl4pPr marL="1528511" indent="0">
              <a:buNone/>
              <a:defRPr sz="2200"/>
            </a:lvl4pPr>
            <a:lvl5pPr marL="2038015" indent="0">
              <a:buNone/>
              <a:defRPr sz="2200"/>
            </a:lvl5pPr>
            <a:lvl6pPr marL="2547518" indent="0">
              <a:buNone/>
              <a:defRPr sz="2200"/>
            </a:lvl6pPr>
            <a:lvl7pPr marL="3057022" indent="0">
              <a:buNone/>
              <a:defRPr sz="2200"/>
            </a:lvl7pPr>
            <a:lvl8pPr marL="3566526" indent="0">
              <a:buNone/>
              <a:defRPr sz="2200"/>
            </a:lvl8pPr>
            <a:lvl9pPr marL="4076029" indent="0">
              <a:buNone/>
              <a:defRPr sz="22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828" y="6084226"/>
            <a:ext cx="6035993" cy="912363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fro.c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ufro.cl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www.ufro.c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000" y="311320"/>
            <a:ext cx="9053989" cy="1295665"/>
          </a:xfrm>
          <a:prstGeom prst="rect">
            <a:avLst/>
          </a:prstGeom>
        </p:spPr>
        <p:txBody>
          <a:bodyPr vert="horz" lIns="101901" tIns="50950" rIns="101901" bIns="5095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0" y="1813931"/>
            <a:ext cx="9053989" cy="5130473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2999" y="7205336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6D5B-B4A4-483F-9CD3-3E3D1DF6D3BC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7163" y="7205336"/>
            <a:ext cx="3185663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09658" y="7205336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8" name="7 Imagen" descr="ACADÉMICA 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1" cy="7773987"/>
          </a:xfrm>
          <a:prstGeom prst="rect">
            <a:avLst/>
          </a:prstGeom>
        </p:spPr>
      </p:pic>
      <p:sp>
        <p:nvSpPr>
          <p:cNvPr id="9" name="8 CuadroTexto">
            <a:hlinkClick r:id="rId14"/>
          </p:cNvPr>
          <p:cNvSpPr txBox="1"/>
          <p:nvPr userDrawn="1"/>
        </p:nvSpPr>
        <p:spPr>
          <a:xfrm>
            <a:off x="3877866" y="281542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9007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128" indent="-382128" algn="l" defTabSz="10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indent="-318440" algn="l" defTabSz="1019007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759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3263" indent="-254752" algn="l" defTabSz="101900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767" indent="-254752" algn="l" defTabSz="101900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70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2ED1-F058-4296-9A1C-85EC5A9AEE84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63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0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7601762" y="738745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31A-4862-494A-9119-132B30CBA9D6}" type="datetimeFigureOut">
              <a:rPr lang="es-CL" smtClean="0"/>
              <a:pPr/>
              <a:t>28-08-2020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63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3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1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4458490" y="400784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72474" y="3815556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es-C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PhoneBook</a:t>
            </a:r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458358" y="6101572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Fecha:28/08/2020</a:t>
            </a:r>
            <a:endParaRPr lang="es-CL" sz="1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1379CFB-B5B7-4EBD-81D5-A4AAC02E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7" r="67895" b="9853"/>
          <a:stretch/>
        </p:blipFill>
        <p:spPr>
          <a:xfrm>
            <a:off x="925538" y="1865144"/>
            <a:ext cx="3672408" cy="538863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36840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Archivos .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ACA35F-B906-4291-850F-FDD5F43E789A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1260CC1-EAE2-4454-B6CE-B3B4B684D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4" r="70653" b="8893"/>
          <a:stretch/>
        </p:blipFill>
        <p:spPr>
          <a:xfrm>
            <a:off x="5318026" y="1599234"/>
            <a:ext cx="3498182" cy="57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09514" y="1386198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Orden alfabético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49179E-55E8-4F41-A04B-4EF859F32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" t="18173" r="66463" b="39814"/>
          <a:stretch/>
        </p:blipFill>
        <p:spPr>
          <a:xfrm>
            <a:off x="3999254" y="1823505"/>
            <a:ext cx="5361323" cy="45365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3EADDC-5E2A-47F1-8451-1B766F17580A}"/>
              </a:ext>
            </a:extLst>
          </p:cNvPr>
          <p:cNvSpPr txBox="1"/>
          <p:nvPr/>
        </p:nvSpPr>
        <p:spPr>
          <a:xfrm>
            <a:off x="842117" y="2465119"/>
            <a:ext cx="2638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Ll</a:t>
            </a:r>
          </a:p>
          <a:p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Ññ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15DBCD-7BA9-4441-8400-7FB57F6F7C42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Gestión de datos y archivos del programa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7853B0-1B7C-4A8D-B1FC-18A7D214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09" y="2806873"/>
            <a:ext cx="2428892" cy="24288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5C3429-1E3B-4AA5-8A7C-A6F251B8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2" y="2861694"/>
            <a:ext cx="2319251" cy="23192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49B4B0-A215-4C66-89EF-0236F47ED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38" y="2806873"/>
            <a:ext cx="2571767" cy="25717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73049-ACED-4AA3-A9F1-3183E8E97650}"/>
              </a:ext>
            </a:extLst>
          </p:cNvPr>
          <p:cNvSpPr txBox="1"/>
          <p:nvPr/>
        </p:nvSpPr>
        <p:spPr>
          <a:xfrm>
            <a:off x="947135" y="5615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Archivos .</a:t>
            </a:r>
            <a:r>
              <a:rPr lang="es-CL" sz="18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E1FC76-D4A0-4376-A49A-0B2CF952B530}"/>
              </a:ext>
            </a:extLst>
          </p:cNvPr>
          <p:cNvSpPr txBox="1"/>
          <p:nvPr/>
        </p:nvSpPr>
        <p:spPr>
          <a:xfrm>
            <a:off x="4165898" y="5615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Manual de uso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BE460D-E614-43E3-9B26-1595758F1467}"/>
              </a:ext>
            </a:extLst>
          </p:cNvPr>
          <p:cNvSpPr txBox="1"/>
          <p:nvPr/>
        </p:nvSpPr>
        <p:spPr>
          <a:xfrm>
            <a:off x="7694290" y="5615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Ícono .png</a:t>
            </a:r>
          </a:p>
        </p:txBody>
      </p:sp>
    </p:spTree>
    <p:extLst>
      <p:ext uri="{BB962C8B-B14F-4D97-AF65-F5344CB8AC3E}">
        <p14:creationId xmlns:p14="http://schemas.microsoft.com/office/powerpoint/2010/main" val="7977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78A4E6F-49A8-4964-B6E8-313DE40E7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550"/>
            <a:ext cx="10059988" cy="5998791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349474" y="604723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Diagrama UML</a:t>
            </a:r>
          </a:p>
        </p:txBody>
      </p:sp>
    </p:spTree>
    <p:extLst>
      <p:ext uri="{BB962C8B-B14F-4D97-AF65-F5344CB8AC3E}">
        <p14:creationId xmlns:p14="http://schemas.microsoft.com/office/powerpoint/2010/main" val="61111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6B80F7-41A7-40FD-B130-4993EF7E1CE1}"/>
              </a:ext>
            </a:extLst>
          </p:cNvPr>
          <p:cNvSpPr txBox="1"/>
          <p:nvPr/>
        </p:nvSpPr>
        <p:spPr>
          <a:xfrm>
            <a:off x="997546" y="2302818"/>
            <a:ext cx="73448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Nuevas posibilidades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Planes para el futuro</a:t>
            </a:r>
          </a:p>
        </p:txBody>
      </p:sp>
    </p:spTree>
    <p:extLst>
      <p:ext uri="{BB962C8B-B14F-4D97-AF65-F5344CB8AC3E}">
        <p14:creationId xmlns:p14="http://schemas.microsoft.com/office/powerpoint/2010/main" val="116039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601234" y="5458630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es-CL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PhoneBook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8BDB3C-ADC4-4F28-9D7C-CD9A01A6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79" y="2878882"/>
            <a:ext cx="5565998" cy="3904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98825" y="1418571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 mundo conectado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es-CL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PhoneBook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4885978" y="6263441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Cambios en la planificación original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7308F-1D75-4DCF-9EFB-BC57345E7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4473" r="13" b="7733"/>
          <a:stretch/>
        </p:blipFill>
        <p:spPr bwMode="auto">
          <a:xfrm>
            <a:off x="709514" y="1418571"/>
            <a:ext cx="5170562" cy="45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F6170C-BFBC-4B09-B948-60247570A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2" t="8678" r="26269" b="8772"/>
          <a:stretch/>
        </p:blipFill>
        <p:spPr>
          <a:xfrm>
            <a:off x="6614170" y="2353799"/>
            <a:ext cx="2662948" cy="24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421482" y="1582738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Mejoras al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76070-004E-4E75-A038-0B462231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94" y="2878882"/>
            <a:ext cx="2144502" cy="21445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DA7815-F2C1-4DD7-978B-7840CF1D25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58" y="2518842"/>
            <a:ext cx="2864582" cy="2864582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5227DB1-F903-4175-BDCE-C7E62FCB4263}"/>
              </a:ext>
            </a:extLst>
          </p:cNvPr>
          <p:cNvSpPr/>
          <p:nvPr/>
        </p:nvSpPr>
        <p:spPr>
          <a:xfrm>
            <a:off x="4093890" y="3555089"/>
            <a:ext cx="1224136" cy="792088"/>
          </a:xfrm>
          <a:prstGeom prst="rightArrow">
            <a:avLst/>
          </a:prstGeom>
          <a:solidFill>
            <a:srgbClr val="E52727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02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3310613" y="1295460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05EFD4-6EE1-4177-AAF7-19898DDD040F}"/>
              </a:ext>
            </a:extLst>
          </p:cNvPr>
          <p:cNvSpPr txBox="1"/>
          <p:nvPr/>
        </p:nvSpPr>
        <p:spPr>
          <a:xfrm>
            <a:off x="813715" y="1942727"/>
            <a:ext cx="3981339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Gestor de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Arrchivos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Archivos .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Orden alfabético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CD9F7B-30F6-4591-BC0A-6CAAF9CE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18" y="2784520"/>
            <a:ext cx="2860689" cy="15018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9ECF21-BAC5-427B-83D6-677182D1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36" y="2340879"/>
            <a:ext cx="1509405" cy="15094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11297D0-B379-4F1C-B2F5-4CCCDF4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6" y="4838114"/>
            <a:ext cx="2166879" cy="21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6F060A-EAED-4072-97F8-0A367F6B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69" y="4471985"/>
            <a:ext cx="2166880" cy="21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2FC8DA-D2E9-4B6A-974C-612FE5AB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58" y="4605324"/>
            <a:ext cx="3335238" cy="204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1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8560EA-8EA9-49AD-8B90-E0319C6B6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15" t="15110" r="24656" b="14520"/>
          <a:stretch/>
        </p:blipFill>
        <p:spPr>
          <a:xfrm>
            <a:off x="5750074" y="1854608"/>
            <a:ext cx="4002089" cy="468052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2D94594-554C-41ED-BE0E-71C958B1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16" t="18172" r="21369" b="14352"/>
          <a:stretch/>
        </p:blipFill>
        <p:spPr>
          <a:xfrm>
            <a:off x="307825" y="2476751"/>
            <a:ext cx="4992263" cy="343623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E1F23D3-AAFC-45C1-B379-673DF881619A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5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1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7CC84B-7D2A-469A-BFCE-F6F585277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6" b="6357"/>
          <a:stretch/>
        </p:blipFill>
        <p:spPr>
          <a:xfrm>
            <a:off x="80764" y="1917125"/>
            <a:ext cx="9898457" cy="49717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8223EE-C84E-4C50-9AAF-1C9CFDE4E54C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1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620270" y="141741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5BC3BC-D64E-4A59-978F-184FCCD89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6" t="10534" r="33537" b="11806"/>
          <a:stretch/>
        </p:blipFill>
        <p:spPr>
          <a:xfrm>
            <a:off x="4669954" y="1664885"/>
            <a:ext cx="4896544" cy="49781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DEC1F5-B478-430B-AF1B-9D873E4E876E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29A391-3AAD-4F02-ACC7-777008BD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0" y="2292271"/>
            <a:ext cx="3462685" cy="31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0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Gestor de Archivos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306B6-9178-45D5-A0CD-54233F07AB46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FEB373-228B-43A7-8AC9-D98FEAA6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58" y="2518841"/>
            <a:ext cx="3164791" cy="3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BFADA3A-8795-4EAD-A105-FCBD6BE6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9" y="2409049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8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247</Words>
  <Application>Microsoft Office PowerPoint</Application>
  <PresentationFormat>Personalizado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Usuario1</dc:creator>
  <cp:lastModifiedBy>Víctor Mardones</cp:lastModifiedBy>
  <cp:revision>51</cp:revision>
  <dcterms:created xsi:type="dcterms:W3CDTF">2017-01-17T12:52:38Z</dcterms:created>
  <dcterms:modified xsi:type="dcterms:W3CDTF">2020-08-28T18:05:18Z</dcterms:modified>
</cp:coreProperties>
</file>