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60" r:id="rId3"/>
    <p:sldId id="258" r:id="rId4"/>
    <p:sldId id="259" r:id="rId5"/>
    <p:sldId id="257" r:id="rId6"/>
    <p:sldId id="261" r:id="rId7"/>
    <p:sldId id="262" r:id="rId8"/>
    <p:sldId id="263" r:id="rId9"/>
    <p:sldId id="264" r:id="rId10"/>
    <p:sldId id="265" r:id="rId11"/>
    <p:sldId id="266" r:id="rId12"/>
    <p:sldId id="267" r:id="rId13"/>
    <p:sldId id="269" r:id="rId14"/>
    <p:sldId id="270" r:id="rId15"/>
    <p:sldId id="268" r:id="rId16"/>
    <p:sldId id="271"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46" autoAdjust="0"/>
  </p:normalViewPr>
  <p:slideViewPr>
    <p:cSldViewPr snapToGrid="0" snapToObjects="1">
      <p:cViewPr varScale="1">
        <p:scale>
          <a:sx n="88" d="100"/>
          <a:sy n="88" d="100"/>
        </p:scale>
        <p:origin x="-168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0FDF7-8495-C74A-9A54-24585EBA4789}"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en-US"/>
        </a:p>
      </dgm:t>
    </dgm:pt>
    <dgm:pt modelId="{E3EA65B4-9E0B-4A45-9F51-5A946494982B}">
      <dgm:prSet phldrT="[Text]" phldr="1"/>
      <dgm:spPr/>
      <dgm:t>
        <a:bodyPr/>
        <a:lstStyle/>
        <a:p>
          <a:endParaRPr lang="en-US" dirty="0"/>
        </a:p>
      </dgm:t>
    </dgm:pt>
    <dgm:pt modelId="{F18A0B1A-E8DF-844F-A0A2-FDBC8C82EF0D}" type="parTrans" cxnId="{DD1279B5-B130-7F4C-BEE4-D1CB007426FB}">
      <dgm:prSet/>
      <dgm:spPr/>
      <dgm:t>
        <a:bodyPr/>
        <a:lstStyle/>
        <a:p>
          <a:endParaRPr lang="en-US"/>
        </a:p>
      </dgm:t>
    </dgm:pt>
    <dgm:pt modelId="{520E26CF-CA69-BD4F-B8B6-C7DEE7D69FAA}" type="sibTrans" cxnId="{DD1279B5-B130-7F4C-BEE4-D1CB007426FB}">
      <dgm:prSet/>
      <dgm:spPr/>
      <dgm:t>
        <a:bodyPr/>
        <a:lstStyle/>
        <a:p>
          <a:endParaRPr lang="en-US"/>
        </a:p>
      </dgm:t>
    </dgm:pt>
    <dgm:pt modelId="{754F225F-A1FF-AF4C-AC9B-9A968C6BC5AE}">
      <dgm:prSet phldrT="[Text]" phldr="1"/>
      <dgm:spPr/>
      <dgm:t>
        <a:bodyPr/>
        <a:lstStyle/>
        <a:p>
          <a:endParaRPr lang="en-US" dirty="0"/>
        </a:p>
      </dgm:t>
    </dgm:pt>
    <dgm:pt modelId="{69FB91C4-ABDB-D443-86F3-3059A1B07B2C}" type="parTrans" cxnId="{55CCF530-FEF5-A942-A859-E340555D9C44}">
      <dgm:prSet/>
      <dgm:spPr/>
      <dgm:t>
        <a:bodyPr/>
        <a:lstStyle/>
        <a:p>
          <a:endParaRPr lang="en-US"/>
        </a:p>
      </dgm:t>
    </dgm:pt>
    <dgm:pt modelId="{1F8CBF1F-3D65-9D48-B64C-23B045E04FE6}" type="sibTrans" cxnId="{55CCF530-FEF5-A942-A859-E340555D9C44}">
      <dgm:prSet/>
      <dgm:spPr/>
      <dgm:t>
        <a:bodyPr/>
        <a:lstStyle/>
        <a:p>
          <a:endParaRPr lang="en-US"/>
        </a:p>
      </dgm:t>
    </dgm:pt>
    <dgm:pt modelId="{3019CC0E-4C9D-2D44-BAD6-26ECDF548CFA}">
      <dgm:prSet phldrT="[Text]" phldr="1"/>
      <dgm:spPr/>
      <dgm:t>
        <a:bodyPr/>
        <a:lstStyle/>
        <a:p>
          <a:endParaRPr lang="en-US"/>
        </a:p>
      </dgm:t>
    </dgm:pt>
    <dgm:pt modelId="{00BED6EB-D0BD-C143-BF6F-91ED7930CB7C}" type="parTrans" cxnId="{DC4A5559-165D-264F-9C89-982B5B2ADE66}">
      <dgm:prSet/>
      <dgm:spPr/>
      <dgm:t>
        <a:bodyPr/>
        <a:lstStyle/>
        <a:p>
          <a:endParaRPr lang="en-US"/>
        </a:p>
      </dgm:t>
    </dgm:pt>
    <dgm:pt modelId="{3AE6719C-1B40-414D-B5D8-9034883F947E}" type="sibTrans" cxnId="{DC4A5559-165D-264F-9C89-982B5B2ADE66}">
      <dgm:prSet/>
      <dgm:spPr/>
      <dgm:t>
        <a:bodyPr/>
        <a:lstStyle/>
        <a:p>
          <a:endParaRPr lang="en-US"/>
        </a:p>
      </dgm:t>
    </dgm:pt>
    <dgm:pt modelId="{89C3041F-E79B-9D44-9449-D6E382A4A5BC}" type="pres">
      <dgm:prSet presAssocID="{6ED0FDF7-8495-C74A-9A54-24585EBA4789}" presName="cycle" presStyleCnt="0">
        <dgm:presLayoutVars>
          <dgm:dir/>
          <dgm:resizeHandles val="exact"/>
        </dgm:presLayoutVars>
      </dgm:prSet>
      <dgm:spPr/>
    </dgm:pt>
    <dgm:pt modelId="{E012A430-60E7-EA4E-B63E-616872D251D3}" type="pres">
      <dgm:prSet presAssocID="{E3EA65B4-9E0B-4A45-9F51-5A946494982B}" presName="dummy" presStyleCnt="0"/>
      <dgm:spPr/>
    </dgm:pt>
    <dgm:pt modelId="{D2FCF3E4-A05C-4B44-9BF2-37467BAD2A85}" type="pres">
      <dgm:prSet presAssocID="{E3EA65B4-9E0B-4A45-9F51-5A946494982B}" presName="node" presStyleLbl="revTx" presStyleIdx="0" presStyleCnt="3">
        <dgm:presLayoutVars>
          <dgm:bulletEnabled val="1"/>
        </dgm:presLayoutVars>
      </dgm:prSet>
      <dgm:spPr/>
    </dgm:pt>
    <dgm:pt modelId="{0A8A6FCB-4996-9F49-91F4-CCBF13BBB4E0}" type="pres">
      <dgm:prSet presAssocID="{520E26CF-CA69-BD4F-B8B6-C7DEE7D69FAA}" presName="sibTrans" presStyleLbl="node1" presStyleIdx="0" presStyleCnt="3" custScaleX="132042" custScaleY="115772" custLinFactNeighborX="4382" custLinFactNeighborY="23954"/>
      <dgm:spPr/>
      <dgm:t>
        <a:bodyPr/>
        <a:lstStyle/>
        <a:p>
          <a:endParaRPr lang="en-US"/>
        </a:p>
      </dgm:t>
    </dgm:pt>
    <dgm:pt modelId="{F513B410-67A0-554A-BD87-3242ADB18A48}" type="pres">
      <dgm:prSet presAssocID="{754F225F-A1FF-AF4C-AC9B-9A968C6BC5AE}" presName="dummy" presStyleCnt="0"/>
      <dgm:spPr/>
    </dgm:pt>
    <dgm:pt modelId="{9FAC0D77-5DDA-C646-A0D1-F0497AFF4A95}" type="pres">
      <dgm:prSet presAssocID="{754F225F-A1FF-AF4C-AC9B-9A968C6BC5AE}" presName="node" presStyleLbl="revTx" presStyleIdx="1" presStyleCnt="3">
        <dgm:presLayoutVars>
          <dgm:bulletEnabled val="1"/>
        </dgm:presLayoutVars>
      </dgm:prSet>
      <dgm:spPr/>
    </dgm:pt>
    <dgm:pt modelId="{5DC92B58-6F3B-0541-82BB-15E227085930}" type="pres">
      <dgm:prSet presAssocID="{1F8CBF1F-3D65-9D48-B64C-23B045E04FE6}" presName="sibTrans" presStyleLbl="node1" presStyleIdx="1" presStyleCnt="3" custAng="1969013" custScaleX="129143" custScaleY="105543" custLinFactNeighborX="-19648" custLinFactNeighborY="23954"/>
      <dgm:spPr/>
    </dgm:pt>
    <dgm:pt modelId="{50C9107B-B8A1-1D43-BE5C-BA00A5337A0B}" type="pres">
      <dgm:prSet presAssocID="{3019CC0E-4C9D-2D44-BAD6-26ECDF548CFA}" presName="dummy" presStyleCnt="0"/>
      <dgm:spPr/>
    </dgm:pt>
    <dgm:pt modelId="{19AE76D0-D4DC-4E4C-83F7-FF1567B3962D}" type="pres">
      <dgm:prSet presAssocID="{3019CC0E-4C9D-2D44-BAD6-26ECDF548CFA}" presName="node" presStyleLbl="revTx" presStyleIdx="2" presStyleCnt="3">
        <dgm:presLayoutVars>
          <dgm:bulletEnabled val="1"/>
        </dgm:presLayoutVars>
      </dgm:prSet>
      <dgm:spPr/>
    </dgm:pt>
    <dgm:pt modelId="{F711F730-1532-C043-8224-3B6F769DD77F}" type="pres">
      <dgm:prSet presAssocID="{3AE6719C-1B40-414D-B5D8-9034883F947E}" presName="sibTrans" presStyleLbl="node1" presStyleIdx="2" presStyleCnt="3" custAng="20734757" custFlipVert="0" custFlipHor="1" custScaleX="1262" custScaleY="5629" custLinFactNeighborX="41857" custLinFactNeighborY="-42462" custRadScaleRad="5"/>
      <dgm:spPr/>
    </dgm:pt>
  </dgm:ptLst>
  <dgm:cxnLst>
    <dgm:cxn modelId="{D6420719-23FD-7D4A-8175-90962B81A9FF}" type="presOf" srcId="{520E26CF-CA69-BD4F-B8B6-C7DEE7D69FAA}" destId="{0A8A6FCB-4996-9F49-91F4-CCBF13BBB4E0}" srcOrd="0" destOrd="0" presId="urn:microsoft.com/office/officeart/2005/8/layout/cycle1"/>
    <dgm:cxn modelId="{DD1279B5-B130-7F4C-BEE4-D1CB007426FB}" srcId="{6ED0FDF7-8495-C74A-9A54-24585EBA4789}" destId="{E3EA65B4-9E0B-4A45-9F51-5A946494982B}" srcOrd="0" destOrd="0" parTransId="{F18A0B1A-E8DF-844F-A0A2-FDBC8C82EF0D}" sibTransId="{520E26CF-CA69-BD4F-B8B6-C7DEE7D69FAA}"/>
    <dgm:cxn modelId="{DC4A5559-165D-264F-9C89-982B5B2ADE66}" srcId="{6ED0FDF7-8495-C74A-9A54-24585EBA4789}" destId="{3019CC0E-4C9D-2D44-BAD6-26ECDF548CFA}" srcOrd="2" destOrd="0" parTransId="{00BED6EB-D0BD-C143-BF6F-91ED7930CB7C}" sibTransId="{3AE6719C-1B40-414D-B5D8-9034883F947E}"/>
    <dgm:cxn modelId="{6A28B46C-E07D-2849-8B0C-E1385D32FC19}" type="presOf" srcId="{6ED0FDF7-8495-C74A-9A54-24585EBA4789}" destId="{89C3041F-E79B-9D44-9449-D6E382A4A5BC}" srcOrd="0" destOrd="0" presId="urn:microsoft.com/office/officeart/2005/8/layout/cycle1"/>
    <dgm:cxn modelId="{138D05BB-4646-0F46-8E5A-8AEB770059D6}" type="presOf" srcId="{E3EA65B4-9E0B-4A45-9F51-5A946494982B}" destId="{D2FCF3E4-A05C-4B44-9BF2-37467BAD2A85}" srcOrd="0" destOrd="0" presId="urn:microsoft.com/office/officeart/2005/8/layout/cycle1"/>
    <dgm:cxn modelId="{EB3BFD92-8D5B-0F44-8347-BFFC88C1239C}" type="presOf" srcId="{3AE6719C-1B40-414D-B5D8-9034883F947E}" destId="{F711F730-1532-C043-8224-3B6F769DD77F}" srcOrd="0" destOrd="0" presId="urn:microsoft.com/office/officeart/2005/8/layout/cycle1"/>
    <dgm:cxn modelId="{D1B158DC-90A7-7548-A19A-A6C52B71265C}" type="presOf" srcId="{754F225F-A1FF-AF4C-AC9B-9A968C6BC5AE}" destId="{9FAC0D77-5DDA-C646-A0D1-F0497AFF4A95}" srcOrd="0" destOrd="0" presId="urn:microsoft.com/office/officeart/2005/8/layout/cycle1"/>
    <dgm:cxn modelId="{55CCF530-FEF5-A942-A859-E340555D9C44}" srcId="{6ED0FDF7-8495-C74A-9A54-24585EBA4789}" destId="{754F225F-A1FF-AF4C-AC9B-9A968C6BC5AE}" srcOrd="1" destOrd="0" parTransId="{69FB91C4-ABDB-D443-86F3-3059A1B07B2C}" sibTransId="{1F8CBF1F-3D65-9D48-B64C-23B045E04FE6}"/>
    <dgm:cxn modelId="{9F563BCD-6C53-6B48-99E2-6A9D028812E3}" type="presOf" srcId="{3019CC0E-4C9D-2D44-BAD6-26ECDF548CFA}" destId="{19AE76D0-D4DC-4E4C-83F7-FF1567B3962D}" srcOrd="0" destOrd="0" presId="urn:microsoft.com/office/officeart/2005/8/layout/cycle1"/>
    <dgm:cxn modelId="{E4D05278-287F-CB45-AF19-D0743DCA6699}" type="presOf" srcId="{1F8CBF1F-3D65-9D48-B64C-23B045E04FE6}" destId="{5DC92B58-6F3B-0541-82BB-15E227085930}" srcOrd="0" destOrd="0" presId="urn:microsoft.com/office/officeart/2005/8/layout/cycle1"/>
    <dgm:cxn modelId="{6A437004-F6F2-FD4D-A2C1-9426798DC0CC}" type="presParOf" srcId="{89C3041F-E79B-9D44-9449-D6E382A4A5BC}" destId="{E012A430-60E7-EA4E-B63E-616872D251D3}" srcOrd="0" destOrd="0" presId="urn:microsoft.com/office/officeart/2005/8/layout/cycle1"/>
    <dgm:cxn modelId="{F4C30ECE-C984-234E-A724-ABF520D3DD71}" type="presParOf" srcId="{89C3041F-E79B-9D44-9449-D6E382A4A5BC}" destId="{D2FCF3E4-A05C-4B44-9BF2-37467BAD2A85}" srcOrd="1" destOrd="0" presId="urn:microsoft.com/office/officeart/2005/8/layout/cycle1"/>
    <dgm:cxn modelId="{FB48A908-EE8F-E449-8637-5F92330312D0}" type="presParOf" srcId="{89C3041F-E79B-9D44-9449-D6E382A4A5BC}" destId="{0A8A6FCB-4996-9F49-91F4-CCBF13BBB4E0}" srcOrd="2" destOrd="0" presId="urn:microsoft.com/office/officeart/2005/8/layout/cycle1"/>
    <dgm:cxn modelId="{83AC324D-2E08-8249-8414-15ED753C733C}" type="presParOf" srcId="{89C3041F-E79B-9D44-9449-D6E382A4A5BC}" destId="{F513B410-67A0-554A-BD87-3242ADB18A48}" srcOrd="3" destOrd="0" presId="urn:microsoft.com/office/officeart/2005/8/layout/cycle1"/>
    <dgm:cxn modelId="{ED3B81B4-AA83-7643-833A-CAFA02807ADA}" type="presParOf" srcId="{89C3041F-E79B-9D44-9449-D6E382A4A5BC}" destId="{9FAC0D77-5DDA-C646-A0D1-F0497AFF4A95}" srcOrd="4" destOrd="0" presId="urn:microsoft.com/office/officeart/2005/8/layout/cycle1"/>
    <dgm:cxn modelId="{0BDAAEA2-FA7D-BE4F-93AA-5D2422DE6EC9}" type="presParOf" srcId="{89C3041F-E79B-9D44-9449-D6E382A4A5BC}" destId="{5DC92B58-6F3B-0541-82BB-15E227085930}" srcOrd="5" destOrd="0" presId="urn:microsoft.com/office/officeart/2005/8/layout/cycle1"/>
    <dgm:cxn modelId="{59DDAD6C-8124-E34F-8209-246BBC139C0F}" type="presParOf" srcId="{89C3041F-E79B-9D44-9449-D6E382A4A5BC}" destId="{50C9107B-B8A1-1D43-BE5C-BA00A5337A0B}" srcOrd="6" destOrd="0" presId="urn:microsoft.com/office/officeart/2005/8/layout/cycle1"/>
    <dgm:cxn modelId="{B622C2C7-9E75-4B4F-B367-6DD1CDCBC250}" type="presParOf" srcId="{89C3041F-E79B-9D44-9449-D6E382A4A5BC}" destId="{19AE76D0-D4DC-4E4C-83F7-FF1567B3962D}" srcOrd="7" destOrd="0" presId="urn:microsoft.com/office/officeart/2005/8/layout/cycle1"/>
    <dgm:cxn modelId="{6C596C6D-2D35-1C45-81E3-61C94567C4B9}" type="presParOf" srcId="{89C3041F-E79B-9D44-9449-D6E382A4A5BC}" destId="{F711F730-1532-C043-8224-3B6F769DD77F}" srcOrd="8"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F6C1E2-4362-1A49-92B3-94315502593C}" type="doc">
      <dgm:prSet loTypeId="urn:microsoft.com/office/officeart/2009/3/layout/IncreasingArrowsProcess" loCatId="" qsTypeId="urn:microsoft.com/office/officeart/2005/8/quickstyle/simple4" qsCatId="simple" csTypeId="urn:microsoft.com/office/officeart/2005/8/colors/accent1_2" csCatId="accent1" phldr="1"/>
      <dgm:spPr/>
      <dgm:t>
        <a:bodyPr/>
        <a:lstStyle/>
        <a:p>
          <a:endParaRPr lang="en-US"/>
        </a:p>
      </dgm:t>
    </dgm:pt>
    <dgm:pt modelId="{AB26AB5C-A83C-754D-BA77-F26F285D696F}">
      <dgm:prSet/>
      <dgm:spPr/>
      <dgm:t>
        <a:bodyPr/>
        <a:lstStyle/>
        <a:p>
          <a:pPr rtl="0"/>
          <a:r>
            <a:rPr lang="en-US" dirty="0" smtClean="0"/>
            <a:t>Take scraped Foursquare menus</a:t>
          </a:r>
          <a:endParaRPr lang="en-US" dirty="0"/>
        </a:p>
      </dgm:t>
    </dgm:pt>
    <dgm:pt modelId="{503B25B8-F9DA-A144-9F56-EDD86F99A313}" type="parTrans" cxnId="{2EB31C06-7721-924D-A694-98B15E4E9C59}">
      <dgm:prSet/>
      <dgm:spPr/>
      <dgm:t>
        <a:bodyPr/>
        <a:lstStyle/>
        <a:p>
          <a:endParaRPr lang="en-US"/>
        </a:p>
      </dgm:t>
    </dgm:pt>
    <dgm:pt modelId="{8FCC8307-EFD2-9944-8651-BB979A45B829}" type="sibTrans" cxnId="{2EB31C06-7721-924D-A694-98B15E4E9C59}">
      <dgm:prSet/>
      <dgm:spPr/>
      <dgm:t>
        <a:bodyPr/>
        <a:lstStyle/>
        <a:p>
          <a:endParaRPr lang="en-US"/>
        </a:p>
      </dgm:t>
    </dgm:pt>
    <dgm:pt modelId="{626F322D-AAE7-E742-B241-9D6F5E706FE9}">
      <dgm:prSet/>
      <dgm:spPr/>
      <dgm:t>
        <a:bodyPr/>
        <a:lstStyle/>
        <a:p>
          <a:pPr rtl="0"/>
          <a:r>
            <a:rPr lang="en-US" dirty="0" smtClean="0"/>
            <a:t>Organized by menu item</a:t>
          </a:r>
          <a:endParaRPr lang="en-US" dirty="0"/>
        </a:p>
      </dgm:t>
    </dgm:pt>
    <dgm:pt modelId="{8492E47F-1D5B-F744-AE56-B078E853A8AF}" type="parTrans" cxnId="{CE39E588-6395-CB4C-8248-94721F8BEE12}">
      <dgm:prSet/>
      <dgm:spPr/>
      <dgm:t>
        <a:bodyPr/>
        <a:lstStyle/>
        <a:p>
          <a:endParaRPr lang="en-US"/>
        </a:p>
      </dgm:t>
    </dgm:pt>
    <dgm:pt modelId="{BFA27091-D276-D942-8CC3-F29482B094DD}" type="sibTrans" cxnId="{CE39E588-6395-CB4C-8248-94721F8BEE12}">
      <dgm:prSet/>
      <dgm:spPr/>
      <dgm:t>
        <a:bodyPr/>
        <a:lstStyle/>
        <a:p>
          <a:endParaRPr lang="en-US"/>
        </a:p>
      </dgm:t>
    </dgm:pt>
    <dgm:pt modelId="{6504577D-51AC-BF40-8BE7-09CC1FC1AE0D}">
      <dgm:prSet/>
      <dgm:spPr/>
      <dgm:t>
        <a:bodyPr/>
        <a:lstStyle/>
        <a:p>
          <a:pPr rtl="0"/>
          <a:r>
            <a:rPr lang="en-US" dirty="0" smtClean="0"/>
            <a:t>Scale up data w/ widget</a:t>
          </a:r>
          <a:endParaRPr lang="en-US" dirty="0"/>
        </a:p>
      </dgm:t>
    </dgm:pt>
    <dgm:pt modelId="{0E29DD71-E7FB-964E-B290-E6D5A183C06C}" type="parTrans" cxnId="{EB6E4332-7546-5D4E-AE7D-FFB4967414A1}">
      <dgm:prSet/>
      <dgm:spPr/>
      <dgm:t>
        <a:bodyPr/>
        <a:lstStyle/>
        <a:p>
          <a:endParaRPr lang="en-US"/>
        </a:p>
      </dgm:t>
    </dgm:pt>
    <dgm:pt modelId="{9237B4BA-AA54-724D-A9DD-C58CA604B7A5}" type="sibTrans" cxnId="{EB6E4332-7546-5D4E-AE7D-FFB4967414A1}">
      <dgm:prSet/>
      <dgm:spPr/>
      <dgm:t>
        <a:bodyPr/>
        <a:lstStyle/>
        <a:p>
          <a:endParaRPr lang="en-US"/>
        </a:p>
      </dgm:t>
    </dgm:pt>
    <dgm:pt modelId="{F16ECFB2-9967-8245-87F8-FEEBF737476E}">
      <dgm:prSet/>
      <dgm:spPr/>
      <dgm:t>
        <a:bodyPr/>
        <a:lstStyle/>
        <a:p>
          <a:pPr rtl="0"/>
          <a:r>
            <a:rPr lang="en-US" dirty="0" smtClean="0"/>
            <a:t>Vegan?</a:t>
          </a:r>
          <a:endParaRPr lang="en-US" dirty="0"/>
        </a:p>
      </dgm:t>
    </dgm:pt>
    <dgm:pt modelId="{A571EBCA-F491-9848-8D18-50F0255BDFB4}" type="parTrans" cxnId="{F0748DBB-3351-F648-B12A-0B63E45A30A0}">
      <dgm:prSet/>
      <dgm:spPr/>
      <dgm:t>
        <a:bodyPr/>
        <a:lstStyle/>
        <a:p>
          <a:endParaRPr lang="en-US"/>
        </a:p>
      </dgm:t>
    </dgm:pt>
    <dgm:pt modelId="{2D5A38E2-45A7-AA4D-9FB9-8A786CDBF76E}" type="sibTrans" cxnId="{F0748DBB-3351-F648-B12A-0B63E45A30A0}">
      <dgm:prSet/>
      <dgm:spPr/>
      <dgm:t>
        <a:bodyPr/>
        <a:lstStyle/>
        <a:p>
          <a:endParaRPr lang="en-US"/>
        </a:p>
      </dgm:t>
    </dgm:pt>
    <dgm:pt modelId="{F38CF3DB-B8D4-584B-B6E7-C72A52428F31}">
      <dgm:prSet/>
      <dgm:spPr/>
      <dgm:t>
        <a:bodyPr/>
        <a:lstStyle/>
        <a:p>
          <a:pPr rtl="0"/>
          <a:r>
            <a:rPr lang="en-US" dirty="0" smtClean="0"/>
            <a:t>Organize USDA data</a:t>
          </a:r>
          <a:endParaRPr lang="en-US" dirty="0"/>
        </a:p>
      </dgm:t>
    </dgm:pt>
    <dgm:pt modelId="{EFC42957-29DA-2744-A6F9-7D747D529B20}" type="parTrans" cxnId="{76AD3D07-54B7-504D-A758-6ED31D1F6714}">
      <dgm:prSet/>
      <dgm:spPr/>
      <dgm:t>
        <a:bodyPr/>
        <a:lstStyle/>
        <a:p>
          <a:endParaRPr lang="en-US"/>
        </a:p>
      </dgm:t>
    </dgm:pt>
    <dgm:pt modelId="{EA66CC3D-42A8-7F42-9917-2DA224BF0A33}" type="sibTrans" cxnId="{76AD3D07-54B7-504D-A758-6ED31D1F6714}">
      <dgm:prSet/>
      <dgm:spPr/>
      <dgm:t>
        <a:bodyPr/>
        <a:lstStyle/>
        <a:p>
          <a:endParaRPr lang="en-US"/>
        </a:p>
      </dgm:t>
    </dgm:pt>
    <dgm:pt modelId="{FC7E0991-08D0-5143-864D-B3D28B23A2A0}">
      <dgm:prSet/>
      <dgm:spPr/>
      <dgm:t>
        <a:bodyPr/>
        <a:lstStyle/>
        <a:p>
          <a:pPr rtl="0"/>
          <a:r>
            <a:rPr lang="en-US" dirty="0" smtClean="0"/>
            <a:t>Modeling</a:t>
          </a:r>
          <a:endParaRPr lang="en-US" dirty="0"/>
        </a:p>
      </dgm:t>
    </dgm:pt>
    <dgm:pt modelId="{7F14BE30-931B-1F45-A41E-9431C98F751C}" type="parTrans" cxnId="{7778D666-041C-3248-B413-EC8E791307E9}">
      <dgm:prSet/>
      <dgm:spPr/>
      <dgm:t>
        <a:bodyPr/>
        <a:lstStyle/>
        <a:p>
          <a:endParaRPr lang="en-US"/>
        </a:p>
      </dgm:t>
    </dgm:pt>
    <dgm:pt modelId="{2921A88C-B8C5-6E4D-B396-C4F73374EED2}" type="sibTrans" cxnId="{7778D666-041C-3248-B413-EC8E791307E9}">
      <dgm:prSet/>
      <dgm:spPr/>
      <dgm:t>
        <a:bodyPr/>
        <a:lstStyle/>
        <a:p>
          <a:endParaRPr lang="en-US"/>
        </a:p>
      </dgm:t>
    </dgm:pt>
    <dgm:pt modelId="{F3F3C817-E247-9141-B2A0-3A641C6F210E}">
      <dgm:prSet/>
      <dgm:spPr/>
      <dgm:t>
        <a:bodyPr/>
        <a:lstStyle/>
        <a:p>
          <a:pPr rtl="0"/>
          <a:r>
            <a:rPr lang="en-US" dirty="0" smtClean="0"/>
            <a:t>Joined 25 FG’s and 8,194 items into one dataset</a:t>
          </a:r>
          <a:endParaRPr lang="en-US" dirty="0"/>
        </a:p>
      </dgm:t>
    </dgm:pt>
    <dgm:pt modelId="{3734E4E0-93CD-5048-8A77-FCD37D4621E1}" type="parTrans" cxnId="{4659C671-9293-A742-AD12-F50DACA64247}">
      <dgm:prSet/>
      <dgm:spPr/>
      <dgm:t>
        <a:bodyPr/>
        <a:lstStyle/>
        <a:p>
          <a:endParaRPr lang="en-US"/>
        </a:p>
      </dgm:t>
    </dgm:pt>
    <dgm:pt modelId="{FDAFF08A-AD96-7046-AF47-2ED22162681A}" type="sibTrans" cxnId="{4659C671-9293-A742-AD12-F50DACA64247}">
      <dgm:prSet/>
      <dgm:spPr/>
      <dgm:t>
        <a:bodyPr/>
        <a:lstStyle/>
        <a:p>
          <a:endParaRPr lang="en-US"/>
        </a:p>
      </dgm:t>
    </dgm:pt>
    <dgm:pt modelId="{9FC47794-A776-5D46-A079-C7EBD3CB70BD}">
      <dgm:prSet/>
      <dgm:spPr/>
      <dgm:t>
        <a:bodyPr/>
        <a:lstStyle/>
        <a:p>
          <a:pPr rtl="0"/>
          <a:r>
            <a:rPr lang="en-US" dirty="0" smtClean="0"/>
            <a:t>Foursquare + USDA + widget = processed data</a:t>
          </a:r>
          <a:endParaRPr lang="en-US" dirty="0"/>
        </a:p>
      </dgm:t>
    </dgm:pt>
    <dgm:pt modelId="{0A028B58-F2FE-6947-996D-D8E6E87DF164}" type="parTrans" cxnId="{3DFD0299-4DCE-8D4C-AC73-432807E41D5E}">
      <dgm:prSet/>
      <dgm:spPr/>
      <dgm:t>
        <a:bodyPr/>
        <a:lstStyle/>
        <a:p>
          <a:endParaRPr lang="en-US"/>
        </a:p>
      </dgm:t>
    </dgm:pt>
    <dgm:pt modelId="{BD02C480-8979-114A-9D5D-671EA1EA0895}" type="sibTrans" cxnId="{3DFD0299-4DCE-8D4C-AC73-432807E41D5E}">
      <dgm:prSet/>
      <dgm:spPr/>
      <dgm:t>
        <a:bodyPr/>
        <a:lstStyle/>
        <a:p>
          <a:endParaRPr lang="en-US"/>
        </a:p>
      </dgm:t>
    </dgm:pt>
    <dgm:pt modelId="{8C179949-CADD-5B4F-8F8A-0B762D31F654}">
      <dgm:prSet/>
      <dgm:spPr/>
      <dgm:t>
        <a:bodyPr/>
        <a:lstStyle/>
        <a:p>
          <a:pPr rtl="0"/>
          <a:r>
            <a:rPr lang="en-US" dirty="0" smtClean="0"/>
            <a:t>Or Not?</a:t>
          </a:r>
          <a:endParaRPr lang="en-US" dirty="0"/>
        </a:p>
      </dgm:t>
    </dgm:pt>
    <dgm:pt modelId="{0E0FABE2-989B-B941-B8A7-4775DEB77FE1}" type="parTrans" cxnId="{EDDD92B7-A020-D145-BB1F-B5BC36754FC4}">
      <dgm:prSet/>
      <dgm:spPr/>
      <dgm:t>
        <a:bodyPr/>
        <a:lstStyle/>
        <a:p>
          <a:endParaRPr lang="en-US"/>
        </a:p>
      </dgm:t>
    </dgm:pt>
    <dgm:pt modelId="{D4836961-9534-0A46-B536-65ACF6EDF83B}" type="sibTrans" cxnId="{EDDD92B7-A020-D145-BB1F-B5BC36754FC4}">
      <dgm:prSet/>
      <dgm:spPr/>
      <dgm:t>
        <a:bodyPr/>
        <a:lstStyle/>
        <a:p>
          <a:endParaRPr lang="en-US"/>
        </a:p>
      </dgm:t>
    </dgm:pt>
    <dgm:pt modelId="{CB6EA0E5-7889-5540-9A78-55D6443C4F3C}">
      <dgm:prSet/>
      <dgm:spPr/>
      <dgm:t>
        <a:bodyPr/>
        <a:lstStyle/>
        <a:p>
          <a:pPr rtl="0"/>
          <a:r>
            <a:rPr lang="en-US" dirty="0" smtClean="0"/>
            <a:t>Classify binary data and make predictions</a:t>
          </a:r>
          <a:endParaRPr lang="en-US" dirty="0"/>
        </a:p>
      </dgm:t>
    </dgm:pt>
    <dgm:pt modelId="{AA1954D3-0FCA-C344-B02B-05AA2077C077}" type="parTrans" cxnId="{936BD891-719F-F540-BA97-4CFE2B118705}">
      <dgm:prSet/>
      <dgm:spPr/>
      <dgm:t>
        <a:bodyPr/>
        <a:lstStyle/>
        <a:p>
          <a:endParaRPr lang="en-US"/>
        </a:p>
      </dgm:t>
    </dgm:pt>
    <dgm:pt modelId="{26D978ED-C94B-C241-9B2D-38C2A953C018}" type="sibTrans" cxnId="{936BD891-719F-F540-BA97-4CFE2B118705}">
      <dgm:prSet/>
      <dgm:spPr/>
      <dgm:t>
        <a:bodyPr/>
        <a:lstStyle/>
        <a:p>
          <a:endParaRPr lang="en-US"/>
        </a:p>
      </dgm:t>
    </dgm:pt>
    <dgm:pt modelId="{4D3A33D3-2BB4-CA41-9546-A2311D0ED7CD}" type="pres">
      <dgm:prSet presAssocID="{1BF6C1E2-4362-1A49-92B3-94315502593C}" presName="Name0" presStyleCnt="0">
        <dgm:presLayoutVars>
          <dgm:chMax val="5"/>
          <dgm:chPref val="5"/>
          <dgm:dir/>
          <dgm:animLvl val="lvl"/>
        </dgm:presLayoutVars>
      </dgm:prSet>
      <dgm:spPr/>
    </dgm:pt>
    <dgm:pt modelId="{6540E66A-0430-2846-A9D5-8B474C8881A4}" type="pres">
      <dgm:prSet presAssocID="{AB26AB5C-A83C-754D-BA77-F26F285D696F}" presName="parentText1" presStyleLbl="node1" presStyleIdx="0" presStyleCnt="5">
        <dgm:presLayoutVars>
          <dgm:chMax/>
          <dgm:chPref val="3"/>
          <dgm:bulletEnabled val="1"/>
        </dgm:presLayoutVars>
      </dgm:prSet>
      <dgm:spPr/>
      <dgm:t>
        <a:bodyPr/>
        <a:lstStyle/>
        <a:p>
          <a:endParaRPr lang="en-US"/>
        </a:p>
      </dgm:t>
    </dgm:pt>
    <dgm:pt modelId="{FE3BA250-3F52-A84E-A101-09E544D1A4BF}" type="pres">
      <dgm:prSet presAssocID="{AB26AB5C-A83C-754D-BA77-F26F285D696F}" presName="childText1" presStyleLbl="solidAlignAcc1" presStyleIdx="0" presStyleCnt="5">
        <dgm:presLayoutVars>
          <dgm:chMax val="0"/>
          <dgm:chPref val="0"/>
          <dgm:bulletEnabled val="1"/>
        </dgm:presLayoutVars>
      </dgm:prSet>
      <dgm:spPr/>
      <dgm:t>
        <a:bodyPr/>
        <a:lstStyle/>
        <a:p>
          <a:endParaRPr lang="en-US"/>
        </a:p>
      </dgm:t>
    </dgm:pt>
    <dgm:pt modelId="{24C8FBFD-338E-5844-9100-73F0F8475531}" type="pres">
      <dgm:prSet presAssocID="{F38CF3DB-B8D4-584B-B6E7-C72A52428F31}" presName="parentText2" presStyleLbl="node1" presStyleIdx="1" presStyleCnt="5">
        <dgm:presLayoutVars>
          <dgm:chMax/>
          <dgm:chPref val="3"/>
          <dgm:bulletEnabled val="1"/>
        </dgm:presLayoutVars>
      </dgm:prSet>
      <dgm:spPr/>
      <dgm:t>
        <a:bodyPr/>
        <a:lstStyle/>
        <a:p>
          <a:endParaRPr lang="en-US"/>
        </a:p>
      </dgm:t>
    </dgm:pt>
    <dgm:pt modelId="{6CB0F2DE-E061-C64F-8EE3-1E7F10028768}" type="pres">
      <dgm:prSet presAssocID="{F38CF3DB-B8D4-584B-B6E7-C72A52428F31}" presName="childText2" presStyleLbl="solidAlignAcc1" presStyleIdx="1" presStyleCnt="5">
        <dgm:presLayoutVars>
          <dgm:chMax val="0"/>
          <dgm:chPref val="0"/>
          <dgm:bulletEnabled val="1"/>
        </dgm:presLayoutVars>
      </dgm:prSet>
      <dgm:spPr/>
      <dgm:t>
        <a:bodyPr/>
        <a:lstStyle/>
        <a:p>
          <a:endParaRPr lang="en-US"/>
        </a:p>
      </dgm:t>
    </dgm:pt>
    <dgm:pt modelId="{0CB129B9-6B66-5D47-9CA5-AF08EEAB0955}" type="pres">
      <dgm:prSet presAssocID="{6504577D-51AC-BF40-8BE7-09CC1FC1AE0D}" presName="parentText3" presStyleLbl="node1" presStyleIdx="2" presStyleCnt="5">
        <dgm:presLayoutVars>
          <dgm:chMax/>
          <dgm:chPref val="3"/>
          <dgm:bulletEnabled val="1"/>
        </dgm:presLayoutVars>
      </dgm:prSet>
      <dgm:spPr/>
      <dgm:t>
        <a:bodyPr/>
        <a:lstStyle/>
        <a:p>
          <a:endParaRPr lang="en-US"/>
        </a:p>
      </dgm:t>
    </dgm:pt>
    <dgm:pt modelId="{865E3168-4D72-EE4B-B3E0-895197451A07}" type="pres">
      <dgm:prSet presAssocID="{6504577D-51AC-BF40-8BE7-09CC1FC1AE0D}" presName="childText3" presStyleLbl="solidAlignAcc1" presStyleIdx="2" presStyleCnt="5">
        <dgm:presLayoutVars>
          <dgm:chMax val="0"/>
          <dgm:chPref val="0"/>
          <dgm:bulletEnabled val="1"/>
        </dgm:presLayoutVars>
      </dgm:prSet>
      <dgm:spPr/>
      <dgm:t>
        <a:bodyPr/>
        <a:lstStyle/>
        <a:p>
          <a:endParaRPr lang="en-US"/>
        </a:p>
      </dgm:t>
    </dgm:pt>
    <dgm:pt modelId="{7BC62A86-5BBD-9749-A5DD-2F7E11592737}" type="pres">
      <dgm:prSet presAssocID="{FC7E0991-08D0-5143-864D-B3D28B23A2A0}" presName="parentText4" presStyleLbl="node1" presStyleIdx="3" presStyleCnt="5">
        <dgm:presLayoutVars>
          <dgm:chMax/>
          <dgm:chPref val="3"/>
          <dgm:bulletEnabled val="1"/>
        </dgm:presLayoutVars>
      </dgm:prSet>
      <dgm:spPr/>
      <dgm:t>
        <a:bodyPr/>
        <a:lstStyle/>
        <a:p>
          <a:endParaRPr lang="en-US"/>
        </a:p>
      </dgm:t>
    </dgm:pt>
    <dgm:pt modelId="{C9D6636A-8A01-D346-9B50-D90E6CD06F85}" type="pres">
      <dgm:prSet presAssocID="{FC7E0991-08D0-5143-864D-B3D28B23A2A0}" presName="childText4" presStyleLbl="solidAlignAcc1" presStyleIdx="3" presStyleCnt="5">
        <dgm:presLayoutVars>
          <dgm:chMax val="0"/>
          <dgm:chPref val="0"/>
          <dgm:bulletEnabled val="1"/>
        </dgm:presLayoutVars>
      </dgm:prSet>
      <dgm:spPr/>
      <dgm:t>
        <a:bodyPr/>
        <a:lstStyle/>
        <a:p>
          <a:endParaRPr lang="en-US"/>
        </a:p>
      </dgm:t>
    </dgm:pt>
    <dgm:pt modelId="{8FBA916B-9E4A-F04E-BD6E-87F736C29454}" type="pres">
      <dgm:prSet presAssocID="{F16ECFB2-9967-8245-87F8-FEEBF737476E}" presName="parentText5" presStyleLbl="node1" presStyleIdx="4" presStyleCnt="5">
        <dgm:presLayoutVars>
          <dgm:chMax/>
          <dgm:chPref val="3"/>
          <dgm:bulletEnabled val="1"/>
        </dgm:presLayoutVars>
      </dgm:prSet>
      <dgm:spPr/>
      <dgm:t>
        <a:bodyPr/>
        <a:lstStyle/>
        <a:p>
          <a:endParaRPr lang="en-US"/>
        </a:p>
      </dgm:t>
    </dgm:pt>
    <dgm:pt modelId="{138760E2-BCC9-D44B-BFB7-2022F18CB5C1}" type="pres">
      <dgm:prSet presAssocID="{F16ECFB2-9967-8245-87F8-FEEBF737476E}" presName="childText5" presStyleLbl="solidAlignAcc1" presStyleIdx="4" presStyleCnt="5">
        <dgm:presLayoutVars>
          <dgm:chMax val="0"/>
          <dgm:chPref val="0"/>
          <dgm:bulletEnabled val="1"/>
        </dgm:presLayoutVars>
      </dgm:prSet>
      <dgm:spPr/>
      <dgm:t>
        <a:bodyPr/>
        <a:lstStyle/>
        <a:p>
          <a:endParaRPr lang="en-US"/>
        </a:p>
      </dgm:t>
    </dgm:pt>
  </dgm:ptLst>
  <dgm:cxnLst>
    <dgm:cxn modelId="{D8612224-A9EB-F442-9973-DDC60502518F}" type="presOf" srcId="{FC7E0991-08D0-5143-864D-B3D28B23A2A0}" destId="{7BC62A86-5BBD-9749-A5DD-2F7E11592737}" srcOrd="0" destOrd="0" presId="urn:microsoft.com/office/officeart/2009/3/layout/IncreasingArrowsProcess"/>
    <dgm:cxn modelId="{02A01CAA-BB2F-2C4A-89E8-387F6566955B}" type="presOf" srcId="{F3F3C817-E247-9141-B2A0-3A641C6F210E}" destId="{6CB0F2DE-E061-C64F-8EE3-1E7F10028768}" srcOrd="0" destOrd="0" presId="urn:microsoft.com/office/officeart/2009/3/layout/IncreasingArrowsProcess"/>
    <dgm:cxn modelId="{693C60A2-B9BC-6B4B-9F86-853136CD2641}" type="presOf" srcId="{6504577D-51AC-BF40-8BE7-09CC1FC1AE0D}" destId="{0CB129B9-6B66-5D47-9CA5-AF08EEAB0955}" srcOrd="0" destOrd="0" presId="urn:microsoft.com/office/officeart/2009/3/layout/IncreasingArrowsProcess"/>
    <dgm:cxn modelId="{B78F50A6-2B34-0F46-AF7F-53512DF95BF8}" type="presOf" srcId="{626F322D-AAE7-E742-B241-9D6F5E706FE9}" destId="{FE3BA250-3F52-A84E-A101-09E544D1A4BF}" srcOrd="0" destOrd="0" presId="urn:microsoft.com/office/officeart/2009/3/layout/IncreasingArrowsProcess"/>
    <dgm:cxn modelId="{D110CD0F-42C5-7246-9E2B-7ADABFF4AACD}" type="presOf" srcId="{F16ECFB2-9967-8245-87F8-FEEBF737476E}" destId="{8FBA916B-9E4A-F04E-BD6E-87F736C29454}" srcOrd="0" destOrd="0" presId="urn:microsoft.com/office/officeart/2009/3/layout/IncreasingArrowsProcess"/>
    <dgm:cxn modelId="{7778D666-041C-3248-B413-EC8E791307E9}" srcId="{1BF6C1E2-4362-1A49-92B3-94315502593C}" destId="{FC7E0991-08D0-5143-864D-B3D28B23A2A0}" srcOrd="3" destOrd="0" parTransId="{7F14BE30-931B-1F45-A41E-9431C98F751C}" sibTransId="{2921A88C-B8C5-6E4D-B396-C4F73374EED2}"/>
    <dgm:cxn modelId="{76AD3D07-54B7-504D-A758-6ED31D1F6714}" srcId="{1BF6C1E2-4362-1A49-92B3-94315502593C}" destId="{F38CF3DB-B8D4-584B-B6E7-C72A52428F31}" srcOrd="1" destOrd="0" parTransId="{EFC42957-29DA-2744-A6F9-7D747D529B20}" sibTransId="{EA66CC3D-42A8-7F42-9917-2DA224BF0A33}"/>
    <dgm:cxn modelId="{CE39E588-6395-CB4C-8248-94721F8BEE12}" srcId="{AB26AB5C-A83C-754D-BA77-F26F285D696F}" destId="{626F322D-AAE7-E742-B241-9D6F5E706FE9}" srcOrd="0" destOrd="0" parTransId="{8492E47F-1D5B-F744-AE56-B078E853A8AF}" sibTransId="{BFA27091-D276-D942-8CC3-F29482B094DD}"/>
    <dgm:cxn modelId="{F552B19F-E98E-F746-8D71-8576445AED4B}" type="presOf" srcId="{8C179949-CADD-5B4F-8F8A-0B762D31F654}" destId="{138760E2-BCC9-D44B-BFB7-2022F18CB5C1}" srcOrd="0" destOrd="0" presId="urn:microsoft.com/office/officeart/2009/3/layout/IncreasingArrowsProcess"/>
    <dgm:cxn modelId="{EB6E4332-7546-5D4E-AE7D-FFB4967414A1}" srcId="{1BF6C1E2-4362-1A49-92B3-94315502593C}" destId="{6504577D-51AC-BF40-8BE7-09CC1FC1AE0D}" srcOrd="2" destOrd="0" parTransId="{0E29DD71-E7FB-964E-B290-E6D5A183C06C}" sibTransId="{9237B4BA-AA54-724D-A9DD-C58CA604B7A5}"/>
    <dgm:cxn modelId="{FD67384A-7BE4-0A48-A272-57D252A4D03E}" type="presOf" srcId="{CB6EA0E5-7889-5540-9A78-55D6443C4F3C}" destId="{C9D6636A-8A01-D346-9B50-D90E6CD06F85}" srcOrd="0" destOrd="0" presId="urn:microsoft.com/office/officeart/2009/3/layout/IncreasingArrowsProcess"/>
    <dgm:cxn modelId="{3DFD0299-4DCE-8D4C-AC73-432807E41D5E}" srcId="{6504577D-51AC-BF40-8BE7-09CC1FC1AE0D}" destId="{9FC47794-A776-5D46-A079-C7EBD3CB70BD}" srcOrd="0" destOrd="0" parTransId="{0A028B58-F2FE-6947-996D-D8E6E87DF164}" sibTransId="{BD02C480-8979-114A-9D5D-671EA1EA0895}"/>
    <dgm:cxn modelId="{4659C671-9293-A742-AD12-F50DACA64247}" srcId="{F38CF3DB-B8D4-584B-B6E7-C72A52428F31}" destId="{F3F3C817-E247-9141-B2A0-3A641C6F210E}" srcOrd="0" destOrd="0" parTransId="{3734E4E0-93CD-5048-8A77-FCD37D4621E1}" sibTransId="{FDAFF08A-AD96-7046-AF47-2ED22162681A}"/>
    <dgm:cxn modelId="{3C7DD965-94C5-974D-B63E-9ED1AEBE4EC3}" type="presOf" srcId="{F38CF3DB-B8D4-584B-B6E7-C72A52428F31}" destId="{24C8FBFD-338E-5844-9100-73F0F8475531}" srcOrd="0" destOrd="0" presId="urn:microsoft.com/office/officeart/2009/3/layout/IncreasingArrowsProcess"/>
    <dgm:cxn modelId="{75EF13E5-07D7-B440-BAEB-AE422E2ED5B3}" type="presOf" srcId="{9FC47794-A776-5D46-A079-C7EBD3CB70BD}" destId="{865E3168-4D72-EE4B-B3E0-895197451A07}" srcOrd="0" destOrd="0" presId="urn:microsoft.com/office/officeart/2009/3/layout/IncreasingArrowsProcess"/>
    <dgm:cxn modelId="{EDDD92B7-A020-D145-BB1F-B5BC36754FC4}" srcId="{F16ECFB2-9967-8245-87F8-FEEBF737476E}" destId="{8C179949-CADD-5B4F-8F8A-0B762D31F654}" srcOrd="0" destOrd="0" parTransId="{0E0FABE2-989B-B941-B8A7-4775DEB77FE1}" sibTransId="{D4836961-9534-0A46-B536-65ACF6EDF83B}"/>
    <dgm:cxn modelId="{11914F0C-2611-0D48-8E0F-8DEABDB1C193}" type="presOf" srcId="{1BF6C1E2-4362-1A49-92B3-94315502593C}" destId="{4D3A33D3-2BB4-CA41-9546-A2311D0ED7CD}" srcOrd="0" destOrd="0" presId="urn:microsoft.com/office/officeart/2009/3/layout/IncreasingArrowsProcess"/>
    <dgm:cxn modelId="{F0748DBB-3351-F648-B12A-0B63E45A30A0}" srcId="{1BF6C1E2-4362-1A49-92B3-94315502593C}" destId="{F16ECFB2-9967-8245-87F8-FEEBF737476E}" srcOrd="4" destOrd="0" parTransId="{A571EBCA-F491-9848-8D18-50F0255BDFB4}" sibTransId="{2D5A38E2-45A7-AA4D-9FB9-8A786CDBF76E}"/>
    <dgm:cxn modelId="{2EB31C06-7721-924D-A694-98B15E4E9C59}" srcId="{1BF6C1E2-4362-1A49-92B3-94315502593C}" destId="{AB26AB5C-A83C-754D-BA77-F26F285D696F}" srcOrd="0" destOrd="0" parTransId="{503B25B8-F9DA-A144-9F56-EDD86F99A313}" sibTransId="{8FCC8307-EFD2-9944-8651-BB979A45B829}"/>
    <dgm:cxn modelId="{936BD891-719F-F540-BA97-4CFE2B118705}" srcId="{FC7E0991-08D0-5143-864D-B3D28B23A2A0}" destId="{CB6EA0E5-7889-5540-9A78-55D6443C4F3C}" srcOrd="0" destOrd="0" parTransId="{AA1954D3-0FCA-C344-B02B-05AA2077C077}" sibTransId="{26D978ED-C94B-C241-9B2D-38C2A953C018}"/>
    <dgm:cxn modelId="{D97036BF-BE15-5948-B48E-E7013971A842}" type="presOf" srcId="{AB26AB5C-A83C-754D-BA77-F26F285D696F}" destId="{6540E66A-0430-2846-A9D5-8B474C8881A4}" srcOrd="0" destOrd="0" presId="urn:microsoft.com/office/officeart/2009/3/layout/IncreasingArrowsProcess"/>
    <dgm:cxn modelId="{14A85361-58B7-3042-B20E-43DFE5B8A34B}" type="presParOf" srcId="{4D3A33D3-2BB4-CA41-9546-A2311D0ED7CD}" destId="{6540E66A-0430-2846-A9D5-8B474C8881A4}" srcOrd="0" destOrd="0" presId="urn:microsoft.com/office/officeart/2009/3/layout/IncreasingArrowsProcess"/>
    <dgm:cxn modelId="{70BA0EED-3489-D045-BEB8-FA736CB7F1DF}" type="presParOf" srcId="{4D3A33D3-2BB4-CA41-9546-A2311D0ED7CD}" destId="{FE3BA250-3F52-A84E-A101-09E544D1A4BF}" srcOrd="1" destOrd="0" presId="urn:microsoft.com/office/officeart/2009/3/layout/IncreasingArrowsProcess"/>
    <dgm:cxn modelId="{279D2867-0CAB-3B47-8343-46531D2A7D2E}" type="presParOf" srcId="{4D3A33D3-2BB4-CA41-9546-A2311D0ED7CD}" destId="{24C8FBFD-338E-5844-9100-73F0F8475531}" srcOrd="2" destOrd="0" presId="urn:microsoft.com/office/officeart/2009/3/layout/IncreasingArrowsProcess"/>
    <dgm:cxn modelId="{79E85F17-870F-BD4B-AEC2-EC5E0B3C1D26}" type="presParOf" srcId="{4D3A33D3-2BB4-CA41-9546-A2311D0ED7CD}" destId="{6CB0F2DE-E061-C64F-8EE3-1E7F10028768}" srcOrd="3" destOrd="0" presId="urn:microsoft.com/office/officeart/2009/3/layout/IncreasingArrowsProcess"/>
    <dgm:cxn modelId="{B610FB3C-A778-E442-9BC4-1C0747971311}" type="presParOf" srcId="{4D3A33D3-2BB4-CA41-9546-A2311D0ED7CD}" destId="{0CB129B9-6B66-5D47-9CA5-AF08EEAB0955}" srcOrd="4" destOrd="0" presId="urn:microsoft.com/office/officeart/2009/3/layout/IncreasingArrowsProcess"/>
    <dgm:cxn modelId="{1880ACF4-13EF-D542-AEDD-3A09D0878A84}" type="presParOf" srcId="{4D3A33D3-2BB4-CA41-9546-A2311D0ED7CD}" destId="{865E3168-4D72-EE4B-B3E0-895197451A07}" srcOrd="5" destOrd="0" presId="urn:microsoft.com/office/officeart/2009/3/layout/IncreasingArrowsProcess"/>
    <dgm:cxn modelId="{AFE7D85F-CFC9-B047-B261-0A7F5DA59F63}" type="presParOf" srcId="{4D3A33D3-2BB4-CA41-9546-A2311D0ED7CD}" destId="{7BC62A86-5BBD-9749-A5DD-2F7E11592737}" srcOrd="6" destOrd="0" presId="urn:microsoft.com/office/officeart/2009/3/layout/IncreasingArrowsProcess"/>
    <dgm:cxn modelId="{1933E82F-39BD-7D46-8150-ED2B11F3D676}" type="presParOf" srcId="{4D3A33D3-2BB4-CA41-9546-A2311D0ED7CD}" destId="{C9D6636A-8A01-D346-9B50-D90E6CD06F85}" srcOrd="7" destOrd="0" presId="urn:microsoft.com/office/officeart/2009/3/layout/IncreasingArrowsProcess"/>
    <dgm:cxn modelId="{61388756-870A-074F-8A6C-4250A490BD7F}" type="presParOf" srcId="{4D3A33D3-2BB4-CA41-9546-A2311D0ED7CD}" destId="{8FBA916B-9E4A-F04E-BD6E-87F736C29454}" srcOrd="8" destOrd="0" presId="urn:microsoft.com/office/officeart/2009/3/layout/IncreasingArrowsProcess"/>
    <dgm:cxn modelId="{6EA61429-00D5-6C41-848A-78BC763BEB4E}" type="presParOf" srcId="{4D3A33D3-2BB4-CA41-9546-A2311D0ED7CD}" destId="{138760E2-BCC9-D44B-BFB7-2022F18CB5C1}" srcOrd="9"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A6A6A6"/>
              </a:solidFill>
            </a:rPr>
            <a:t>Data</a:t>
          </a:r>
          <a:endParaRPr lang="en-US" dirty="0">
            <a:solidFill>
              <a:srgbClr val="A6A6A6"/>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rgbClr val="71685A"/>
              </a:solidFill>
            </a:rPr>
            <a:t>Model</a:t>
          </a:r>
          <a:endParaRPr lang="en-US" dirty="0">
            <a:solidFill>
              <a:srgbClr val="71685A"/>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31C2C416-0E2B-6F48-97F0-7DB344BA1B1D}" srcId="{9E9F2886-E883-1747-940F-C407F976DB39}" destId="{0CDB3D64-6C99-EC4D-8034-FDE1A3871D81}" srcOrd="2" destOrd="0" parTransId="{C1E646E4-DFE8-514A-9086-BE66A76A271E}" sibTransId="{C7D27BDF-86A2-A34E-9F1A-8BC1BA574CD1}"/>
    <dgm:cxn modelId="{984F89A9-A5BD-6C49-A550-E0ABE4A5852E}" type="presOf" srcId="{9E9F2886-E883-1747-940F-C407F976DB39}" destId="{B3191862-47CF-F749-A019-843856782625}" srcOrd="0" destOrd="0" presId="urn:microsoft.com/office/officeart/2005/8/layout/hChevron3"/>
    <dgm:cxn modelId="{80813DBA-16D8-E74C-BBC9-5E452203359B}" type="presOf" srcId="{8AD10A04-C65B-DA48-A94D-8D2CE68F72EF}" destId="{1AE2C7AD-ABEC-1846-884E-4ED71A15B8FB}" srcOrd="0" destOrd="0" presId="urn:microsoft.com/office/officeart/2005/8/layout/hChevron3"/>
    <dgm:cxn modelId="{51A2660F-3987-074B-8692-219005CEE97C}" srcId="{9E9F2886-E883-1747-940F-C407F976DB39}" destId="{7602FC60-5A5C-C543-9BC2-6F7CD1FAF2D8}" srcOrd="0" destOrd="0" parTransId="{8F1F1E7B-2A11-174C-B88F-30AD1DA389DA}" sibTransId="{3FCFDF20-21E1-354E-8FAE-5C5AA8E76579}"/>
    <dgm:cxn modelId="{1610C23A-2B9D-204E-9969-EE4AF4194144}" type="presOf" srcId="{AAD0D583-02A9-A642-A93A-5D539637AB8C}" destId="{B7CCF1A3-12F3-FB40-A47D-A2FE7C88E38A}" srcOrd="0" destOrd="0" presId="urn:microsoft.com/office/officeart/2005/8/layout/hChevron3"/>
    <dgm:cxn modelId="{F782EE3F-0EA1-DA43-9201-03372F573753}" srcId="{9E9F2886-E883-1747-940F-C407F976DB39}" destId="{1AC7DA5A-4220-6F4E-8C42-9CD986FB1DCF}" srcOrd="4" destOrd="0" parTransId="{D321E679-3B89-9C42-95BA-F4461F6D54D5}" sibTransId="{7E6C3600-C8EB-824B-B02D-04E4916F57B4}"/>
    <dgm:cxn modelId="{7149E711-7ADD-F145-AEF9-9206EE756355}" type="presOf" srcId="{7602FC60-5A5C-C543-9BC2-6F7CD1FAF2D8}" destId="{AD9ACC82-B7C1-084C-9F12-C285A6681B68}" srcOrd="0" destOrd="0" presId="urn:microsoft.com/office/officeart/2005/8/layout/hChevron3"/>
    <dgm:cxn modelId="{AC1938F0-9E88-D242-AE61-61A30C2B08B4}" type="presOf" srcId="{1AC7DA5A-4220-6F4E-8C42-9CD986FB1DCF}" destId="{A2455CBD-32C7-0840-ABBC-555B5A53032A}" srcOrd="0" destOrd="0" presId="urn:microsoft.com/office/officeart/2005/8/layout/hChevron3"/>
    <dgm:cxn modelId="{F952910C-B233-2A45-B1D5-C7B282224131}" type="presOf" srcId="{0CDB3D64-6C99-EC4D-8034-FDE1A3871D81}" destId="{95B9F74B-4579-2B48-BEB9-2DA2D22B77E8}"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B203AF50-2FB0-5F46-A5F1-A79147CB9747}" srcId="{9E9F2886-E883-1747-940F-C407F976DB39}" destId="{8AD10A04-C65B-DA48-A94D-8D2CE68F72EF}" srcOrd="1" destOrd="0" parTransId="{D616C97F-154A-A14F-9855-7A588C5BADB5}" sibTransId="{D886171A-9AEA-3047-B036-5375E1585155}"/>
    <dgm:cxn modelId="{AE954F55-CF0C-E84A-B17F-342AF2F6F45F}" type="presParOf" srcId="{B3191862-47CF-F749-A019-843856782625}" destId="{AD9ACC82-B7C1-084C-9F12-C285A6681B68}" srcOrd="0" destOrd="0" presId="urn:microsoft.com/office/officeart/2005/8/layout/hChevron3"/>
    <dgm:cxn modelId="{40D70746-FBD8-4C49-B83E-E40F216F4199}" type="presParOf" srcId="{B3191862-47CF-F749-A019-843856782625}" destId="{B8EFEA52-D725-B640-BCAA-3A8051D16087}" srcOrd="1" destOrd="0" presId="urn:microsoft.com/office/officeart/2005/8/layout/hChevron3"/>
    <dgm:cxn modelId="{E7F8F582-2558-E84C-BEB0-2BE8EAEC9551}" type="presParOf" srcId="{B3191862-47CF-F749-A019-843856782625}" destId="{1AE2C7AD-ABEC-1846-884E-4ED71A15B8FB}" srcOrd="2" destOrd="0" presId="urn:microsoft.com/office/officeart/2005/8/layout/hChevron3"/>
    <dgm:cxn modelId="{02D7EF01-E937-574B-9049-2E1761D31C3C}" type="presParOf" srcId="{B3191862-47CF-F749-A019-843856782625}" destId="{CE843E3D-F748-5448-AC82-2149DF23A796}" srcOrd="3" destOrd="0" presId="urn:microsoft.com/office/officeart/2005/8/layout/hChevron3"/>
    <dgm:cxn modelId="{1B989489-8F40-A846-AF82-4B2319F34FC6}" type="presParOf" srcId="{B3191862-47CF-F749-A019-843856782625}" destId="{95B9F74B-4579-2B48-BEB9-2DA2D22B77E8}" srcOrd="4" destOrd="0" presId="urn:microsoft.com/office/officeart/2005/8/layout/hChevron3"/>
    <dgm:cxn modelId="{2E05FF10-A04F-2A47-B703-53C3EFF7CA76}" type="presParOf" srcId="{B3191862-47CF-F749-A019-843856782625}" destId="{0D6F3B15-9D6A-0F41-99BB-9F7E248FF4F1}" srcOrd="5" destOrd="0" presId="urn:microsoft.com/office/officeart/2005/8/layout/hChevron3"/>
    <dgm:cxn modelId="{3545CBED-DC2F-7A40-8604-0A3BA7228373}" type="presParOf" srcId="{B3191862-47CF-F749-A019-843856782625}" destId="{B7CCF1A3-12F3-FB40-A47D-A2FE7C88E38A}" srcOrd="6" destOrd="0" presId="urn:microsoft.com/office/officeart/2005/8/layout/hChevron3"/>
    <dgm:cxn modelId="{8A98952D-2F7D-9142-8984-391C6FC0A088}" type="presParOf" srcId="{B3191862-47CF-F749-A019-843856782625}" destId="{380881D3-5D33-7D44-B424-38773BBA7DCC}" srcOrd="7" destOrd="0" presId="urn:microsoft.com/office/officeart/2005/8/layout/hChevron3"/>
    <dgm:cxn modelId="{10E6270F-BBBB-4340-9297-EE460F3908E1}"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A6A6A6"/>
              </a:solidFill>
            </a:rPr>
            <a:t>Data</a:t>
          </a:r>
          <a:endParaRPr lang="en-US" dirty="0">
            <a:solidFill>
              <a:srgbClr val="A6A6A6"/>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rgbClr val="71685A"/>
              </a:solidFill>
            </a:rPr>
            <a:t>Model</a:t>
          </a:r>
          <a:endParaRPr lang="en-US" dirty="0">
            <a:solidFill>
              <a:srgbClr val="71685A"/>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CEC3FE87-089A-E242-8248-17A83EAE9464}" type="presOf" srcId="{8AD10A04-C65B-DA48-A94D-8D2CE68F72EF}" destId="{1AE2C7AD-ABEC-1846-884E-4ED71A15B8FB}"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31C2C416-0E2B-6F48-97F0-7DB344BA1B1D}" srcId="{9E9F2886-E883-1747-940F-C407F976DB39}" destId="{0CDB3D64-6C99-EC4D-8034-FDE1A3871D81}" srcOrd="2" destOrd="0" parTransId="{C1E646E4-DFE8-514A-9086-BE66A76A271E}" sibTransId="{C7D27BDF-86A2-A34E-9F1A-8BC1BA574CD1}"/>
    <dgm:cxn modelId="{0BD219AD-1364-634D-A10E-250107359808}" type="presOf" srcId="{1AC7DA5A-4220-6F4E-8C42-9CD986FB1DCF}" destId="{A2455CBD-32C7-0840-ABBC-555B5A53032A}" srcOrd="0" destOrd="0" presId="urn:microsoft.com/office/officeart/2005/8/layout/hChevron3"/>
    <dgm:cxn modelId="{801E47F8-96A6-0046-8123-ACB35AA29EB8}" type="presOf" srcId="{9E9F2886-E883-1747-940F-C407F976DB39}" destId="{B3191862-47CF-F749-A019-843856782625}" srcOrd="0" destOrd="0" presId="urn:microsoft.com/office/officeart/2005/8/layout/hChevron3"/>
    <dgm:cxn modelId="{F782EE3F-0EA1-DA43-9201-03372F573753}" srcId="{9E9F2886-E883-1747-940F-C407F976DB39}" destId="{1AC7DA5A-4220-6F4E-8C42-9CD986FB1DCF}" srcOrd="4" destOrd="0" parTransId="{D321E679-3B89-9C42-95BA-F4461F6D54D5}" sibTransId="{7E6C3600-C8EB-824B-B02D-04E4916F57B4}"/>
    <dgm:cxn modelId="{51A2660F-3987-074B-8692-219005CEE97C}" srcId="{9E9F2886-E883-1747-940F-C407F976DB39}" destId="{7602FC60-5A5C-C543-9BC2-6F7CD1FAF2D8}" srcOrd="0" destOrd="0" parTransId="{8F1F1E7B-2A11-174C-B88F-30AD1DA389DA}" sibTransId="{3FCFDF20-21E1-354E-8FAE-5C5AA8E76579}"/>
    <dgm:cxn modelId="{8EC5F814-582E-E347-81FB-B3F27C2E2AF6}" type="presOf" srcId="{AAD0D583-02A9-A642-A93A-5D539637AB8C}" destId="{B7CCF1A3-12F3-FB40-A47D-A2FE7C88E38A}" srcOrd="0" destOrd="0" presId="urn:microsoft.com/office/officeart/2005/8/layout/hChevron3"/>
    <dgm:cxn modelId="{B203AF50-2FB0-5F46-A5F1-A79147CB9747}" srcId="{9E9F2886-E883-1747-940F-C407F976DB39}" destId="{8AD10A04-C65B-DA48-A94D-8D2CE68F72EF}" srcOrd="1" destOrd="0" parTransId="{D616C97F-154A-A14F-9855-7A588C5BADB5}" sibTransId="{D886171A-9AEA-3047-B036-5375E1585155}"/>
    <dgm:cxn modelId="{A6407941-CDEE-7446-8770-2907CD76D210}" type="presOf" srcId="{0CDB3D64-6C99-EC4D-8034-FDE1A3871D81}" destId="{95B9F74B-4579-2B48-BEB9-2DA2D22B77E8}" srcOrd="0" destOrd="0" presId="urn:microsoft.com/office/officeart/2005/8/layout/hChevron3"/>
    <dgm:cxn modelId="{579A827B-3F9D-6F4F-8A4D-376879F6CB16}" type="presOf" srcId="{7602FC60-5A5C-C543-9BC2-6F7CD1FAF2D8}" destId="{AD9ACC82-B7C1-084C-9F12-C285A6681B68}" srcOrd="0" destOrd="0" presId="urn:microsoft.com/office/officeart/2005/8/layout/hChevron3"/>
    <dgm:cxn modelId="{D9679025-7FF6-ED48-9877-5CF9C6C3307B}" type="presParOf" srcId="{B3191862-47CF-F749-A019-843856782625}" destId="{AD9ACC82-B7C1-084C-9F12-C285A6681B68}" srcOrd="0" destOrd="0" presId="urn:microsoft.com/office/officeart/2005/8/layout/hChevron3"/>
    <dgm:cxn modelId="{B1D39B38-71F0-3941-B046-CBEA6E9352D0}" type="presParOf" srcId="{B3191862-47CF-F749-A019-843856782625}" destId="{B8EFEA52-D725-B640-BCAA-3A8051D16087}" srcOrd="1" destOrd="0" presId="urn:microsoft.com/office/officeart/2005/8/layout/hChevron3"/>
    <dgm:cxn modelId="{801DD893-5FDA-1342-B7BC-C6AF94BDF08D}" type="presParOf" srcId="{B3191862-47CF-F749-A019-843856782625}" destId="{1AE2C7AD-ABEC-1846-884E-4ED71A15B8FB}" srcOrd="2" destOrd="0" presId="urn:microsoft.com/office/officeart/2005/8/layout/hChevron3"/>
    <dgm:cxn modelId="{A83BC15D-0F4B-264B-8E5A-5DE67D372057}" type="presParOf" srcId="{B3191862-47CF-F749-A019-843856782625}" destId="{CE843E3D-F748-5448-AC82-2149DF23A796}" srcOrd="3" destOrd="0" presId="urn:microsoft.com/office/officeart/2005/8/layout/hChevron3"/>
    <dgm:cxn modelId="{E1F30052-FBBE-7E44-B811-1717935157C2}" type="presParOf" srcId="{B3191862-47CF-F749-A019-843856782625}" destId="{95B9F74B-4579-2B48-BEB9-2DA2D22B77E8}" srcOrd="4" destOrd="0" presId="urn:microsoft.com/office/officeart/2005/8/layout/hChevron3"/>
    <dgm:cxn modelId="{C436182C-3F26-2249-B4EB-D6FA2B55BC07}" type="presParOf" srcId="{B3191862-47CF-F749-A019-843856782625}" destId="{0D6F3B15-9D6A-0F41-99BB-9F7E248FF4F1}" srcOrd="5" destOrd="0" presId="urn:microsoft.com/office/officeart/2005/8/layout/hChevron3"/>
    <dgm:cxn modelId="{B161BC29-5CF5-B84A-A5D9-CC7AC2FFD247}" type="presParOf" srcId="{B3191862-47CF-F749-A019-843856782625}" destId="{B7CCF1A3-12F3-FB40-A47D-A2FE7C88E38A}" srcOrd="6" destOrd="0" presId="urn:microsoft.com/office/officeart/2005/8/layout/hChevron3"/>
    <dgm:cxn modelId="{B6C5A573-7A56-6242-AAC2-7E31062B52D3}" type="presParOf" srcId="{B3191862-47CF-F749-A019-843856782625}" destId="{380881D3-5D33-7D44-B424-38773BBA7DCC}" srcOrd="7" destOrd="0" presId="urn:microsoft.com/office/officeart/2005/8/layout/hChevron3"/>
    <dgm:cxn modelId="{8D37E52B-874D-044F-992C-C2A14CD8EC2A}"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A6A6A6"/>
              </a:solidFill>
            </a:rPr>
            <a:t>Data</a:t>
          </a:r>
          <a:endParaRPr lang="en-US" dirty="0">
            <a:solidFill>
              <a:srgbClr val="A6A6A6"/>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rgbClr val="71685A"/>
              </a:solidFill>
            </a:rPr>
            <a:t>Model</a:t>
          </a:r>
          <a:endParaRPr lang="en-US" dirty="0">
            <a:solidFill>
              <a:srgbClr val="71685A"/>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F51DF265-5B66-E941-A4CD-03FC7A8B18DB}" type="presOf" srcId="{8AD10A04-C65B-DA48-A94D-8D2CE68F72EF}" destId="{1AE2C7AD-ABEC-1846-884E-4ED71A15B8FB}"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40089B73-B709-044E-AD41-36B16FAE9BFA}" type="presOf" srcId="{9E9F2886-E883-1747-940F-C407F976DB39}" destId="{B3191862-47CF-F749-A019-843856782625}" srcOrd="0" destOrd="0" presId="urn:microsoft.com/office/officeart/2005/8/layout/hChevron3"/>
    <dgm:cxn modelId="{31C2C416-0E2B-6F48-97F0-7DB344BA1B1D}" srcId="{9E9F2886-E883-1747-940F-C407F976DB39}" destId="{0CDB3D64-6C99-EC4D-8034-FDE1A3871D81}" srcOrd="2" destOrd="0" parTransId="{C1E646E4-DFE8-514A-9086-BE66A76A271E}" sibTransId="{C7D27BDF-86A2-A34E-9F1A-8BC1BA574CD1}"/>
    <dgm:cxn modelId="{60450FC8-AD24-4949-9D96-598EEC7E6089}" type="presOf" srcId="{7602FC60-5A5C-C543-9BC2-6F7CD1FAF2D8}" destId="{AD9ACC82-B7C1-084C-9F12-C285A6681B68}" srcOrd="0" destOrd="0" presId="urn:microsoft.com/office/officeart/2005/8/layout/hChevron3"/>
    <dgm:cxn modelId="{F782EE3F-0EA1-DA43-9201-03372F573753}" srcId="{9E9F2886-E883-1747-940F-C407F976DB39}" destId="{1AC7DA5A-4220-6F4E-8C42-9CD986FB1DCF}" srcOrd="4" destOrd="0" parTransId="{D321E679-3B89-9C42-95BA-F4461F6D54D5}" sibTransId="{7E6C3600-C8EB-824B-B02D-04E4916F57B4}"/>
    <dgm:cxn modelId="{51A2660F-3987-074B-8692-219005CEE97C}" srcId="{9E9F2886-E883-1747-940F-C407F976DB39}" destId="{7602FC60-5A5C-C543-9BC2-6F7CD1FAF2D8}" srcOrd="0" destOrd="0" parTransId="{8F1F1E7B-2A11-174C-B88F-30AD1DA389DA}" sibTransId="{3FCFDF20-21E1-354E-8FAE-5C5AA8E76579}"/>
    <dgm:cxn modelId="{94FCCE8F-7B45-7342-BB36-6A9E9D1CB07F}" type="presOf" srcId="{1AC7DA5A-4220-6F4E-8C42-9CD986FB1DCF}" destId="{A2455CBD-32C7-0840-ABBC-555B5A53032A}" srcOrd="0" destOrd="0" presId="urn:microsoft.com/office/officeart/2005/8/layout/hChevron3"/>
    <dgm:cxn modelId="{B4DB4FC2-9AC8-2742-B9EF-C961AB1B2C08}" type="presOf" srcId="{AAD0D583-02A9-A642-A93A-5D539637AB8C}" destId="{B7CCF1A3-12F3-FB40-A47D-A2FE7C88E38A}" srcOrd="0" destOrd="0" presId="urn:microsoft.com/office/officeart/2005/8/layout/hChevron3"/>
    <dgm:cxn modelId="{3C1EB169-D6F4-3641-9F08-424C173F5E03}" type="presOf" srcId="{0CDB3D64-6C99-EC4D-8034-FDE1A3871D81}" destId="{95B9F74B-4579-2B48-BEB9-2DA2D22B77E8}" srcOrd="0" destOrd="0" presId="urn:microsoft.com/office/officeart/2005/8/layout/hChevron3"/>
    <dgm:cxn modelId="{B203AF50-2FB0-5F46-A5F1-A79147CB9747}" srcId="{9E9F2886-E883-1747-940F-C407F976DB39}" destId="{8AD10A04-C65B-DA48-A94D-8D2CE68F72EF}" srcOrd="1" destOrd="0" parTransId="{D616C97F-154A-A14F-9855-7A588C5BADB5}" sibTransId="{D886171A-9AEA-3047-B036-5375E1585155}"/>
    <dgm:cxn modelId="{A22C9119-F45F-D742-ACB1-540211B29926}" type="presParOf" srcId="{B3191862-47CF-F749-A019-843856782625}" destId="{AD9ACC82-B7C1-084C-9F12-C285A6681B68}" srcOrd="0" destOrd="0" presId="urn:microsoft.com/office/officeart/2005/8/layout/hChevron3"/>
    <dgm:cxn modelId="{6CBA54B7-13F7-D247-A22F-82D5E77D1221}" type="presParOf" srcId="{B3191862-47CF-F749-A019-843856782625}" destId="{B8EFEA52-D725-B640-BCAA-3A8051D16087}" srcOrd="1" destOrd="0" presId="urn:microsoft.com/office/officeart/2005/8/layout/hChevron3"/>
    <dgm:cxn modelId="{8FF093B9-B07B-0D41-8C03-A52E0F399BAA}" type="presParOf" srcId="{B3191862-47CF-F749-A019-843856782625}" destId="{1AE2C7AD-ABEC-1846-884E-4ED71A15B8FB}" srcOrd="2" destOrd="0" presId="urn:microsoft.com/office/officeart/2005/8/layout/hChevron3"/>
    <dgm:cxn modelId="{B0F24B04-6046-5A44-84A0-F817837F8D93}" type="presParOf" srcId="{B3191862-47CF-F749-A019-843856782625}" destId="{CE843E3D-F748-5448-AC82-2149DF23A796}" srcOrd="3" destOrd="0" presId="urn:microsoft.com/office/officeart/2005/8/layout/hChevron3"/>
    <dgm:cxn modelId="{15CA8E28-6FA0-C946-9BCB-F6480770EFE9}" type="presParOf" srcId="{B3191862-47CF-F749-A019-843856782625}" destId="{95B9F74B-4579-2B48-BEB9-2DA2D22B77E8}" srcOrd="4" destOrd="0" presId="urn:microsoft.com/office/officeart/2005/8/layout/hChevron3"/>
    <dgm:cxn modelId="{7234750A-F434-0D45-87C2-CFC4C9BAA14E}" type="presParOf" srcId="{B3191862-47CF-F749-A019-843856782625}" destId="{0D6F3B15-9D6A-0F41-99BB-9F7E248FF4F1}" srcOrd="5" destOrd="0" presId="urn:microsoft.com/office/officeart/2005/8/layout/hChevron3"/>
    <dgm:cxn modelId="{E842EB53-5E94-7D47-858C-2FA3F09CDA26}" type="presParOf" srcId="{B3191862-47CF-F749-A019-843856782625}" destId="{B7CCF1A3-12F3-FB40-A47D-A2FE7C88E38A}" srcOrd="6" destOrd="0" presId="urn:microsoft.com/office/officeart/2005/8/layout/hChevron3"/>
    <dgm:cxn modelId="{9B9CBA77-744D-4342-A99C-C59CF1FA4664}" type="presParOf" srcId="{B3191862-47CF-F749-A019-843856782625}" destId="{380881D3-5D33-7D44-B424-38773BBA7DCC}" srcOrd="7" destOrd="0" presId="urn:microsoft.com/office/officeart/2005/8/layout/hChevron3"/>
    <dgm:cxn modelId="{666401C9-2D24-5F4B-9720-FA64CB648731}"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A6A6A6"/>
              </a:solidFill>
            </a:rPr>
            <a:t>Data</a:t>
          </a:r>
          <a:endParaRPr lang="en-US" dirty="0">
            <a:solidFill>
              <a:srgbClr val="A6A6A6"/>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rgbClr val="A6A6A6"/>
              </a:solidFill>
            </a:rPr>
            <a:t>Model</a:t>
          </a:r>
          <a:endParaRPr lang="en-US" dirty="0">
            <a:solidFill>
              <a:srgbClr val="A6A6A6"/>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accent2"/>
              </a:solidFill>
            </a:rPr>
            <a:t>Wrap</a:t>
          </a:r>
          <a:endParaRPr lang="en-US" dirty="0">
            <a:solidFill>
              <a:schemeClr val="accent2"/>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31C2C416-0E2B-6F48-97F0-7DB344BA1B1D}" srcId="{9E9F2886-E883-1747-940F-C407F976DB39}" destId="{0CDB3D64-6C99-EC4D-8034-FDE1A3871D81}" srcOrd="2" destOrd="0" parTransId="{C1E646E4-DFE8-514A-9086-BE66A76A271E}" sibTransId="{C7D27BDF-86A2-A34E-9F1A-8BC1BA574CD1}"/>
    <dgm:cxn modelId="{58D39A1F-99FB-654B-BB65-8AF59D1E8292}" type="presOf" srcId="{1AC7DA5A-4220-6F4E-8C42-9CD986FB1DCF}" destId="{A2455CBD-32C7-0840-ABBC-555B5A53032A}" srcOrd="0" destOrd="0" presId="urn:microsoft.com/office/officeart/2005/8/layout/hChevron3"/>
    <dgm:cxn modelId="{DE63D806-73CE-8744-8049-49B66F6C7281}" type="presOf" srcId="{8AD10A04-C65B-DA48-A94D-8D2CE68F72EF}" destId="{1AE2C7AD-ABEC-1846-884E-4ED71A15B8FB}" srcOrd="0" destOrd="0" presId="urn:microsoft.com/office/officeart/2005/8/layout/hChevron3"/>
    <dgm:cxn modelId="{51A2660F-3987-074B-8692-219005CEE97C}" srcId="{9E9F2886-E883-1747-940F-C407F976DB39}" destId="{7602FC60-5A5C-C543-9BC2-6F7CD1FAF2D8}" srcOrd="0" destOrd="0" parTransId="{8F1F1E7B-2A11-174C-B88F-30AD1DA389DA}" sibTransId="{3FCFDF20-21E1-354E-8FAE-5C5AA8E76579}"/>
    <dgm:cxn modelId="{F782EE3F-0EA1-DA43-9201-03372F573753}" srcId="{9E9F2886-E883-1747-940F-C407F976DB39}" destId="{1AC7DA5A-4220-6F4E-8C42-9CD986FB1DCF}" srcOrd="4" destOrd="0" parTransId="{D321E679-3B89-9C42-95BA-F4461F6D54D5}" sibTransId="{7E6C3600-C8EB-824B-B02D-04E4916F57B4}"/>
    <dgm:cxn modelId="{8EC613EE-5470-9E42-B326-D080F479A016}" type="presOf" srcId="{9E9F2886-E883-1747-940F-C407F976DB39}" destId="{B3191862-47CF-F749-A019-843856782625}" srcOrd="0" destOrd="0" presId="urn:microsoft.com/office/officeart/2005/8/layout/hChevron3"/>
    <dgm:cxn modelId="{EA8E94F0-CE72-A040-B1B3-52C9A951D3BF}" type="presOf" srcId="{7602FC60-5A5C-C543-9BC2-6F7CD1FAF2D8}" destId="{AD9ACC82-B7C1-084C-9F12-C285A6681B68}" srcOrd="0" destOrd="0" presId="urn:microsoft.com/office/officeart/2005/8/layout/hChevron3"/>
    <dgm:cxn modelId="{6862B6C9-E88E-A540-BFF5-3D5E593089CA}" type="presOf" srcId="{0CDB3D64-6C99-EC4D-8034-FDE1A3871D81}" destId="{95B9F74B-4579-2B48-BEB9-2DA2D22B77E8}" srcOrd="0" destOrd="0" presId="urn:microsoft.com/office/officeart/2005/8/layout/hChevron3"/>
    <dgm:cxn modelId="{27276101-0974-D14E-B273-AB76197E0031}" type="presOf" srcId="{AAD0D583-02A9-A642-A93A-5D539637AB8C}" destId="{B7CCF1A3-12F3-FB40-A47D-A2FE7C88E38A}"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B203AF50-2FB0-5F46-A5F1-A79147CB9747}" srcId="{9E9F2886-E883-1747-940F-C407F976DB39}" destId="{8AD10A04-C65B-DA48-A94D-8D2CE68F72EF}" srcOrd="1" destOrd="0" parTransId="{D616C97F-154A-A14F-9855-7A588C5BADB5}" sibTransId="{D886171A-9AEA-3047-B036-5375E1585155}"/>
    <dgm:cxn modelId="{56F50E22-740F-EA41-86FB-BDCC36AAC724}" type="presParOf" srcId="{B3191862-47CF-F749-A019-843856782625}" destId="{AD9ACC82-B7C1-084C-9F12-C285A6681B68}" srcOrd="0" destOrd="0" presId="urn:microsoft.com/office/officeart/2005/8/layout/hChevron3"/>
    <dgm:cxn modelId="{7241ED89-4E99-F849-8655-9122B15AF3D5}" type="presParOf" srcId="{B3191862-47CF-F749-A019-843856782625}" destId="{B8EFEA52-D725-B640-BCAA-3A8051D16087}" srcOrd="1" destOrd="0" presId="urn:microsoft.com/office/officeart/2005/8/layout/hChevron3"/>
    <dgm:cxn modelId="{733994DE-A9E1-9D4B-A4A7-267A04F13954}" type="presParOf" srcId="{B3191862-47CF-F749-A019-843856782625}" destId="{1AE2C7AD-ABEC-1846-884E-4ED71A15B8FB}" srcOrd="2" destOrd="0" presId="urn:microsoft.com/office/officeart/2005/8/layout/hChevron3"/>
    <dgm:cxn modelId="{DB278CF2-31D0-5C40-8619-722767450430}" type="presParOf" srcId="{B3191862-47CF-F749-A019-843856782625}" destId="{CE843E3D-F748-5448-AC82-2149DF23A796}" srcOrd="3" destOrd="0" presId="urn:microsoft.com/office/officeart/2005/8/layout/hChevron3"/>
    <dgm:cxn modelId="{F412AFD6-49B7-B849-8D67-F66A008ABE34}" type="presParOf" srcId="{B3191862-47CF-F749-A019-843856782625}" destId="{95B9F74B-4579-2B48-BEB9-2DA2D22B77E8}" srcOrd="4" destOrd="0" presId="urn:microsoft.com/office/officeart/2005/8/layout/hChevron3"/>
    <dgm:cxn modelId="{9969D08C-B49C-ED48-A06A-92D11A0A9BF7}" type="presParOf" srcId="{B3191862-47CF-F749-A019-843856782625}" destId="{0D6F3B15-9D6A-0F41-99BB-9F7E248FF4F1}" srcOrd="5" destOrd="0" presId="urn:microsoft.com/office/officeart/2005/8/layout/hChevron3"/>
    <dgm:cxn modelId="{60D4BCDF-A239-E84D-BF43-376DF218F235}" type="presParOf" srcId="{B3191862-47CF-F749-A019-843856782625}" destId="{B7CCF1A3-12F3-FB40-A47D-A2FE7C88E38A}" srcOrd="6" destOrd="0" presId="urn:microsoft.com/office/officeart/2005/8/layout/hChevron3"/>
    <dgm:cxn modelId="{06CA12ED-68B9-5C41-BA3B-9DC558461C8A}" type="presParOf" srcId="{B3191862-47CF-F749-A019-843856782625}" destId="{380881D3-5D33-7D44-B424-38773BBA7DCC}" srcOrd="7" destOrd="0" presId="urn:microsoft.com/office/officeart/2005/8/layout/hChevron3"/>
    <dgm:cxn modelId="{F6175483-1FB0-1042-A2A7-6B2C576F93B8}"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A6A6A6"/>
              </a:solidFill>
            </a:rPr>
            <a:t>Data</a:t>
          </a:r>
          <a:endParaRPr lang="en-US" dirty="0">
            <a:solidFill>
              <a:srgbClr val="A6A6A6"/>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rgbClr val="A6A6A6"/>
              </a:solidFill>
            </a:rPr>
            <a:t>Model</a:t>
          </a:r>
          <a:endParaRPr lang="en-US" dirty="0">
            <a:solidFill>
              <a:srgbClr val="A6A6A6"/>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accent2"/>
              </a:solidFill>
            </a:rPr>
            <a:t>Wrap</a:t>
          </a:r>
          <a:endParaRPr lang="en-US" dirty="0">
            <a:solidFill>
              <a:schemeClr val="accent2"/>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31C2C416-0E2B-6F48-97F0-7DB344BA1B1D}" srcId="{9E9F2886-E883-1747-940F-C407F976DB39}" destId="{0CDB3D64-6C99-EC4D-8034-FDE1A3871D81}" srcOrd="2" destOrd="0" parTransId="{C1E646E4-DFE8-514A-9086-BE66A76A271E}" sibTransId="{C7D27BDF-86A2-A34E-9F1A-8BC1BA574CD1}"/>
    <dgm:cxn modelId="{676CB977-5A64-CE44-83EF-363411C1D9E2}" type="presOf" srcId="{AAD0D583-02A9-A642-A93A-5D539637AB8C}" destId="{B7CCF1A3-12F3-FB40-A47D-A2FE7C88E38A}" srcOrd="0" destOrd="0" presId="urn:microsoft.com/office/officeart/2005/8/layout/hChevron3"/>
    <dgm:cxn modelId="{5B7460D0-A43C-3542-A408-071EFADF97E1}" type="presOf" srcId="{9E9F2886-E883-1747-940F-C407F976DB39}" destId="{B3191862-47CF-F749-A019-843856782625}" srcOrd="0" destOrd="0" presId="urn:microsoft.com/office/officeart/2005/8/layout/hChevron3"/>
    <dgm:cxn modelId="{51A2660F-3987-074B-8692-219005CEE97C}" srcId="{9E9F2886-E883-1747-940F-C407F976DB39}" destId="{7602FC60-5A5C-C543-9BC2-6F7CD1FAF2D8}" srcOrd="0" destOrd="0" parTransId="{8F1F1E7B-2A11-174C-B88F-30AD1DA389DA}" sibTransId="{3FCFDF20-21E1-354E-8FAE-5C5AA8E76579}"/>
    <dgm:cxn modelId="{F782EE3F-0EA1-DA43-9201-03372F573753}" srcId="{9E9F2886-E883-1747-940F-C407F976DB39}" destId="{1AC7DA5A-4220-6F4E-8C42-9CD986FB1DCF}" srcOrd="4" destOrd="0" parTransId="{D321E679-3B89-9C42-95BA-F4461F6D54D5}" sibTransId="{7E6C3600-C8EB-824B-B02D-04E4916F57B4}"/>
    <dgm:cxn modelId="{06A50A1F-7C4E-504E-9AF0-D2CA88570EAE}" type="presOf" srcId="{8AD10A04-C65B-DA48-A94D-8D2CE68F72EF}" destId="{1AE2C7AD-ABEC-1846-884E-4ED71A15B8FB}" srcOrd="0" destOrd="0" presId="urn:microsoft.com/office/officeart/2005/8/layout/hChevron3"/>
    <dgm:cxn modelId="{F76C5622-3C9B-644F-9ECE-58CD37869AD2}" type="presOf" srcId="{0CDB3D64-6C99-EC4D-8034-FDE1A3871D81}" destId="{95B9F74B-4579-2B48-BEB9-2DA2D22B77E8}" srcOrd="0" destOrd="0" presId="urn:microsoft.com/office/officeart/2005/8/layout/hChevron3"/>
    <dgm:cxn modelId="{9FF8510A-7446-494E-BF3F-40677AEA5A5B}" type="presOf" srcId="{1AC7DA5A-4220-6F4E-8C42-9CD986FB1DCF}" destId="{A2455CBD-32C7-0840-ABBC-555B5A53032A}"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B203AF50-2FB0-5F46-A5F1-A79147CB9747}" srcId="{9E9F2886-E883-1747-940F-C407F976DB39}" destId="{8AD10A04-C65B-DA48-A94D-8D2CE68F72EF}" srcOrd="1" destOrd="0" parTransId="{D616C97F-154A-A14F-9855-7A588C5BADB5}" sibTransId="{D886171A-9AEA-3047-B036-5375E1585155}"/>
    <dgm:cxn modelId="{0145C071-9914-F040-8336-3FF80BEC70FF}" type="presOf" srcId="{7602FC60-5A5C-C543-9BC2-6F7CD1FAF2D8}" destId="{AD9ACC82-B7C1-084C-9F12-C285A6681B68}" srcOrd="0" destOrd="0" presId="urn:microsoft.com/office/officeart/2005/8/layout/hChevron3"/>
    <dgm:cxn modelId="{52AE0C58-F450-7D45-BEC6-D26DA263214B}" type="presParOf" srcId="{B3191862-47CF-F749-A019-843856782625}" destId="{AD9ACC82-B7C1-084C-9F12-C285A6681B68}" srcOrd="0" destOrd="0" presId="urn:microsoft.com/office/officeart/2005/8/layout/hChevron3"/>
    <dgm:cxn modelId="{2025369F-42D4-8A4C-BB5D-804755613A31}" type="presParOf" srcId="{B3191862-47CF-F749-A019-843856782625}" destId="{B8EFEA52-D725-B640-BCAA-3A8051D16087}" srcOrd="1" destOrd="0" presId="urn:microsoft.com/office/officeart/2005/8/layout/hChevron3"/>
    <dgm:cxn modelId="{CBD3D599-6D72-B742-8057-4A6FF72323BB}" type="presParOf" srcId="{B3191862-47CF-F749-A019-843856782625}" destId="{1AE2C7AD-ABEC-1846-884E-4ED71A15B8FB}" srcOrd="2" destOrd="0" presId="urn:microsoft.com/office/officeart/2005/8/layout/hChevron3"/>
    <dgm:cxn modelId="{537918B5-AF30-F641-9947-199227FF4363}" type="presParOf" srcId="{B3191862-47CF-F749-A019-843856782625}" destId="{CE843E3D-F748-5448-AC82-2149DF23A796}" srcOrd="3" destOrd="0" presId="urn:microsoft.com/office/officeart/2005/8/layout/hChevron3"/>
    <dgm:cxn modelId="{456E11F1-D93B-9946-BC2C-F1DBBCE5BA28}" type="presParOf" srcId="{B3191862-47CF-F749-A019-843856782625}" destId="{95B9F74B-4579-2B48-BEB9-2DA2D22B77E8}" srcOrd="4" destOrd="0" presId="urn:microsoft.com/office/officeart/2005/8/layout/hChevron3"/>
    <dgm:cxn modelId="{C5CE439F-DD02-9E47-B8F8-DBD491483BD0}" type="presParOf" srcId="{B3191862-47CF-F749-A019-843856782625}" destId="{0D6F3B15-9D6A-0F41-99BB-9F7E248FF4F1}" srcOrd="5" destOrd="0" presId="urn:microsoft.com/office/officeart/2005/8/layout/hChevron3"/>
    <dgm:cxn modelId="{95B73C9E-18ED-E04C-825C-7F7AD36E2AD6}" type="presParOf" srcId="{B3191862-47CF-F749-A019-843856782625}" destId="{B7CCF1A3-12F3-FB40-A47D-A2FE7C88E38A}" srcOrd="6" destOrd="0" presId="urn:microsoft.com/office/officeart/2005/8/layout/hChevron3"/>
    <dgm:cxn modelId="{D7D9C1FC-1447-1543-8739-A20C15871762}" type="presParOf" srcId="{B3191862-47CF-F749-A019-843856782625}" destId="{380881D3-5D33-7D44-B424-38773BBA7DCC}" srcOrd="7" destOrd="0" presId="urn:microsoft.com/office/officeart/2005/8/layout/hChevron3"/>
    <dgm:cxn modelId="{759DDE44-177D-FE4E-9977-12A9C8C88CAF}"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chemeClr val="bg1">
                  <a:lumMod val="65000"/>
                </a:schemeClr>
              </a:solidFill>
            </a:rPr>
            <a:t>Data</a:t>
          </a:r>
          <a:endParaRPr lang="en-US" dirty="0">
            <a:solidFill>
              <a:schemeClr val="bg1">
                <a:lumMod val="65000"/>
              </a:schemeClr>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accent2"/>
              </a:solidFill>
            </a:rPr>
            <a:t>Problem</a:t>
          </a:r>
          <a:endParaRPr lang="en-US" dirty="0">
            <a:solidFill>
              <a:schemeClr val="accent2"/>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chemeClr val="bg1">
                  <a:lumMod val="65000"/>
                </a:schemeClr>
              </a:solidFill>
            </a:rPr>
            <a:t>Model</a:t>
          </a:r>
          <a:endParaRPr lang="en-US" dirty="0">
            <a:solidFill>
              <a:schemeClr val="bg1">
                <a:lumMod val="65000"/>
              </a:schemeClr>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31C2C416-0E2B-6F48-97F0-7DB344BA1B1D}" srcId="{9E9F2886-E883-1747-940F-C407F976DB39}" destId="{0CDB3D64-6C99-EC4D-8034-FDE1A3871D81}" srcOrd="2" destOrd="0" parTransId="{C1E646E4-DFE8-514A-9086-BE66A76A271E}" sibTransId="{C7D27BDF-86A2-A34E-9F1A-8BC1BA574CD1}"/>
    <dgm:cxn modelId="{CDCB8F65-476B-2E4B-B98C-91FDD4F43BA8}" type="presOf" srcId="{AAD0D583-02A9-A642-A93A-5D539637AB8C}" destId="{B7CCF1A3-12F3-FB40-A47D-A2FE7C88E38A}" srcOrd="0" destOrd="0" presId="urn:microsoft.com/office/officeart/2005/8/layout/hChevron3"/>
    <dgm:cxn modelId="{0E49B124-6477-FD4F-B124-B75D37DB48C1}" type="presOf" srcId="{8AD10A04-C65B-DA48-A94D-8D2CE68F72EF}" destId="{1AE2C7AD-ABEC-1846-884E-4ED71A15B8FB}" srcOrd="0" destOrd="0" presId="urn:microsoft.com/office/officeart/2005/8/layout/hChevron3"/>
    <dgm:cxn modelId="{51A2660F-3987-074B-8692-219005CEE97C}" srcId="{9E9F2886-E883-1747-940F-C407F976DB39}" destId="{7602FC60-5A5C-C543-9BC2-6F7CD1FAF2D8}" srcOrd="0" destOrd="0" parTransId="{8F1F1E7B-2A11-174C-B88F-30AD1DA389DA}" sibTransId="{3FCFDF20-21E1-354E-8FAE-5C5AA8E76579}"/>
    <dgm:cxn modelId="{89BBAD13-E6C7-2544-93E0-BD196F22DC9A}" type="presOf" srcId="{0CDB3D64-6C99-EC4D-8034-FDE1A3871D81}" destId="{95B9F74B-4579-2B48-BEB9-2DA2D22B77E8}" srcOrd="0" destOrd="0" presId="urn:microsoft.com/office/officeart/2005/8/layout/hChevron3"/>
    <dgm:cxn modelId="{DA3D5786-71AC-2A43-A7FC-5CBC87924F35}" type="presOf" srcId="{9E9F2886-E883-1747-940F-C407F976DB39}" destId="{B3191862-47CF-F749-A019-843856782625}" srcOrd="0" destOrd="0" presId="urn:microsoft.com/office/officeart/2005/8/layout/hChevron3"/>
    <dgm:cxn modelId="{F782EE3F-0EA1-DA43-9201-03372F573753}" srcId="{9E9F2886-E883-1747-940F-C407F976DB39}" destId="{1AC7DA5A-4220-6F4E-8C42-9CD986FB1DCF}" srcOrd="4" destOrd="0" parTransId="{D321E679-3B89-9C42-95BA-F4461F6D54D5}" sibTransId="{7E6C3600-C8EB-824B-B02D-04E4916F57B4}"/>
    <dgm:cxn modelId="{916D0293-E7CE-8B4C-89E5-92018773F514}" type="presOf" srcId="{7602FC60-5A5C-C543-9BC2-6F7CD1FAF2D8}" destId="{AD9ACC82-B7C1-084C-9F12-C285A6681B68}" srcOrd="0" destOrd="0" presId="urn:microsoft.com/office/officeart/2005/8/layout/hChevron3"/>
    <dgm:cxn modelId="{A47C94B4-0A1C-5649-9FA6-FB70D6B81832}" type="presOf" srcId="{1AC7DA5A-4220-6F4E-8C42-9CD986FB1DCF}" destId="{A2455CBD-32C7-0840-ABBC-555B5A53032A}"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B203AF50-2FB0-5F46-A5F1-A79147CB9747}" srcId="{9E9F2886-E883-1747-940F-C407F976DB39}" destId="{8AD10A04-C65B-DA48-A94D-8D2CE68F72EF}" srcOrd="1" destOrd="0" parTransId="{D616C97F-154A-A14F-9855-7A588C5BADB5}" sibTransId="{D886171A-9AEA-3047-B036-5375E1585155}"/>
    <dgm:cxn modelId="{4353A337-193A-A644-B88A-71E6A4A22204}" type="presParOf" srcId="{B3191862-47CF-F749-A019-843856782625}" destId="{AD9ACC82-B7C1-084C-9F12-C285A6681B68}" srcOrd="0" destOrd="0" presId="urn:microsoft.com/office/officeart/2005/8/layout/hChevron3"/>
    <dgm:cxn modelId="{047545C7-0D14-FC4A-B92F-711066B7946F}" type="presParOf" srcId="{B3191862-47CF-F749-A019-843856782625}" destId="{B8EFEA52-D725-B640-BCAA-3A8051D16087}" srcOrd="1" destOrd="0" presId="urn:microsoft.com/office/officeart/2005/8/layout/hChevron3"/>
    <dgm:cxn modelId="{B3C4B412-A801-1B44-8DDC-CC4ED206AAE6}" type="presParOf" srcId="{B3191862-47CF-F749-A019-843856782625}" destId="{1AE2C7AD-ABEC-1846-884E-4ED71A15B8FB}" srcOrd="2" destOrd="0" presId="urn:microsoft.com/office/officeart/2005/8/layout/hChevron3"/>
    <dgm:cxn modelId="{B12690DF-5840-A24B-A3CD-B586279014E0}" type="presParOf" srcId="{B3191862-47CF-F749-A019-843856782625}" destId="{CE843E3D-F748-5448-AC82-2149DF23A796}" srcOrd="3" destOrd="0" presId="urn:microsoft.com/office/officeart/2005/8/layout/hChevron3"/>
    <dgm:cxn modelId="{BDDEF276-082D-114E-9762-02348EDB8781}" type="presParOf" srcId="{B3191862-47CF-F749-A019-843856782625}" destId="{95B9F74B-4579-2B48-BEB9-2DA2D22B77E8}" srcOrd="4" destOrd="0" presId="urn:microsoft.com/office/officeart/2005/8/layout/hChevron3"/>
    <dgm:cxn modelId="{49D2EFE7-A5A2-DD4B-93D3-4183DB4FF73D}" type="presParOf" srcId="{B3191862-47CF-F749-A019-843856782625}" destId="{0D6F3B15-9D6A-0F41-99BB-9F7E248FF4F1}" srcOrd="5" destOrd="0" presId="urn:microsoft.com/office/officeart/2005/8/layout/hChevron3"/>
    <dgm:cxn modelId="{9C06BDD1-98E9-FD4D-B747-754115DE6CF3}" type="presParOf" srcId="{B3191862-47CF-F749-A019-843856782625}" destId="{B7CCF1A3-12F3-FB40-A47D-A2FE7C88E38A}" srcOrd="6" destOrd="0" presId="urn:microsoft.com/office/officeart/2005/8/layout/hChevron3"/>
    <dgm:cxn modelId="{555CD9CB-1846-E745-BA88-D59AB305B55A}" type="presParOf" srcId="{B3191862-47CF-F749-A019-843856782625}" destId="{380881D3-5D33-7D44-B424-38773BBA7DCC}" srcOrd="7" destOrd="0" presId="urn:microsoft.com/office/officeart/2005/8/layout/hChevron3"/>
    <dgm:cxn modelId="{DB54CB40-A793-2D41-A5AE-C354D76E3C40}"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chemeClr val="bg1">
                  <a:lumMod val="65000"/>
                </a:schemeClr>
              </a:solidFill>
            </a:rPr>
            <a:t>Data</a:t>
          </a:r>
          <a:endParaRPr lang="en-US" dirty="0">
            <a:solidFill>
              <a:schemeClr val="bg1">
                <a:lumMod val="65000"/>
              </a:schemeClr>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accent2"/>
              </a:solidFill>
            </a:rPr>
            <a:t>Problem</a:t>
          </a:r>
          <a:endParaRPr lang="en-US" dirty="0">
            <a:solidFill>
              <a:schemeClr val="accent2"/>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chemeClr val="bg1">
                  <a:lumMod val="65000"/>
                </a:schemeClr>
              </a:solidFill>
            </a:rPr>
            <a:t>Model</a:t>
          </a:r>
          <a:endParaRPr lang="en-US" dirty="0">
            <a:solidFill>
              <a:schemeClr val="bg1">
                <a:lumMod val="65000"/>
              </a:schemeClr>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6DC4789D-9706-C549-9297-6AF290DA516A}" type="presOf" srcId="{AAD0D583-02A9-A642-A93A-5D539637AB8C}" destId="{B7CCF1A3-12F3-FB40-A47D-A2FE7C88E38A}" srcOrd="0" destOrd="0" presId="urn:microsoft.com/office/officeart/2005/8/layout/hChevron3"/>
    <dgm:cxn modelId="{795DE51C-34F1-CF47-8C65-55554EDF0FE7}" type="presOf" srcId="{1AC7DA5A-4220-6F4E-8C42-9CD986FB1DCF}" destId="{A2455CBD-32C7-0840-ABBC-555B5A53032A}"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31C2C416-0E2B-6F48-97F0-7DB344BA1B1D}" srcId="{9E9F2886-E883-1747-940F-C407F976DB39}" destId="{0CDB3D64-6C99-EC4D-8034-FDE1A3871D81}" srcOrd="2" destOrd="0" parTransId="{C1E646E4-DFE8-514A-9086-BE66A76A271E}" sibTransId="{C7D27BDF-86A2-A34E-9F1A-8BC1BA574CD1}"/>
    <dgm:cxn modelId="{05557C89-B959-3647-B7D9-99C2CCFFBAAF}" type="presOf" srcId="{8AD10A04-C65B-DA48-A94D-8D2CE68F72EF}" destId="{1AE2C7AD-ABEC-1846-884E-4ED71A15B8FB}" srcOrd="0" destOrd="0" presId="urn:microsoft.com/office/officeart/2005/8/layout/hChevron3"/>
    <dgm:cxn modelId="{A9A4ABC6-5CAB-7F4B-86D4-D50CAC70DA04}" type="presOf" srcId="{7602FC60-5A5C-C543-9BC2-6F7CD1FAF2D8}" destId="{AD9ACC82-B7C1-084C-9F12-C285A6681B68}" srcOrd="0" destOrd="0" presId="urn:microsoft.com/office/officeart/2005/8/layout/hChevron3"/>
    <dgm:cxn modelId="{F782EE3F-0EA1-DA43-9201-03372F573753}" srcId="{9E9F2886-E883-1747-940F-C407F976DB39}" destId="{1AC7DA5A-4220-6F4E-8C42-9CD986FB1DCF}" srcOrd="4" destOrd="0" parTransId="{D321E679-3B89-9C42-95BA-F4461F6D54D5}" sibTransId="{7E6C3600-C8EB-824B-B02D-04E4916F57B4}"/>
    <dgm:cxn modelId="{51A2660F-3987-074B-8692-219005CEE97C}" srcId="{9E9F2886-E883-1747-940F-C407F976DB39}" destId="{7602FC60-5A5C-C543-9BC2-6F7CD1FAF2D8}" srcOrd="0" destOrd="0" parTransId="{8F1F1E7B-2A11-174C-B88F-30AD1DA389DA}" sibTransId="{3FCFDF20-21E1-354E-8FAE-5C5AA8E76579}"/>
    <dgm:cxn modelId="{CE2B3C29-69D6-3047-B970-37532D0DC67B}" type="presOf" srcId="{9E9F2886-E883-1747-940F-C407F976DB39}" destId="{B3191862-47CF-F749-A019-843856782625}" srcOrd="0" destOrd="0" presId="urn:microsoft.com/office/officeart/2005/8/layout/hChevron3"/>
    <dgm:cxn modelId="{B203AF50-2FB0-5F46-A5F1-A79147CB9747}" srcId="{9E9F2886-E883-1747-940F-C407F976DB39}" destId="{8AD10A04-C65B-DA48-A94D-8D2CE68F72EF}" srcOrd="1" destOrd="0" parTransId="{D616C97F-154A-A14F-9855-7A588C5BADB5}" sibTransId="{D886171A-9AEA-3047-B036-5375E1585155}"/>
    <dgm:cxn modelId="{8B7D9A39-AFC5-4747-B30E-E3ACDE7D384C}" type="presOf" srcId="{0CDB3D64-6C99-EC4D-8034-FDE1A3871D81}" destId="{95B9F74B-4579-2B48-BEB9-2DA2D22B77E8}" srcOrd="0" destOrd="0" presId="urn:microsoft.com/office/officeart/2005/8/layout/hChevron3"/>
    <dgm:cxn modelId="{C63794C5-9073-BE49-95F6-064BAC2C85B7}" type="presParOf" srcId="{B3191862-47CF-F749-A019-843856782625}" destId="{AD9ACC82-B7C1-084C-9F12-C285A6681B68}" srcOrd="0" destOrd="0" presId="urn:microsoft.com/office/officeart/2005/8/layout/hChevron3"/>
    <dgm:cxn modelId="{85607C7C-8385-5642-BFDB-8FF537F86B7E}" type="presParOf" srcId="{B3191862-47CF-F749-A019-843856782625}" destId="{B8EFEA52-D725-B640-BCAA-3A8051D16087}" srcOrd="1" destOrd="0" presId="urn:microsoft.com/office/officeart/2005/8/layout/hChevron3"/>
    <dgm:cxn modelId="{88ECD8B0-4D99-A041-8F1F-B3C92A014956}" type="presParOf" srcId="{B3191862-47CF-F749-A019-843856782625}" destId="{1AE2C7AD-ABEC-1846-884E-4ED71A15B8FB}" srcOrd="2" destOrd="0" presId="urn:microsoft.com/office/officeart/2005/8/layout/hChevron3"/>
    <dgm:cxn modelId="{594CCA86-D70D-EB48-8417-3C7B010E26FA}" type="presParOf" srcId="{B3191862-47CF-F749-A019-843856782625}" destId="{CE843E3D-F748-5448-AC82-2149DF23A796}" srcOrd="3" destOrd="0" presId="urn:microsoft.com/office/officeart/2005/8/layout/hChevron3"/>
    <dgm:cxn modelId="{CC80CB05-C928-E74A-B60E-8AF02F687160}" type="presParOf" srcId="{B3191862-47CF-F749-A019-843856782625}" destId="{95B9F74B-4579-2B48-BEB9-2DA2D22B77E8}" srcOrd="4" destOrd="0" presId="urn:microsoft.com/office/officeart/2005/8/layout/hChevron3"/>
    <dgm:cxn modelId="{35D2D28A-58DA-E14C-8EEE-F70557252A56}" type="presParOf" srcId="{B3191862-47CF-F749-A019-843856782625}" destId="{0D6F3B15-9D6A-0F41-99BB-9F7E248FF4F1}" srcOrd="5" destOrd="0" presId="urn:microsoft.com/office/officeart/2005/8/layout/hChevron3"/>
    <dgm:cxn modelId="{CAC11D05-4959-444C-B562-FEB15CD6D376}" type="presParOf" srcId="{B3191862-47CF-F749-A019-843856782625}" destId="{B7CCF1A3-12F3-FB40-A47D-A2FE7C88E38A}" srcOrd="6" destOrd="0" presId="urn:microsoft.com/office/officeart/2005/8/layout/hChevron3"/>
    <dgm:cxn modelId="{963D9E7E-229B-CA44-8FED-F073604EA98E}" type="presParOf" srcId="{B3191862-47CF-F749-A019-843856782625}" destId="{380881D3-5D33-7D44-B424-38773BBA7DCC}" srcOrd="7" destOrd="0" presId="urn:microsoft.com/office/officeart/2005/8/layout/hChevron3"/>
    <dgm:cxn modelId="{C651F15B-885E-DD4E-B117-BE4F55AF36C6}"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chemeClr val="bg1">
                  <a:lumMod val="65000"/>
                </a:schemeClr>
              </a:solidFill>
            </a:rPr>
            <a:t>Data</a:t>
          </a:r>
          <a:endParaRPr lang="en-US" dirty="0">
            <a:solidFill>
              <a:schemeClr val="bg1">
                <a:lumMod val="65000"/>
              </a:schemeClr>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accent2"/>
              </a:solidFill>
            </a:rPr>
            <a:t>Problem</a:t>
          </a:r>
          <a:endParaRPr lang="en-US" dirty="0">
            <a:solidFill>
              <a:schemeClr val="accent2"/>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chemeClr val="bg1">
                  <a:lumMod val="65000"/>
                </a:schemeClr>
              </a:solidFill>
            </a:rPr>
            <a:t>Model</a:t>
          </a:r>
          <a:endParaRPr lang="en-US" dirty="0">
            <a:solidFill>
              <a:schemeClr val="bg1">
                <a:lumMod val="65000"/>
              </a:schemeClr>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31C2C416-0E2B-6F48-97F0-7DB344BA1B1D}" srcId="{9E9F2886-E883-1747-940F-C407F976DB39}" destId="{0CDB3D64-6C99-EC4D-8034-FDE1A3871D81}" srcOrd="2" destOrd="0" parTransId="{C1E646E4-DFE8-514A-9086-BE66A76A271E}" sibTransId="{C7D27BDF-86A2-A34E-9F1A-8BC1BA574CD1}"/>
    <dgm:cxn modelId="{F7BC9D4E-85FB-8E46-9C50-3035ACC29D66}" type="presOf" srcId="{7602FC60-5A5C-C543-9BC2-6F7CD1FAF2D8}" destId="{AD9ACC82-B7C1-084C-9F12-C285A6681B68}" srcOrd="0" destOrd="0" presId="urn:microsoft.com/office/officeart/2005/8/layout/hChevron3"/>
    <dgm:cxn modelId="{DEC9487B-7939-E142-A305-C17CE6F61E79}" type="presOf" srcId="{1AC7DA5A-4220-6F4E-8C42-9CD986FB1DCF}" destId="{A2455CBD-32C7-0840-ABBC-555B5A53032A}" srcOrd="0" destOrd="0" presId="urn:microsoft.com/office/officeart/2005/8/layout/hChevron3"/>
    <dgm:cxn modelId="{3CD8E2DD-8F0D-104C-9669-B3A629A09C40}" type="presOf" srcId="{AAD0D583-02A9-A642-A93A-5D539637AB8C}" destId="{B7CCF1A3-12F3-FB40-A47D-A2FE7C88E38A}" srcOrd="0" destOrd="0" presId="urn:microsoft.com/office/officeart/2005/8/layout/hChevron3"/>
    <dgm:cxn modelId="{46D0DE1B-0475-4C46-88F6-76AEB18B7CB0}" type="presOf" srcId="{9E9F2886-E883-1747-940F-C407F976DB39}" destId="{B3191862-47CF-F749-A019-843856782625}" srcOrd="0" destOrd="0" presId="urn:microsoft.com/office/officeart/2005/8/layout/hChevron3"/>
    <dgm:cxn modelId="{51A2660F-3987-074B-8692-219005CEE97C}" srcId="{9E9F2886-E883-1747-940F-C407F976DB39}" destId="{7602FC60-5A5C-C543-9BC2-6F7CD1FAF2D8}" srcOrd="0" destOrd="0" parTransId="{8F1F1E7B-2A11-174C-B88F-30AD1DA389DA}" sibTransId="{3FCFDF20-21E1-354E-8FAE-5C5AA8E76579}"/>
    <dgm:cxn modelId="{F782EE3F-0EA1-DA43-9201-03372F573753}" srcId="{9E9F2886-E883-1747-940F-C407F976DB39}" destId="{1AC7DA5A-4220-6F4E-8C42-9CD986FB1DCF}" srcOrd="4" destOrd="0" parTransId="{D321E679-3B89-9C42-95BA-F4461F6D54D5}" sibTransId="{7E6C3600-C8EB-824B-B02D-04E4916F57B4}"/>
    <dgm:cxn modelId="{AAD2D20F-3D75-1341-BC90-CD010B104D9E}" type="presOf" srcId="{0CDB3D64-6C99-EC4D-8034-FDE1A3871D81}" destId="{95B9F74B-4579-2B48-BEB9-2DA2D22B77E8}" srcOrd="0" destOrd="0" presId="urn:microsoft.com/office/officeart/2005/8/layout/hChevron3"/>
    <dgm:cxn modelId="{27222DF0-A8E7-2941-B8B1-0A50A66EFAB7}" type="presOf" srcId="{8AD10A04-C65B-DA48-A94D-8D2CE68F72EF}" destId="{1AE2C7AD-ABEC-1846-884E-4ED71A15B8FB}"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B203AF50-2FB0-5F46-A5F1-A79147CB9747}" srcId="{9E9F2886-E883-1747-940F-C407F976DB39}" destId="{8AD10A04-C65B-DA48-A94D-8D2CE68F72EF}" srcOrd="1" destOrd="0" parTransId="{D616C97F-154A-A14F-9855-7A588C5BADB5}" sibTransId="{D886171A-9AEA-3047-B036-5375E1585155}"/>
    <dgm:cxn modelId="{7CB2EA8D-56D5-A142-81C4-22947F400CE7}" type="presParOf" srcId="{B3191862-47CF-F749-A019-843856782625}" destId="{AD9ACC82-B7C1-084C-9F12-C285A6681B68}" srcOrd="0" destOrd="0" presId="urn:microsoft.com/office/officeart/2005/8/layout/hChevron3"/>
    <dgm:cxn modelId="{F8C86DDD-4D94-6B41-8385-E845B249C695}" type="presParOf" srcId="{B3191862-47CF-F749-A019-843856782625}" destId="{B8EFEA52-D725-B640-BCAA-3A8051D16087}" srcOrd="1" destOrd="0" presId="urn:microsoft.com/office/officeart/2005/8/layout/hChevron3"/>
    <dgm:cxn modelId="{D6A59A67-97FB-5848-9526-B01C14D93252}" type="presParOf" srcId="{B3191862-47CF-F749-A019-843856782625}" destId="{1AE2C7AD-ABEC-1846-884E-4ED71A15B8FB}" srcOrd="2" destOrd="0" presId="urn:microsoft.com/office/officeart/2005/8/layout/hChevron3"/>
    <dgm:cxn modelId="{523F5119-5C62-0D4B-ABA3-4F6A7A17EBCC}" type="presParOf" srcId="{B3191862-47CF-F749-A019-843856782625}" destId="{CE843E3D-F748-5448-AC82-2149DF23A796}" srcOrd="3" destOrd="0" presId="urn:microsoft.com/office/officeart/2005/8/layout/hChevron3"/>
    <dgm:cxn modelId="{E003E6D7-32D9-734A-AA5B-D7DC7C7BAC19}" type="presParOf" srcId="{B3191862-47CF-F749-A019-843856782625}" destId="{95B9F74B-4579-2B48-BEB9-2DA2D22B77E8}" srcOrd="4" destOrd="0" presId="urn:microsoft.com/office/officeart/2005/8/layout/hChevron3"/>
    <dgm:cxn modelId="{D2A60802-B8B1-234D-A458-471B1B4B7EE9}" type="presParOf" srcId="{B3191862-47CF-F749-A019-843856782625}" destId="{0D6F3B15-9D6A-0F41-99BB-9F7E248FF4F1}" srcOrd="5" destOrd="0" presId="urn:microsoft.com/office/officeart/2005/8/layout/hChevron3"/>
    <dgm:cxn modelId="{5F175D20-547C-3644-B536-9A12E1D07239}" type="presParOf" srcId="{B3191862-47CF-F749-A019-843856782625}" destId="{B7CCF1A3-12F3-FB40-A47D-A2FE7C88E38A}" srcOrd="6" destOrd="0" presId="urn:microsoft.com/office/officeart/2005/8/layout/hChevron3"/>
    <dgm:cxn modelId="{23024C81-235A-FB48-A0E0-88C7871A6D0F}" type="presParOf" srcId="{B3191862-47CF-F749-A019-843856782625}" destId="{380881D3-5D33-7D44-B424-38773BBA7DCC}" srcOrd="7" destOrd="0" presId="urn:microsoft.com/office/officeart/2005/8/layout/hChevron3"/>
    <dgm:cxn modelId="{D0C10F71-C163-2F46-8EC3-94BA3E224C86}"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71685A"/>
              </a:solidFill>
            </a:rPr>
            <a:t>Data</a:t>
          </a:r>
          <a:endParaRPr lang="en-US" dirty="0">
            <a:solidFill>
              <a:srgbClr val="71685A"/>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chemeClr val="bg1">
                  <a:lumMod val="65000"/>
                </a:schemeClr>
              </a:solidFill>
            </a:rPr>
            <a:t>Model</a:t>
          </a:r>
          <a:endParaRPr lang="en-US" dirty="0">
            <a:solidFill>
              <a:schemeClr val="bg1">
                <a:lumMod val="65000"/>
              </a:schemeClr>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F81D813E-B0B8-CB40-90BF-0AB909A362E4}" type="presOf" srcId="{7602FC60-5A5C-C543-9BC2-6F7CD1FAF2D8}" destId="{AD9ACC82-B7C1-084C-9F12-C285A6681B68}" srcOrd="0" destOrd="0" presId="urn:microsoft.com/office/officeart/2005/8/layout/hChevron3"/>
    <dgm:cxn modelId="{1D62ACE5-A3B8-2945-8FC0-B03A22C8861D}" type="presOf" srcId="{0CDB3D64-6C99-EC4D-8034-FDE1A3871D81}" destId="{95B9F74B-4579-2B48-BEB9-2DA2D22B77E8}" srcOrd="0" destOrd="0" presId="urn:microsoft.com/office/officeart/2005/8/layout/hChevron3"/>
    <dgm:cxn modelId="{B8FDFC98-C860-584A-9A10-9DC04A663FE8}" type="presOf" srcId="{8AD10A04-C65B-DA48-A94D-8D2CE68F72EF}" destId="{1AE2C7AD-ABEC-1846-884E-4ED71A15B8FB}"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31C2C416-0E2B-6F48-97F0-7DB344BA1B1D}" srcId="{9E9F2886-E883-1747-940F-C407F976DB39}" destId="{0CDB3D64-6C99-EC4D-8034-FDE1A3871D81}" srcOrd="2" destOrd="0" parTransId="{C1E646E4-DFE8-514A-9086-BE66A76A271E}" sibTransId="{C7D27BDF-86A2-A34E-9F1A-8BC1BA574CD1}"/>
    <dgm:cxn modelId="{F782EE3F-0EA1-DA43-9201-03372F573753}" srcId="{9E9F2886-E883-1747-940F-C407F976DB39}" destId="{1AC7DA5A-4220-6F4E-8C42-9CD986FB1DCF}" srcOrd="4" destOrd="0" parTransId="{D321E679-3B89-9C42-95BA-F4461F6D54D5}" sibTransId="{7E6C3600-C8EB-824B-B02D-04E4916F57B4}"/>
    <dgm:cxn modelId="{51A2660F-3987-074B-8692-219005CEE97C}" srcId="{9E9F2886-E883-1747-940F-C407F976DB39}" destId="{7602FC60-5A5C-C543-9BC2-6F7CD1FAF2D8}" srcOrd="0" destOrd="0" parTransId="{8F1F1E7B-2A11-174C-B88F-30AD1DA389DA}" sibTransId="{3FCFDF20-21E1-354E-8FAE-5C5AA8E76579}"/>
    <dgm:cxn modelId="{DD3AD538-FF16-5249-8694-81F809DCCE78}" type="presOf" srcId="{AAD0D583-02A9-A642-A93A-5D539637AB8C}" destId="{B7CCF1A3-12F3-FB40-A47D-A2FE7C88E38A}" srcOrd="0" destOrd="0" presId="urn:microsoft.com/office/officeart/2005/8/layout/hChevron3"/>
    <dgm:cxn modelId="{ED8A6196-DCBD-4749-ADC2-32A28217331D}" type="presOf" srcId="{9E9F2886-E883-1747-940F-C407F976DB39}" destId="{B3191862-47CF-F749-A019-843856782625}" srcOrd="0" destOrd="0" presId="urn:microsoft.com/office/officeart/2005/8/layout/hChevron3"/>
    <dgm:cxn modelId="{03FBB412-DE9B-3144-8274-4DA852D70333}" type="presOf" srcId="{1AC7DA5A-4220-6F4E-8C42-9CD986FB1DCF}" destId="{A2455CBD-32C7-0840-ABBC-555B5A53032A}" srcOrd="0" destOrd="0" presId="urn:microsoft.com/office/officeart/2005/8/layout/hChevron3"/>
    <dgm:cxn modelId="{B203AF50-2FB0-5F46-A5F1-A79147CB9747}" srcId="{9E9F2886-E883-1747-940F-C407F976DB39}" destId="{8AD10A04-C65B-DA48-A94D-8D2CE68F72EF}" srcOrd="1" destOrd="0" parTransId="{D616C97F-154A-A14F-9855-7A588C5BADB5}" sibTransId="{D886171A-9AEA-3047-B036-5375E1585155}"/>
    <dgm:cxn modelId="{3B0E3624-9045-484A-97B9-F609A5765B05}" type="presParOf" srcId="{B3191862-47CF-F749-A019-843856782625}" destId="{AD9ACC82-B7C1-084C-9F12-C285A6681B68}" srcOrd="0" destOrd="0" presId="urn:microsoft.com/office/officeart/2005/8/layout/hChevron3"/>
    <dgm:cxn modelId="{6E1EC5ED-9483-C94C-BE3A-C680C713CDAB}" type="presParOf" srcId="{B3191862-47CF-F749-A019-843856782625}" destId="{B8EFEA52-D725-B640-BCAA-3A8051D16087}" srcOrd="1" destOrd="0" presId="urn:microsoft.com/office/officeart/2005/8/layout/hChevron3"/>
    <dgm:cxn modelId="{78706251-F9EF-5F4D-8D49-F24B831A1FA6}" type="presParOf" srcId="{B3191862-47CF-F749-A019-843856782625}" destId="{1AE2C7AD-ABEC-1846-884E-4ED71A15B8FB}" srcOrd="2" destOrd="0" presId="urn:microsoft.com/office/officeart/2005/8/layout/hChevron3"/>
    <dgm:cxn modelId="{DDAFF4B3-20CA-214B-9260-6AF21E4155F4}" type="presParOf" srcId="{B3191862-47CF-F749-A019-843856782625}" destId="{CE843E3D-F748-5448-AC82-2149DF23A796}" srcOrd="3" destOrd="0" presId="urn:microsoft.com/office/officeart/2005/8/layout/hChevron3"/>
    <dgm:cxn modelId="{8FB58F14-9172-7D4F-A3C2-92910F015FD4}" type="presParOf" srcId="{B3191862-47CF-F749-A019-843856782625}" destId="{95B9F74B-4579-2B48-BEB9-2DA2D22B77E8}" srcOrd="4" destOrd="0" presId="urn:microsoft.com/office/officeart/2005/8/layout/hChevron3"/>
    <dgm:cxn modelId="{2C18B2F4-EB5A-D14B-9BFF-83D8D38A25FB}" type="presParOf" srcId="{B3191862-47CF-F749-A019-843856782625}" destId="{0D6F3B15-9D6A-0F41-99BB-9F7E248FF4F1}" srcOrd="5" destOrd="0" presId="urn:microsoft.com/office/officeart/2005/8/layout/hChevron3"/>
    <dgm:cxn modelId="{49E6B457-61B3-7D44-A4A6-74454468B940}" type="presParOf" srcId="{B3191862-47CF-F749-A019-843856782625}" destId="{B7CCF1A3-12F3-FB40-A47D-A2FE7C88E38A}" srcOrd="6" destOrd="0" presId="urn:microsoft.com/office/officeart/2005/8/layout/hChevron3"/>
    <dgm:cxn modelId="{2E4BB009-E71B-9C48-A6FB-E7B24958D32B}" type="presParOf" srcId="{B3191862-47CF-F749-A019-843856782625}" destId="{380881D3-5D33-7D44-B424-38773BBA7DCC}" srcOrd="7" destOrd="0" presId="urn:microsoft.com/office/officeart/2005/8/layout/hChevron3"/>
    <dgm:cxn modelId="{DFD560F5-E111-674D-8A60-6DBA6EFE7B32}"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71685A"/>
              </a:solidFill>
            </a:rPr>
            <a:t>Data</a:t>
          </a:r>
          <a:endParaRPr lang="en-US" dirty="0">
            <a:solidFill>
              <a:srgbClr val="71685A"/>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chemeClr val="bg1">
                  <a:lumMod val="65000"/>
                </a:schemeClr>
              </a:solidFill>
            </a:rPr>
            <a:t>Model</a:t>
          </a:r>
          <a:endParaRPr lang="en-US" dirty="0">
            <a:solidFill>
              <a:schemeClr val="bg1">
                <a:lumMod val="65000"/>
              </a:schemeClr>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91FDD49A-EF03-BB43-A5E2-95544058BD65}" srcId="{9E9F2886-E883-1747-940F-C407F976DB39}" destId="{AAD0D583-02A9-A642-A93A-5D539637AB8C}" srcOrd="3" destOrd="0" parTransId="{AAD9F826-6B78-5E47-8DAB-E23C3F057557}" sibTransId="{4D165007-104F-384E-ACD5-A7200F5EE885}"/>
    <dgm:cxn modelId="{31C2C416-0E2B-6F48-97F0-7DB344BA1B1D}" srcId="{9E9F2886-E883-1747-940F-C407F976DB39}" destId="{0CDB3D64-6C99-EC4D-8034-FDE1A3871D81}" srcOrd="2" destOrd="0" parTransId="{C1E646E4-DFE8-514A-9086-BE66A76A271E}" sibTransId="{C7D27BDF-86A2-A34E-9F1A-8BC1BA574CD1}"/>
    <dgm:cxn modelId="{6CFE2343-19D0-7C48-8C41-2CE91674518E}" type="presOf" srcId="{1AC7DA5A-4220-6F4E-8C42-9CD986FB1DCF}" destId="{A2455CBD-32C7-0840-ABBC-555B5A53032A}" srcOrd="0" destOrd="0" presId="urn:microsoft.com/office/officeart/2005/8/layout/hChevron3"/>
    <dgm:cxn modelId="{F782EE3F-0EA1-DA43-9201-03372F573753}" srcId="{9E9F2886-E883-1747-940F-C407F976DB39}" destId="{1AC7DA5A-4220-6F4E-8C42-9CD986FB1DCF}" srcOrd="4" destOrd="0" parTransId="{D321E679-3B89-9C42-95BA-F4461F6D54D5}" sibTransId="{7E6C3600-C8EB-824B-B02D-04E4916F57B4}"/>
    <dgm:cxn modelId="{5B61538F-CB09-7C48-88C5-A02A08849CB5}" type="presOf" srcId="{0CDB3D64-6C99-EC4D-8034-FDE1A3871D81}" destId="{95B9F74B-4579-2B48-BEB9-2DA2D22B77E8}" srcOrd="0" destOrd="0" presId="urn:microsoft.com/office/officeart/2005/8/layout/hChevron3"/>
    <dgm:cxn modelId="{CF6A79A7-A50C-654D-8980-7FFF248B9A79}" type="presOf" srcId="{AAD0D583-02A9-A642-A93A-5D539637AB8C}" destId="{B7CCF1A3-12F3-FB40-A47D-A2FE7C88E38A}" srcOrd="0" destOrd="0" presId="urn:microsoft.com/office/officeart/2005/8/layout/hChevron3"/>
    <dgm:cxn modelId="{51A2660F-3987-074B-8692-219005CEE97C}" srcId="{9E9F2886-E883-1747-940F-C407F976DB39}" destId="{7602FC60-5A5C-C543-9BC2-6F7CD1FAF2D8}" srcOrd="0" destOrd="0" parTransId="{8F1F1E7B-2A11-174C-B88F-30AD1DA389DA}" sibTransId="{3FCFDF20-21E1-354E-8FAE-5C5AA8E76579}"/>
    <dgm:cxn modelId="{44B62C3C-F1D6-044B-B63B-DD1DC0A3A587}" type="presOf" srcId="{7602FC60-5A5C-C543-9BC2-6F7CD1FAF2D8}" destId="{AD9ACC82-B7C1-084C-9F12-C285A6681B68}" srcOrd="0" destOrd="0" presId="urn:microsoft.com/office/officeart/2005/8/layout/hChevron3"/>
    <dgm:cxn modelId="{0AE90C3C-ABD0-384B-A2C3-1862E966C74C}" type="presOf" srcId="{8AD10A04-C65B-DA48-A94D-8D2CE68F72EF}" destId="{1AE2C7AD-ABEC-1846-884E-4ED71A15B8FB}" srcOrd="0" destOrd="0" presId="urn:microsoft.com/office/officeart/2005/8/layout/hChevron3"/>
    <dgm:cxn modelId="{FF226576-A475-6948-ACF4-AFAF41DAAE6B}" type="presOf" srcId="{9E9F2886-E883-1747-940F-C407F976DB39}" destId="{B3191862-47CF-F749-A019-843856782625}" srcOrd="0" destOrd="0" presId="urn:microsoft.com/office/officeart/2005/8/layout/hChevron3"/>
    <dgm:cxn modelId="{B203AF50-2FB0-5F46-A5F1-A79147CB9747}" srcId="{9E9F2886-E883-1747-940F-C407F976DB39}" destId="{8AD10A04-C65B-DA48-A94D-8D2CE68F72EF}" srcOrd="1" destOrd="0" parTransId="{D616C97F-154A-A14F-9855-7A588C5BADB5}" sibTransId="{D886171A-9AEA-3047-B036-5375E1585155}"/>
    <dgm:cxn modelId="{5ECF3583-4ABE-C842-AC01-F4FDEE7E5A63}" type="presParOf" srcId="{B3191862-47CF-F749-A019-843856782625}" destId="{AD9ACC82-B7C1-084C-9F12-C285A6681B68}" srcOrd="0" destOrd="0" presId="urn:microsoft.com/office/officeart/2005/8/layout/hChevron3"/>
    <dgm:cxn modelId="{889C5C3F-A67A-B440-962E-38A14466777A}" type="presParOf" srcId="{B3191862-47CF-F749-A019-843856782625}" destId="{B8EFEA52-D725-B640-BCAA-3A8051D16087}" srcOrd="1" destOrd="0" presId="urn:microsoft.com/office/officeart/2005/8/layout/hChevron3"/>
    <dgm:cxn modelId="{821309ED-8CE1-3847-98E3-D90714B638FE}" type="presParOf" srcId="{B3191862-47CF-F749-A019-843856782625}" destId="{1AE2C7AD-ABEC-1846-884E-4ED71A15B8FB}" srcOrd="2" destOrd="0" presId="urn:microsoft.com/office/officeart/2005/8/layout/hChevron3"/>
    <dgm:cxn modelId="{00C362D6-9DF5-7F46-8E28-715D6FFCCB52}" type="presParOf" srcId="{B3191862-47CF-F749-A019-843856782625}" destId="{CE843E3D-F748-5448-AC82-2149DF23A796}" srcOrd="3" destOrd="0" presId="urn:microsoft.com/office/officeart/2005/8/layout/hChevron3"/>
    <dgm:cxn modelId="{66931575-3C0B-2D46-9C94-7A4A67A6D070}" type="presParOf" srcId="{B3191862-47CF-F749-A019-843856782625}" destId="{95B9F74B-4579-2B48-BEB9-2DA2D22B77E8}" srcOrd="4" destOrd="0" presId="urn:microsoft.com/office/officeart/2005/8/layout/hChevron3"/>
    <dgm:cxn modelId="{778FCA60-BF3C-F14E-9C4F-B8972C6BD988}" type="presParOf" srcId="{B3191862-47CF-F749-A019-843856782625}" destId="{0D6F3B15-9D6A-0F41-99BB-9F7E248FF4F1}" srcOrd="5" destOrd="0" presId="urn:microsoft.com/office/officeart/2005/8/layout/hChevron3"/>
    <dgm:cxn modelId="{096CC610-0E8E-4640-9793-5B2AFA306645}" type="presParOf" srcId="{B3191862-47CF-F749-A019-843856782625}" destId="{B7CCF1A3-12F3-FB40-A47D-A2FE7C88E38A}" srcOrd="6" destOrd="0" presId="urn:microsoft.com/office/officeart/2005/8/layout/hChevron3"/>
    <dgm:cxn modelId="{7C7E5452-1126-854B-B6A4-1C00EFE985E0}" type="presParOf" srcId="{B3191862-47CF-F749-A019-843856782625}" destId="{380881D3-5D33-7D44-B424-38773BBA7DCC}" srcOrd="7" destOrd="0" presId="urn:microsoft.com/office/officeart/2005/8/layout/hChevron3"/>
    <dgm:cxn modelId="{7EDC2D11-4C2F-E841-9C5F-C8EFB111E08E}"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71685A"/>
              </a:solidFill>
            </a:rPr>
            <a:t>Data</a:t>
          </a:r>
          <a:endParaRPr lang="en-US" dirty="0">
            <a:solidFill>
              <a:srgbClr val="71685A"/>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bg1">
                  <a:lumMod val="65000"/>
                </a:schemeClr>
              </a:solidFill>
            </a:rPr>
            <a:t>Widget</a:t>
          </a:r>
          <a:endParaRPr lang="en-US" dirty="0">
            <a:solidFill>
              <a:schemeClr val="bg1">
                <a:lumMod val="65000"/>
              </a:schemeClr>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chemeClr val="bg1">
                  <a:lumMod val="65000"/>
                </a:schemeClr>
              </a:solidFill>
            </a:rPr>
            <a:t>Model</a:t>
          </a:r>
          <a:endParaRPr lang="en-US" dirty="0">
            <a:solidFill>
              <a:schemeClr val="bg1">
                <a:lumMod val="65000"/>
              </a:schemeClr>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31C2C416-0E2B-6F48-97F0-7DB344BA1B1D}" srcId="{9E9F2886-E883-1747-940F-C407F976DB39}" destId="{0CDB3D64-6C99-EC4D-8034-FDE1A3871D81}" srcOrd="2" destOrd="0" parTransId="{C1E646E4-DFE8-514A-9086-BE66A76A271E}" sibTransId="{C7D27BDF-86A2-A34E-9F1A-8BC1BA574CD1}"/>
    <dgm:cxn modelId="{AF9D0260-AB1E-134F-9AF3-4397BEAC1845}" type="presOf" srcId="{7602FC60-5A5C-C543-9BC2-6F7CD1FAF2D8}" destId="{AD9ACC82-B7C1-084C-9F12-C285A6681B68}" srcOrd="0" destOrd="0" presId="urn:microsoft.com/office/officeart/2005/8/layout/hChevron3"/>
    <dgm:cxn modelId="{936BAD9C-082A-4D4E-BBE2-5601EBD508CA}" type="presOf" srcId="{0CDB3D64-6C99-EC4D-8034-FDE1A3871D81}" destId="{95B9F74B-4579-2B48-BEB9-2DA2D22B77E8}" srcOrd="0" destOrd="0" presId="urn:microsoft.com/office/officeart/2005/8/layout/hChevron3"/>
    <dgm:cxn modelId="{8BCFF31C-5037-7247-BD68-BD9DD91CA171}" type="presOf" srcId="{AAD0D583-02A9-A642-A93A-5D539637AB8C}" destId="{B7CCF1A3-12F3-FB40-A47D-A2FE7C88E38A}" srcOrd="0" destOrd="0" presId="urn:microsoft.com/office/officeart/2005/8/layout/hChevron3"/>
    <dgm:cxn modelId="{51A2660F-3987-074B-8692-219005CEE97C}" srcId="{9E9F2886-E883-1747-940F-C407F976DB39}" destId="{7602FC60-5A5C-C543-9BC2-6F7CD1FAF2D8}" srcOrd="0" destOrd="0" parTransId="{8F1F1E7B-2A11-174C-B88F-30AD1DA389DA}" sibTransId="{3FCFDF20-21E1-354E-8FAE-5C5AA8E76579}"/>
    <dgm:cxn modelId="{F782EE3F-0EA1-DA43-9201-03372F573753}" srcId="{9E9F2886-E883-1747-940F-C407F976DB39}" destId="{1AC7DA5A-4220-6F4E-8C42-9CD986FB1DCF}" srcOrd="4" destOrd="0" parTransId="{D321E679-3B89-9C42-95BA-F4461F6D54D5}" sibTransId="{7E6C3600-C8EB-824B-B02D-04E4916F57B4}"/>
    <dgm:cxn modelId="{8197045B-C344-C140-802E-EDD8B7040C70}" type="presOf" srcId="{8AD10A04-C65B-DA48-A94D-8D2CE68F72EF}" destId="{1AE2C7AD-ABEC-1846-884E-4ED71A15B8FB}" srcOrd="0" destOrd="0" presId="urn:microsoft.com/office/officeart/2005/8/layout/hChevron3"/>
    <dgm:cxn modelId="{B4762060-3488-6444-AC90-6B62796213EC}" type="presOf" srcId="{1AC7DA5A-4220-6F4E-8C42-9CD986FB1DCF}" destId="{A2455CBD-32C7-0840-ABBC-555B5A53032A}"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B203AF50-2FB0-5F46-A5F1-A79147CB9747}" srcId="{9E9F2886-E883-1747-940F-C407F976DB39}" destId="{8AD10A04-C65B-DA48-A94D-8D2CE68F72EF}" srcOrd="1" destOrd="0" parTransId="{D616C97F-154A-A14F-9855-7A588C5BADB5}" sibTransId="{D886171A-9AEA-3047-B036-5375E1585155}"/>
    <dgm:cxn modelId="{5123861D-383F-454E-9C8C-61C2E8216F4E}" type="presOf" srcId="{9E9F2886-E883-1747-940F-C407F976DB39}" destId="{B3191862-47CF-F749-A019-843856782625}" srcOrd="0" destOrd="0" presId="urn:microsoft.com/office/officeart/2005/8/layout/hChevron3"/>
    <dgm:cxn modelId="{38F417E1-38C6-EE42-8BB7-8C31B89DA1B6}" type="presParOf" srcId="{B3191862-47CF-F749-A019-843856782625}" destId="{AD9ACC82-B7C1-084C-9F12-C285A6681B68}" srcOrd="0" destOrd="0" presId="urn:microsoft.com/office/officeart/2005/8/layout/hChevron3"/>
    <dgm:cxn modelId="{D4B48ED8-0C0B-A346-9105-409FE5FD4141}" type="presParOf" srcId="{B3191862-47CF-F749-A019-843856782625}" destId="{B8EFEA52-D725-B640-BCAA-3A8051D16087}" srcOrd="1" destOrd="0" presId="urn:microsoft.com/office/officeart/2005/8/layout/hChevron3"/>
    <dgm:cxn modelId="{61D50124-32DE-EA4C-8628-204E1C1C0516}" type="presParOf" srcId="{B3191862-47CF-F749-A019-843856782625}" destId="{1AE2C7AD-ABEC-1846-884E-4ED71A15B8FB}" srcOrd="2" destOrd="0" presId="urn:microsoft.com/office/officeart/2005/8/layout/hChevron3"/>
    <dgm:cxn modelId="{1DA4987B-0C65-7845-9169-BBF9EDDBEE4D}" type="presParOf" srcId="{B3191862-47CF-F749-A019-843856782625}" destId="{CE843E3D-F748-5448-AC82-2149DF23A796}" srcOrd="3" destOrd="0" presId="urn:microsoft.com/office/officeart/2005/8/layout/hChevron3"/>
    <dgm:cxn modelId="{4CFE8169-B66F-0C4D-ACE0-5617620C589B}" type="presParOf" srcId="{B3191862-47CF-F749-A019-843856782625}" destId="{95B9F74B-4579-2B48-BEB9-2DA2D22B77E8}" srcOrd="4" destOrd="0" presId="urn:microsoft.com/office/officeart/2005/8/layout/hChevron3"/>
    <dgm:cxn modelId="{5C8A40EF-E593-5249-AE2A-A370556041FA}" type="presParOf" srcId="{B3191862-47CF-F749-A019-843856782625}" destId="{0D6F3B15-9D6A-0F41-99BB-9F7E248FF4F1}" srcOrd="5" destOrd="0" presId="urn:microsoft.com/office/officeart/2005/8/layout/hChevron3"/>
    <dgm:cxn modelId="{192A43CA-2D59-5248-9064-DDF63DD5071D}" type="presParOf" srcId="{B3191862-47CF-F749-A019-843856782625}" destId="{B7CCF1A3-12F3-FB40-A47D-A2FE7C88E38A}" srcOrd="6" destOrd="0" presId="urn:microsoft.com/office/officeart/2005/8/layout/hChevron3"/>
    <dgm:cxn modelId="{A10B6D24-889A-C144-8799-75A9CECECEEF}" type="presParOf" srcId="{B3191862-47CF-F749-A019-843856782625}" destId="{380881D3-5D33-7D44-B424-38773BBA7DCC}" srcOrd="7" destOrd="0" presId="urn:microsoft.com/office/officeart/2005/8/layout/hChevron3"/>
    <dgm:cxn modelId="{76410981-5D65-0948-956F-54F8EDFBB83F}"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A6A6A6"/>
              </a:solidFill>
            </a:rPr>
            <a:t>Data</a:t>
          </a:r>
          <a:endParaRPr lang="en-US" dirty="0">
            <a:solidFill>
              <a:srgbClr val="A6A6A6"/>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accent2"/>
              </a:solidFill>
            </a:rPr>
            <a:t>Widget</a:t>
          </a:r>
          <a:endParaRPr lang="en-US" dirty="0">
            <a:solidFill>
              <a:schemeClr val="accent2"/>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chemeClr val="bg1">
                  <a:lumMod val="65000"/>
                </a:schemeClr>
              </a:solidFill>
            </a:rPr>
            <a:t>Model</a:t>
          </a:r>
          <a:endParaRPr lang="en-US" dirty="0">
            <a:solidFill>
              <a:schemeClr val="bg1">
                <a:lumMod val="65000"/>
              </a:schemeClr>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0C514EC1-195C-8844-8DD9-8C5CE02EF1CD}" type="presOf" srcId="{AAD0D583-02A9-A642-A93A-5D539637AB8C}" destId="{B7CCF1A3-12F3-FB40-A47D-A2FE7C88E38A}"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A0051B7B-567B-B841-B23C-633F90BEED6E}" type="presOf" srcId="{9E9F2886-E883-1747-940F-C407F976DB39}" destId="{B3191862-47CF-F749-A019-843856782625}" srcOrd="0" destOrd="0" presId="urn:microsoft.com/office/officeart/2005/8/layout/hChevron3"/>
    <dgm:cxn modelId="{31C2C416-0E2B-6F48-97F0-7DB344BA1B1D}" srcId="{9E9F2886-E883-1747-940F-C407F976DB39}" destId="{0CDB3D64-6C99-EC4D-8034-FDE1A3871D81}" srcOrd="2" destOrd="0" parTransId="{C1E646E4-DFE8-514A-9086-BE66A76A271E}" sibTransId="{C7D27BDF-86A2-A34E-9F1A-8BC1BA574CD1}"/>
    <dgm:cxn modelId="{01833CB1-DEC1-004C-A277-F17ED9ECEE22}" type="presOf" srcId="{7602FC60-5A5C-C543-9BC2-6F7CD1FAF2D8}" destId="{AD9ACC82-B7C1-084C-9F12-C285A6681B68}" srcOrd="0" destOrd="0" presId="urn:microsoft.com/office/officeart/2005/8/layout/hChevron3"/>
    <dgm:cxn modelId="{6E45C499-3111-5F4B-B59C-D36E9AB6AFEF}" type="presOf" srcId="{0CDB3D64-6C99-EC4D-8034-FDE1A3871D81}" destId="{95B9F74B-4579-2B48-BEB9-2DA2D22B77E8}" srcOrd="0" destOrd="0" presId="urn:microsoft.com/office/officeart/2005/8/layout/hChevron3"/>
    <dgm:cxn modelId="{85E1652B-6D2A-F747-8DFC-DE707DF68E0A}" type="presOf" srcId="{1AC7DA5A-4220-6F4E-8C42-9CD986FB1DCF}" destId="{A2455CBD-32C7-0840-ABBC-555B5A53032A}" srcOrd="0" destOrd="0" presId="urn:microsoft.com/office/officeart/2005/8/layout/hChevron3"/>
    <dgm:cxn modelId="{F782EE3F-0EA1-DA43-9201-03372F573753}" srcId="{9E9F2886-E883-1747-940F-C407F976DB39}" destId="{1AC7DA5A-4220-6F4E-8C42-9CD986FB1DCF}" srcOrd="4" destOrd="0" parTransId="{D321E679-3B89-9C42-95BA-F4461F6D54D5}" sibTransId="{7E6C3600-C8EB-824B-B02D-04E4916F57B4}"/>
    <dgm:cxn modelId="{51A2660F-3987-074B-8692-219005CEE97C}" srcId="{9E9F2886-E883-1747-940F-C407F976DB39}" destId="{7602FC60-5A5C-C543-9BC2-6F7CD1FAF2D8}" srcOrd="0" destOrd="0" parTransId="{8F1F1E7B-2A11-174C-B88F-30AD1DA389DA}" sibTransId="{3FCFDF20-21E1-354E-8FAE-5C5AA8E76579}"/>
    <dgm:cxn modelId="{B203AF50-2FB0-5F46-A5F1-A79147CB9747}" srcId="{9E9F2886-E883-1747-940F-C407F976DB39}" destId="{8AD10A04-C65B-DA48-A94D-8D2CE68F72EF}" srcOrd="1" destOrd="0" parTransId="{D616C97F-154A-A14F-9855-7A588C5BADB5}" sibTransId="{D886171A-9AEA-3047-B036-5375E1585155}"/>
    <dgm:cxn modelId="{24B5ECCF-A6B2-914F-B990-AACC72868198}" type="presOf" srcId="{8AD10A04-C65B-DA48-A94D-8D2CE68F72EF}" destId="{1AE2C7AD-ABEC-1846-884E-4ED71A15B8FB}" srcOrd="0" destOrd="0" presId="urn:microsoft.com/office/officeart/2005/8/layout/hChevron3"/>
    <dgm:cxn modelId="{BA8F645E-A54E-2340-8617-9675313A7F1C}" type="presParOf" srcId="{B3191862-47CF-F749-A019-843856782625}" destId="{AD9ACC82-B7C1-084C-9F12-C285A6681B68}" srcOrd="0" destOrd="0" presId="urn:microsoft.com/office/officeart/2005/8/layout/hChevron3"/>
    <dgm:cxn modelId="{710F7547-FA55-2C4F-8BEE-6E069DA7DFF4}" type="presParOf" srcId="{B3191862-47CF-F749-A019-843856782625}" destId="{B8EFEA52-D725-B640-BCAA-3A8051D16087}" srcOrd="1" destOrd="0" presId="urn:microsoft.com/office/officeart/2005/8/layout/hChevron3"/>
    <dgm:cxn modelId="{82A64AD9-684C-5D46-ABE0-65E215A73E6B}" type="presParOf" srcId="{B3191862-47CF-F749-A019-843856782625}" destId="{1AE2C7AD-ABEC-1846-884E-4ED71A15B8FB}" srcOrd="2" destOrd="0" presId="urn:microsoft.com/office/officeart/2005/8/layout/hChevron3"/>
    <dgm:cxn modelId="{FF300AEA-7176-E14C-AAE8-41A47F750D43}" type="presParOf" srcId="{B3191862-47CF-F749-A019-843856782625}" destId="{CE843E3D-F748-5448-AC82-2149DF23A796}" srcOrd="3" destOrd="0" presId="urn:microsoft.com/office/officeart/2005/8/layout/hChevron3"/>
    <dgm:cxn modelId="{73AF304A-B0BC-B448-9F38-B125652EA730}" type="presParOf" srcId="{B3191862-47CF-F749-A019-843856782625}" destId="{95B9F74B-4579-2B48-BEB9-2DA2D22B77E8}" srcOrd="4" destOrd="0" presId="urn:microsoft.com/office/officeart/2005/8/layout/hChevron3"/>
    <dgm:cxn modelId="{E3625488-A108-6F43-81B1-BCE7128A8ABA}" type="presParOf" srcId="{B3191862-47CF-F749-A019-843856782625}" destId="{0D6F3B15-9D6A-0F41-99BB-9F7E248FF4F1}" srcOrd="5" destOrd="0" presId="urn:microsoft.com/office/officeart/2005/8/layout/hChevron3"/>
    <dgm:cxn modelId="{673B3C45-91A8-1E42-AA1D-BFC25EBB1B65}" type="presParOf" srcId="{B3191862-47CF-F749-A019-843856782625}" destId="{B7CCF1A3-12F3-FB40-A47D-A2FE7C88E38A}" srcOrd="6" destOrd="0" presId="urn:microsoft.com/office/officeart/2005/8/layout/hChevron3"/>
    <dgm:cxn modelId="{40264636-121B-8544-9DE9-826A5116B93E}" type="presParOf" srcId="{B3191862-47CF-F749-A019-843856782625}" destId="{380881D3-5D33-7D44-B424-38773BBA7DCC}" srcOrd="7" destOrd="0" presId="urn:microsoft.com/office/officeart/2005/8/layout/hChevron3"/>
    <dgm:cxn modelId="{28DC93E7-410C-2445-A643-A09F54FB047D}"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9F2886-E883-1747-940F-C407F976DB39}" type="doc">
      <dgm:prSet loTypeId="urn:microsoft.com/office/officeart/2005/8/layout/hChevron3" loCatId="" qsTypeId="urn:microsoft.com/office/officeart/2005/8/quickstyle/3D4" qsCatId="3D" csTypeId="urn:microsoft.com/office/officeart/2005/8/colors/accent1_2" csCatId="accent1" phldr="1"/>
      <dgm:spPr/>
    </dgm:pt>
    <dgm:pt modelId="{8AD10A04-C65B-DA48-A94D-8D2CE68F72EF}">
      <dgm:prSet phldrT="[Text]"/>
      <dgm:spPr/>
      <dgm:t>
        <a:bodyPr/>
        <a:lstStyle/>
        <a:p>
          <a:r>
            <a:rPr lang="en-US" dirty="0" smtClean="0">
              <a:solidFill>
                <a:srgbClr val="A6A6A6"/>
              </a:solidFill>
            </a:rPr>
            <a:t>Data</a:t>
          </a:r>
          <a:endParaRPr lang="en-US" dirty="0">
            <a:solidFill>
              <a:srgbClr val="A6A6A6"/>
            </a:solidFill>
          </a:endParaRPr>
        </a:p>
      </dgm:t>
    </dgm:pt>
    <dgm:pt modelId="{D616C97F-154A-A14F-9855-7A588C5BADB5}" type="parTrans" cxnId="{B203AF50-2FB0-5F46-A5F1-A79147CB9747}">
      <dgm:prSet/>
      <dgm:spPr/>
      <dgm:t>
        <a:bodyPr/>
        <a:lstStyle/>
        <a:p>
          <a:endParaRPr lang="en-US"/>
        </a:p>
      </dgm:t>
    </dgm:pt>
    <dgm:pt modelId="{D886171A-9AEA-3047-B036-5375E1585155}" type="sibTrans" cxnId="{B203AF50-2FB0-5F46-A5F1-A79147CB9747}">
      <dgm:prSet/>
      <dgm:spPr/>
      <dgm:t>
        <a:bodyPr/>
        <a:lstStyle/>
        <a:p>
          <a:endParaRPr lang="en-US"/>
        </a:p>
      </dgm:t>
    </dgm:pt>
    <dgm:pt modelId="{7602FC60-5A5C-C543-9BC2-6F7CD1FAF2D8}">
      <dgm:prSet phldrT="[Text]"/>
      <dgm:spPr/>
      <dgm:t>
        <a:bodyPr/>
        <a:lstStyle/>
        <a:p>
          <a:r>
            <a:rPr lang="en-US" dirty="0" smtClean="0">
              <a:solidFill>
                <a:schemeClr val="bg1">
                  <a:lumMod val="65000"/>
                </a:schemeClr>
              </a:solidFill>
            </a:rPr>
            <a:t>Problem</a:t>
          </a:r>
          <a:endParaRPr lang="en-US" dirty="0">
            <a:solidFill>
              <a:schemeClr val="bg1">
                <a:lumMod val="65000"/>
              </a:schemeClr>
            </a:solidFill>
          </a:endParaRPr>
        </a:p>
      </dgm:t>
    </dgm:pt>
    <dgm:pt modelId="{8F1F1E7B-2A11-174C-B88F-30AD1DA389DA}" type="parTrans" cxnId="{51A2660F-3987-074B-8692-219005CEE97C}">
      <dgm:prSet/>
      <dgm:spPr/>
      <dgm:t>
        <a:bodyPr/>
        <a:lstStyle/>
        <a:p>
          <a:endParaRPr lang="en-US"/>
        </a:p>
      </dgm:t>
    </dgm:pt>
    <dgm:pt modelId="{3FCFDF20-21E1-354E-8FAE-5C5AA8E76579}" type="sibTrans" cxnId="{51A2660F-3987-074B-8692-219005CEE97C}">
      <dgm:prSet/>
      <dgm:spPr/>
      <dgm:t>
        <a:bodyPr/>
        <a:lstStyle/>
        <a:p>
          <a:endParaRPr lang="en-US"/>
        </a:p>
      </dgm:t>
    </dgm:pt>
    <dgm:pt modelId="{0CDB3D64-6C99-EC4D-8034-FDE1A3871D81}">
      <dgm:prSet phldrT="[Text]"/>
      <dgm:spPr/>
      <dgm:t>
        <a:bodyPr/>
        <a:lstStyle/>
        <a:p>
          <a:r>
            <a:rPr lang="en-US" dirty="0" smtClean="0">
              <a:solidFill>
                <a:schemeClr val="accent2"/>
              </a:solidFill>
            </a:rPr>
            <a:t>Widget</a:t>
          </a:r>
          <a:endParaRPr lang="en-US" dirty="0">
            <a:solidFill>
              <a:schemeClr val="accent2"/>
            </a:solidFill>
          </a:endParaRPr>
        </a:p>
      </dgm:t>
    </dgm:pt>
    <dgm:pt modelId="{C1E646E4-DFE8-514A-9086-BE66A76A271E}" type="parTrans" cxnId="{31C2C416-0E2B-6F48-97F0-7DB344BA1B1D}">
      <dgm:prSet/>
      <dgm:spPr/>
      <dgm:t>
        <a:bodyPr/>
        <a:lstStyle/>
        <a:p>
          <a:endParaRPr lang="en-US"/>
        </a:p>
      </dgm:t>
    </dgm:pt>
    <dgm:pt modelId="{C7D27BDF-86A2-A34E-9F1A-8BC1BA574CD1}" type="sibTrans" cxnId="{31C2C416-0E2B-6F48-97F0-7DB344BA1B1D}">
      <dgm:prSet/>
      <dgm:spPr/>
      <dgm:t>
        <a:bodyPr/>
        <a:lstStyle/>
        <a:p>
          <a:endParaRPr lang="en-US"/>
        </a:p>
      </dgm:t>
    </dgm:pt>
    <dgm:pt modelId="{AAD0D583-02A9-A642-A93A-5D539637AB8C}">
      <dgm:prSet phldrT="[Text]"/>
      <dgm:spPr/>
      <dgm:t>
        <a:bodyPr/>
        <a:lstStyle/>
        <a:p>
          <a:r>
            <a:rPr lang="en-US" dirty="0" smtClean="0">
              <a:solidFill>
                <a:schemeClr val="bg1">
                  <a:lumMod val="65000"/>
                </a:schemeClr>
              </a:solidFill>
            </a:rPr>
            <a:t>Model</a:t>
          </a:r>
          <a:endParaRPr lang="en-US" dirty="0">
            <a:solidFill>
              <a:schemeClr val="bg1">
                <a:lumMod val="65000"/>
              </a:schemeClr>
            </a:solidFill>
          </a:endParaRPr>
        </a:p>
      </dgm:t>
    </dgm:pt>
    <dgm:pt modelId="{AAD9F826-6B78-5E47-8DAB-E23C3F057557}" type="parTrans" cxnId="{91FDD49A-EF03-BB43-A5E2-95544058BD65}">
      <dgm:prSet/>
      <dgm:spPr/>
      <dgm:t>
        <a:bodyPr/>
        <a:lstStyle/>
        <a:p>
          <a:endParaRPr lang="en-US"/>
        </a:p>
      </dgm:t>
    </dgm:pt>
    <dgm:pt modelId="{4D165007-104F-384E-ACD5-A7200F5EE885}" type="sibTrans" cxnId="{91FDD49A-EF03-BB43-A5E2-95544058BD65}">
      <dgm:prSet/>
      <dgm:spPr/>
      <dgm:t>
        <a:bodyPr/>
        <a:lstStyle/>
        <a:p>
          <a:endParaRPr lang="en-US"/>
        </a:p>
      </dgm:t>
    </dgm:pt>
    <dgm:pt modelId="{1AC7DA5A-4220-6F4E-8C42-9CD986FB1DCF}">
      <dgm:prSet phldrT="[Text]"/>
      <dgm:spPr/>
      <dgm:t>
        <a:bodyPr/>
        <a:lstStyle/>
        <a:p>
          <a:r>
            <a:rPr lang="en-US" dirty="0" smtClean="0">
              <a:solidFill>
                <a:schemeClr val="bg1">
                  <a:lumMod val="65000"/>
                </a:schemeClr>
              </a:solidFill>
            </a:rPr>
            <a:t>Wrap</a:t>
          </a:r>
          <a:endParaRPr lang="en-US" dirty="0">
            <a:solidFill>
              <a:schemeClr val="bg1">
                <a:lumMod val="65000"/>
              </a:schemeClr>
            </a:solidFill>
          </a:endParaRPr>
        </a:p>
      </dgm:t>
    </dgm:pt>
    <dgm:pt modelId="{D321E679-3B89-9C42-95BA-F4461F6D54D5}" type="parTrans" cxnId="{F782EE3F-0EA1-DA43-9201-03372F573753}">
      <dgm:prSet/>
      <dgm:spPr/>
      <dgm:t>
        <a:bodyPr/>
        <a:lstStyle/>
        <a:p>
          <a:endParaRPr lang="en-US"/>
        </a:p>
      </dgm:t>
    </dgm:pt>
    <dgm:pt modelId="{7E6C3600-C8EB-824B-B02D-04E4916F57B4}" type="sibTrans" cxnId="{F782EE3F-0EA1-DA43-9201-03372F573753}">
      <dgm:prSet/>
      <dgm:spPr/>
      <dgm:t>
        <a:bodyPr/>
        <a:lstStyle/>
        <a:p>
          <a:endParaRPr lang="en-US"/>
        </a:p>
      </dgm:t>
    </dgm:pt>
    <dgm:pt modelId="{B3191862-47CF-F749-A019-843856782625}" type="pres">
      <dgm:prSet presAssocID="{9E9F2886-E883-1747-940F-C407F976DB39}" presName="Name0" presStyleCnt="0">
        <dgm:presLayoutVars>
          <dgm:dir/>
          <dgm:resizeHandles val="exact"/>
        </dgm:presLayoutVars>
      </dgm:prSet>
      <dgm:spPr/>
    </dgm:pt>
    <dgm:pt modelId="{AD9ACC82-B7C1-084C-9F12-C285A6681B68}" type="pres">
      <dgm:prSet presAssocID="{7602FC60-5A5C-C543-9BC2-6F7CD1FAF2D8}" presName="parTxOnly" presStyleLbl="node1" presStyleIdx="0" presStyleCnt="5">
        <dgm:presLayoutVars>
          <dgm:bulletEnabled val="1"/>
        </dgm:presLayoutVars>
      </dgm:prSet>
      <dgm:spPr/>
      <dgm:t>
        <a:bodyPr/>
        <a:lstStyle/>
        <a:p>
          <a:endParaRPr lang="en-US"/>
        </a:p>
      </dgm:t>
    </dgm:pt>
    <dgm:pt modelId="{B8EFEA52-D725-B640-BCAA-3A8051D16087}" type="pres">
      <dgm:prSet presAssocID="{3FCFDF20-21E1-354E-8FAE-5C5AA8E76579}" presName="parSpace" presStyleCnt="0"/>
      <dgm:spPr/>
    </dgm:pt>
    <dgm:pt modelId="{1AE2C7AD-ABEC-1846-884E-4ED71A15B8FB}" type="pres">
      <dgm:prSet presAssocID="{8AD10A04-C65B-DA48-A94D-8D2CE68F72EF}" presName="parTxOnly" presStyleLbl="node1" presStyleIdx="1" presStyleCnt="5">
        <dgm:presLayoutVars>
          <dgm:bulletEnabled val="1"/>
        </dgm:presLayoutVars>
      </dgm:prSet>
      <dgm:spPr/>
      <dgm:t>
        <a:bodyPr/>
        <a:lstStyle/>
        <a:p>
          <a:endParaRPr lang="en-US"/>
        </a:p>
      </dgm:t>
    </dgm:pt>
    <dgm:pt modelId="{CE843E3D-F748-5448-AC82-2149DF23A796}" type="pres">
      <dgm:prSet presAssocID="{D886171A-9AEA-3047-B036-5375E1585155}" presName="parSpace" presStyleCnt="0"/>
      <dgm:spPr/>
    </dgm:pt>
    <dgm:pt modelId="{95B9F74B-4579-2B48-BEB9-2DA2D22B77E8}" type="pres">
      <dgm:prSet presAssocID="{0CDB3D64-6C99-EC4D-8034-FDE1A3871D81}" presName="parTxOnly" presStyleLbl="node1" presStyleIdx="2" presStyleCnt="5" custLinFactNeighborX="2801">
        <dgm:presLayoutVars>
          <dgm:bulletEnabled val="1"/>
        </dgm:presLayoutVars>
      </dgm:prSet>
      <dgm:spPr/>
      <dgm:t>
        <a:bodyPr/>
        <a:lstStyle/>
        <a:p>
          <a:endParaRPr lang="en-US"/>
        </a:p>
      </dgm:t>
    </dgm:pt>
    <dgm:pt modelId="{0D6F3B15-9D6A-0F41-99BB-9F7E248FF4F1}" type="pres">
      <dgm:prSet presAssocID="{C7D27BDF-86A2-A34E-9F1A-8BC1BA574CD1}" presName="parSpace" presStyleCnt="0"/>
      <dgm:spPr/>
    </dgm:pt>
    <dgm:pt modelId="{B7CCF1A3-12F3-FB40-A47D-A2FE7C88E38A}" type="pres">
      <dgm:prSet presAssocID="{AAD0D583-02A9-A642-A93A-5D539637AB8C}" presName="parTxOnly" presStyleLbl="node1" presStyleIdx="3" presStyleCnt="5" custLinFactNeighborY="1618">
        <dgm:presLayoutVars>
          <dgm:bulletEnabled val="1"/>
        </dgm:presLayoutVars>
      </dgm:prSet>
      <dgm:spPr/>
      <dgm:t>
        <a:bodyPr/>
        <a:lstStyle/>
        <a:p>
          <a:endParaRPr lang="en-US"/>
        </a:p>
      </dgm:t>
    </dgm:pt>
    <dgm:pt modelId="{380881D3-5D33-7D44-B424-38773BBA7DCC}" type="pres">
      <dgm:prSet presAssocID="{4D165007-104F-384E-ACD5-A7200F5EE885}" presName="parSpace" presStyleCnt="0"/>
      <dgm:spPr/>
    </dgm:pt>
    <dgm:pt modelId="{A2455CBD-32C7-0840-ABBC-555B5A53032A}" type="pres">
      <dgm:prSet presAssocID="{1AC7DA5A-4220-6F4E-8C42-9CD986FB1DCF}" presName="parTxOnly" presStyleLbl="node1" presStyleIdx="4" presStyleCnt="5" custLinFactNeighborY="1618">
        <dgm:presLayoutVars>
          <dgm:bulletEnabled val="1"/>
        </dgm:presLayoutVars>
      </dgm:prSet>
      <dgm:spPr/>
      <dgm:t>
        <a:bodyPr/>
        <a:lstStyle/>
        <a:p>
          <a:endParaRPr lang="en-US"/>
        </a:p>
      </dgm:t>
    </dgm:pt>
  </dgm:ptLst>
  <dgm:cxnLst>
    <dgm:cxn modelId="{9C243C70-9B83-A04F-A587-15AE260E78D4}" type="presOf" srcId="{7602FC60-5A5C-C543-9BC2-6F7CD1FAF2D8}" destId="{AD9ACC82-B7C1-084C-9F12-C285A6681B68}" srcOrd="0" destOrd="0" presId="urn:microsoft.com/office/officeart/2005/8/layout/hChevron3"/>
    <dgm:cxn modelId="{4BE3AD83-3C92-FE4E-A5CB-41E609CCC695}" type="presOf" srcId="{1AC7DA5A-4220-6F4E-8C42-9CD986FB1DCF}" destId="{A2455CBD-32C7-0840-ABBC-555B5A53032A}" srcOrd="0" destOrd="0" presId="urn:microsoft.com/office/officeart/2005/8/layout/hChevron3"/>
    <dgm:cxn modelId="{91FDD49A-EF03-BB43-A5E2-95544058BD65}" srcId="{9E9F2886-E883-1747-940F-C407F976DB39}" destId="{AAD0D583-02A9-A642-A93A-5D539637AB8C}" srcOrd="3" destOrd="0" parTransId="{AAD9F826-6B78-5E47-8DAB-E23C3F057557}" sibTransId="{4D165007-104F-384E-ACD5-A7200F5EE885}"/>
    <dgm:cxn modelId="{31C2C416-0E2B-6F48-97F0-7DB344BA1B1D}" srcId="{9E9F2886-E883-1747-940F-C407F976DB39}" destId="{0CDB3D64-6C99-EC4D-8034-FDE1A3871D81}" srcOrd="2" destOrd="0" parTransId="{C1E646E4-DFE8-514A-9086-BE66A76A271E}" sibTransId="{C7D27BDF-86A2-A34E-9F1A-8BC1BA574CD1}"/>
    <dgm:cxn modelId="{F782EE3F-0EA1-DA43-9201-03372F573753}" srcId="{9E9F2886-E883-1747-940F-C407F976DB39}" destId="{1AC7DA5A-4220-6F4E-8C42-9CD986FB1DCF}" srcOrd="4" destOrd="0" parTransId="{D321E679-3B89-9C42-95BA-F4461F6D54D5}" sibTransId="{7E6C3600-C8EB-824B-B02D-04E4916F57B4}"/>
    <dgm:cxn modelId="{3A5763FB-8B77-414E-97BE-D303320D413F}" type="presOf" srcId="{9E9F2886-E883-1747-940F-C407F976DB39}" destId="{B3191862-47CF-F749-A019-843856782625}" srcOrd="0" destOrd="0" presId="urn:microsoft.com/office/officeart/2005/8/layout/hChevron3"/>
    <dgm:cxn modelId="{51A2660F-3987-074B-8692-219005CEE97C}" srcId="{9E9F2886-E883-1747-940F-C407F976DB39}" destId="{7602FC60-5A5C-C543-9BC2-6F7CD1FAF2D8}" srcOrd="0" destOrd="0" parTransId="{8F1F1E7B-2A11-174C-B88F-30AD1DA389DA}" sibTransId="{3FCFDF20-21E1-354E-8FAE-5C5AA8E76579}"/>
    <dgm:cxn modelId="{C4C08F51-26D8-AD49-8B3F-67545A5BFC0C}" type="presOf" srcId="{8AD10A04-C65B-DA48-A94D-8D2CE68F72EF}" destId="{1AE2C7AD-ABEC-1846-884E-4ED71A15B8FB}" srcOrd="0" destOrd="0" presId="urn:microsoft.com/office/officeart/2005/8/layout/hChevron3"/>
    <dgm:cxn modelId="{38226BD5-9E57-EC47-90EC-FA394CD15B12}" type="presOf" srcId="{AAD0D583-02A9-A642-A93A-5D539637AB8C}" destId="{B7CCF1A3-12F3-FB40-A47D-A2FE7C88E38A}" srcOrd="0" destOrd="0" presId="urn:microsoft.com/office/officeart/2005/8/layout/hChevron3"/>
    <dgm:cxn modelId="{B203AF50-2FB0-5F46-A5F1-A79147CB9747}" srcId="{9E9F2886-E883-1747-940F-C407F976DB39}" destId="{8AD10A04-C65B-DA48-A94D-8D2CE68F72EF}" srcOrd="1" destOrd="0" parTransId="{D616C97F-154A-A14F-9855-7A588C5BADB5}" sibTransId="{D886171A-9AEA-3047-B036-5375E1585155}"/>
    <dgm:cxn modelId="{49192802-96D0-7445-8F63-257A3BE0EFCC}" type="presOf" srcId="{0CDB3D64-6C99-EC4D-8034-FDE1A3871D81}" destId="{95B9F74B-4579-2B48-BEB9-2DA2D22B77E8}" srcOrd="0" destOrd="0" presId="urn:microsoft.com/office/officeart/2005/8/layout/hChevron3"/>
    <dgm:cxn modelId="{2547FC8D-C4B3-D34D-9D01-609BE30DF8A6}" type="presParOf" srcId="{B3191862-47CF-F749-A019-843856782625}" destId="{AD9ACC82-B7C1-084C-9F12-C285A6681B68}" srcOrd="0" destOrd="0" presId="urn:microsoft.com/office/officeart/2005/8/layout/hChevron3"/>
    <dgm:cxn modelId="{4DF44C4F-61F0-4142-B88F-ADB1B5B50E42}" type="presParOf" srcId="{B3191862-47CF-F749-A019-843856782625}" destId="{B8EFEA52-D725-B640-BCAA-3A8051D16087}" srcOrd="1" destOrd="0" presId="urn:microsoft.com/office/officeart/2005/8/layout/hChevron3"/>
    <dgm:cxn modelId="{F263962B-4DB0-8B48-8E96-DF059DDCFE9F}" type="presParOf" srcId="{B3191862-47CF-F749-A019-843856782625}" destId="{1AE2C7AD-ABEC-1846-884E-4ED71A15B8FB}" srcOrd="2" destOrd="0" presId="urn:microsoft.com/office/officeart/2005/8/layout/hChevron3"/>
    <dgm:cxn modelId="{1DB45B3E-1CCF-CB44-A4FA-2314C4FD9140}" type="presParOf" srcId="{B3191862-47CF-F749-A019-843856782625}" destId="{CE843E3D-F748-5448-AC82-2149DF23A796}" srcOrd="3" destOrd="0" presId="urn:microsoft.com/office/officeart/2005/8/layout/hChevron3"/>
    <dgm:cxn modelId="{DD9CBD90-91D8-334A-8683-C12F04778E8F}" type="presParOf" srcId="{B3191862-47CF-F749-A019-843856782625}" destId="{95B9F74B-4579-2B48-BEB9-2DA2D22B77E8}" srcOrd="4" destOrd="0" presId="urn:microsoft.com/office/officeart/2005/8/layout/hChevron3"/>
    <dgm:cxn modelId="{4E3FF0CA-E336-5F4A-8A52-752E4265CCEB}" type="presParOf" srcId="{B3191862-47CF-F749-A019-843856782625}" destId="{0D6F3B15-9D6A-0F41-99BB-9F7E248FF4F1}" srcOrd="5" destOrd="0" presId="urn:microsoft.com/office/officeart/2005/8/layout/hChevron3"/>
    <dgm:cxn modelId="{61210457-B92E-4B4D-A252-A7466074E155}" type="presParOf" srcId="{B3191862-47CF-F749-A019-843856782625}" destId="{B7CCF1A3-12F3-FB40-A47D-A2FE7C88E38A}" srcOrd="6" destOrd="0" presId="urn:microsoft.com/office/officeart/2005/8/layout/hChevron3"/>
    <dgm:cxn modelId="{5A3E2E69-5D4C-A549-8118-BC63923DC62F}" type="presParOf" srcId="{B3191862-47CF-F749-A019-843856782625}" destId="{380881D3-5D33-7D44-B424-38773BBA7DCC}" srcOrd="7" destOrd="0" presId="urn:microsoft.com/office/officeart/2005/8/layout/hChevron3"/>
    <dgm:cxn modelId="{AAA04B8D-335C-0C4E-8B2E-1622D9BA44AA}" type="presParOf" srcId="{B3191862-47CF-F749-A019-843856782625}" destId="{A2455CBD-32C7-0840-ABBC-555B5A53032A}"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CF3E4-A05C-4B44-9BF2-37467BAD2A85}">
      <dsp:nvSpPr>
        <dsp:cNvPr id="0" name=""/>
        <dsp:cNvSpPr/>
      </dsp:nvSpPr>
      <dsp:spPr>
        <a:xfrm>
          <a:off x="3569623" y="299582"/>
          <a:ext cx="1532929" cy="153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dirty="0"/>
        </a:p>
      </dsp:txBody>
      <dsp:txXfrm>
        <a:off x="3569623" y="299582"/>
        <a:ext cx="1532929" cy="1532929"/>
      </dsp:txXfrm>
    </dsp:sp>
    <dsp:sp modelId="{0A8A6FCB-4996-9F49-91F4-CCBF13BBB4E0}">
      <dsp:nvSpPr>
        <dsp:cNvPr id="0" name=""/>
        <dsp:cNvSpPr/>
      </dsp:nvSpPr>
      <dsp:spPr>
        <a:xfrm>
          <a:off x="815203" y="580580"/>
          <a:ext cx="4783057" cy="4193696"/>
        </a:xfrm>
        <a:prstGeom prst="circularArrow">
          <a:avLst>
            <a:gd name="adj1" fmla="val 8252"/>
            <a:gd name="adj2" fmla="val 576426"/>
            <a:gd name="adj3" fmla="val 2962443"/>
            <a:gd name="adj4" fmla="val 52669"/>
            <a:gd name="adj5" fmla="val 9627"/>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9FAC0D77-5DDA-C646-A0D1-F0497AFF4A95}">
      <dsp:nvSpPr>
        <dsp:cNvPr id="0" name=""/>
        <dsp:cNvSpPr/>
      </dsp:nvSpPr>
      <dsp:spPr>
        <a:xfrm>
          <a:off x="2281535" y="2530616"/>
          <a:ext cx="1532929" cy="153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dirty="0"/>
        </a:p>
      </dsp:txBody>
      <dsp:txXfrm>
        <a:off x="2281535" y="2530616"/>
        <a:ext cx="1532929" cy="1532929"/>
      </dsp:txXfrm>
    </dsp:sp>
    <dsp:sp modelId="{5DC92B58-6F3B-0541-82BB-15E227085930}">
      <dsp:nvSpPr>
        <dsp:cNvPr id="0" name=""/>
        <dsp:cNvSpPr/>
      </dsp:nvSpPr>
      <dsp:spPr>
        <a:xfrm rot="1969013">
          <a:off x="-2746" y="765847"/>
          <a:ext cx="4678044" cy="3823163"/>
        </a:xfrm>
        <a:prstGeom prst="circularArrow">
          <a:avLst>
            <a:gd name="adj1" fmla="val 8252"/>
            <a:gd name="adj2" fmla="val 576426"/>
            <a:gd name="adj3" fmla="val 10170905"/>
            <a:gd name="adj4" fmla="val 7261132"/>
            <a:gd name="adj5" fmla="val 9627"/>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19AE76D0-D4DC-4E4C-83F7-FF1567B3962D}">
      <dsp:nvSpPr>
        <dsp:cNvPr id="0" name=""/>
        <dsp:cNvSpPr/>
      </dsp:nvSpPr>
      <dsp:spPr>
        <a:xfrm>
          <a:off x="993446" y="299582"/>
          <a:ext cx="1532929" cy="153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a:p>
      </dsp:txBody>
      <dsp:txXfrm>
        <a:off x="993446" y="299582"/>
        <a:ext cx="1532929" cy="1532929"/>
      </dsp:txXfrm>
    </dsp:sp>
    <dsp:sp modelId="{F711F730-1532-C043-8224-3B6F769DD77F}">
      <dsp:nvSpPr>
        <dsp:cNvPr id="0" name=""/>
        <dsp:cNvSpPr/>
      </dsp:nvSpPr>
      <dsp:spPr>
        <a:xfrm rot="865243" flipH="1">
          <a:off x="4541360" y="169640"/>
          <a:ext cx="45714" cy="203903"/>
        </a:xfrm>
        <a:prstGeom prst="leftCircularArrow">
          <a:avLst>
            <a:gd name="adj1" fmla="val 8252"/>
            <a:gd name="adj2" fmla="val 576426"/>
            <a:gd name="adj3" fmla="val 16855401"/>
            <a:gd name="adj4" fmla="val 14968173"/>
            <a:gd name="adj5" fmla="val 9627"/>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0E66A-0430-2846-A9D5-8B474C8881A4}">
      <dsp:nvSpPr>
        <dsp:cNvPr id="0" name=""/>
        <dsp:cNvSpPr/>
      </dsp:nvSpPr>
      <dsp:spPr>
        <a:xfrm>
          <a:off x="90922" y="2373"/>
          <a:ext cx="7159218" cy="1041151"/>
        </a:xfrm>
        <a:prstGeom prst="rightArrow">
          <a:avLst>
            <a:gd name="adj1" fmla="val 50000"/>
            <a:gd name="adj2" fmla="val 50000"/>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254000" bIns="165283" numCol="1" spcCol="1270" anchor="ctr" anchorCtr="0">
          <a:noAutofit/>
        </a:bodyPr>
        <a:lstStyle/>
        <a:p>
          <a:pPr lvl="0" algn="l" defTabSz="844550" rtl="0">
            <a:lnSpc>
              <a:spcPct val="90000"/>
            </a:lnSpc>
            <a:spcBef>
              <a:spcPct val="0"/>
            </a:spcBef>
            <a:spcAft>
              <a:spcPct val="35000"/>
            </a:spcAft>
          </a:pPr>
          <a:r>
            <a:rPr lang="en-US" sz="1900" kern="1200" dirty="0" smtClean="0"/>
            <a:t>Take scraped Foursquare menus</a:t>
          </a:r>
          <a:endParaRPr lang="en-US" sz="1900" kern="1200" dirty="0"/>
        </a:p>
      </dsp:txBody>
      <dsp:txXfrm>
        <a:off x="90922" y="262661"/>
        <a:ext cx="6898930" cy="520575"/>
      </dsp:txXfrm>
    </dsp:sp>
    <dsp:sp modelId="{FE3BA250-3F52-A84E-A101-09E544D1A4BF}">
      <dsp:nvSpPr>
        <dsp:cNvPr id="0" name=""/>
        <dsp:cNvSpPr/>
      </dsp:nvSpPr>
      <dsp:spPr>
        <a:xfrm>
          <a:off x="90922" y="803907"/>
          <a:ext cx="1323166" cy="1911720"/>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Organized by menu item</a:t>
          </a:r>
          <a:endParaRPr lang="en-US" sz="1700" kern="1200" dirty="0"/>
        </a:p>
      </dsp:txBody>
      <dsp:txXfrm>
        <a:off x="90922" y="803907"/>
        <a:ext cx="1323166" cy="1911720"/>
      </dsp:txXfrm>
    </dsp:sp>
    <dsp:sp modelId="{24C8FBFD-338E-5844-9100-73F0F8475531}">
      <dsp:nvSpPr>
        <dsp:cNvPr id="0" name=""/>
        <dsp:cNvSpPr/>
      </dsp:nvSpPr>
      <dsp:spPr>
        <a:xfrm>
          <a:off x="1413946" y="349557"/>
          <a:ext cx="5836195" cy="1041151"/>
        </a:xfrm>
        <a:prstGeom prst="rightArrow">
          <a:avLst>
            <a:gd name="adj1" fmla="val 50000"/>
            <a:gd name="adj2" fmla="val 50000"/>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254000" bIns="165283" numCol="1" spcCol="1270" anchor="ctr" anchorCtr="0">
          <a:noAutofit/>
        </a:bodyPr>
        <a:lstStyle/>
        <a:p>
          <a:pPr lvl="0" algn="l" defTabSz="844550" rtl="0">
            <a:lnSpc>
              <a:spcPct val="90000"/>
            </a:lnSpc>
            <a:spcBef>
              <a:spcPct val="0"/>
            </a:spcBef>
            <a:spcAft>
              <a:spcPct val="35000"/>
            </a:spcAft>
          </a:pPr>
          <a:r>
            <a:rPr lang="en-US" sz="1900" kern="1200" dirty="0" smtClean="0"/>
            <a:t>Organize USDA data</a:t>
          </a:r>
          <a:endParaRPr lang="en-US" sz="1900" kern="1200" dirty="0"/>
        </a:p>
      </dsp:txBody>
      <dsp:txXfrm>
        <a:off x="1413946" y="609845"/>
        <a:ext cx="5575907" cy="520575"/>
      </dsp:txXfrm>
    </dsp:sp>
    <dsp:sp modelId="{6CB0F2DE-E061-C64F-8EE3-1E7F10028768}">
      <dsp:nvSpPr>
        <dsp:cNvPr id="0" name=""/>
        <dsp:cNvSpPr/>
      </dsp:nvSpPr>
      <dsp:spPr>
        <a:xfrm>
          <a:off x="1413946" y="1151091"/>
          <a:ext cx="1323166" cy="1911720"/>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Joined 25 FG’s and 8,194 items into one dataset</a:t>
          </a:r>
          <a:endParaRPr lang="en-US" sz="1700" kern="1200" dirty="0"/>
        </a:p>
      </dsp:txBody>
      <dsp:txXfrm>
        <a:off x="1413946" y="1151091"/>
        <a:ext cx="1323166" cy="1911720"/>
      </dsp:txXfrm>
    </dsp:sp>
    <dsp:sp modelId="{0CB129B9-6B66-5D47-9CA5-AF08EEAB0955}">
      <dsp:nvSpPr>
        <dsp:cNvPr id="0" name=""/>
        <dsp:cNvSpPr/>
      </dsp:nvSpPr>
      <dsp:spPr>
        <a:xfrm>
          <a:off x="2736969" y="696741"/>
          <a:ext cx="4513171" cy="1041151"/>
        </a:xfrm>
        <a:prstGeom prst="rightArrow">
          <a:avLst>
            <a:gd name="adj1" fmla="val 50000"/>
            <a:gd name="adj2" fmla="val 50000"/>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254000" bIns="165283" numCol="1" spcCol="1270" anchor="ctr" anchorCtr="0">
          <a:noAutofit/>
        </a:bodyPr>
        <a:lstStyle/>
        <a:p>
          <a:pPr lvl="0" algn="l" defTabSz="844550" rtl="0">
            <a:lnSpc>
              <a:spcPct val="90000"/>
            </a:lnSpc>
            <a:spcBef>
              <a:spcPct val="0"/>
            </a:spcBef>
            <a:spcAft>
              <a:spcPct val="35000"/>
            </a:spcAft>
          </a:pPr>
          <a:r>
            <a:rPr lang="en-US" sz="1900" kern="1200" dirty="0" smtClean="0"/>
            <a:t>Scale up data w/ widget</a:t>
          </a:r>
          <a:endParaRPr lang="en-US" sz="1900" kern="1200" dirty="0"/>
        </a:p>
      </dsp:txBody>
      <dsp:txXfrm>
        <a:off x="2736969" y="957029"/>
        <a:ext cx="4252883" cy="520575"/>
      </dsp:txXfrm>
    </dsp:sp>
    <dsp:sp modelId="{865E3168-4D72-EE4B-B3E0-895197451A07}">
      <dsp:nvSpPr>
        <dsp:cNvPr id="0" name=""/>
        <dsp:cNvSpPr/>
      </dsp:nvSpPr>
      <dsp:spPr>
        <a:xfrm>
          <a:off x="2736969" y="1498275"/>
          <a:ext cx="1323166" cy="1911720"/>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Foursquare + USDA + widget = processed data</a:t>
          </a:r>
          <a:endParaRPr lang="en-US" sz="1700" kern="1200" dirty="0"/>
        </a:p>
      </dsp:txBody>
      <dsp:txXfrm>
        <a:off x="2736969" y="1498275"/>
        <a:ext cx="1323166" cy="1911720"/>
      </dsp:txXfrm>
    </dsp:sp>
    <dsp:sp modelId="{7BC62A86-5BBD-9749-A5DD-2F7E11592737}">
      <dsp:nvSpPr>
        <dsp:cNvPr id="0" name=""/>
        <dsp:cNvSpPr/>
      </dsp:nvSpPr>
      <dsp:spPr>
        <a:xfrm>
          <a:off x="4060709" y="1043925"/>
          <a:ext cx="3189431" cy="1041151"/>
        </a:xfrm>
        <a:prstGeom prst="rightArrow">
          <a:avLst>
            <a:gd name="adj1" fmla="val 50000"/>
            <a:gd name="adj2" fmla="val 50000"/>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254000" bIns="165283" numCol="1" spcCol="1270" anchor="ctr" anchorCtr="0">
          <a:noAutofit/>
        </a:bodyPr>
        <a:lstStyle/>
        <a:p>
          <a:pPr lvl="0" algn="l" defTabSz="844550" rtl="0">
            <a:lnSpc>
              <a:spcPct val="90000"/>
            </a:lnSpc>
            <a:spcBef>
              <a:spcPct val="0"/>
            </a:spcBef>
            <a:spcAft>
              <a:spcPct val="35000"/>
            </a:spcAft>
          </a:pPr>
          <a:r>
            <a:rPr lang="en-US" sz="1900" kern="1200" dirty="0" smtClean="0"/>
            <a:t>Modeling</a:t>
          </a:r>
          <a:endParaRPr lang="en-US" sz="1900" kern="1200" dirty="0"/>
        </a:p>
      </dsp:txBody>
      <dsp:txXfrm>
        <a:off x="4060709" y="1304213"/>
        <a:ext cx="2929143" cy="520575"/>
      </dsp:txXfrm>
    </dsp:sp>
    <dsp:sp modelId="{C9D6636A-8A01-D346-9B50-D90E6CD06F85}">
      <dsp:nvSpPr>
        <dsp:cNvPr id="0" name=""/>
        <dsp:cNvSpPr/>
      </dsp:nvSpPr>
      <dsp:spPr>
        <a:xfrm>
          <a:off x="4060709" y="1845459"/>
          <a:ext cx="1323166" cy="1911720"/>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Classify binary data and make predictions</a:t>
          </a:r>
          <a:endParaRPr lang="en-US" sz="1700" kern="1200" dirty="0"/>
        </a:p>
      </dsp:txBody>
      <dsp:txXfrm>
        <a:off x="4060709" y="1845459"/>
        <a:ext cx="1323166" cy="1911720"/>
      </dsp:txXfrm>
    </dsp:sp>
    <dsp:sp modelId="{8FBA916B-9E4A-F04E-BD6E-87F736C29454}">
      <dsp:nvSpPr>
        <dsp:cNvPr id="0" name=""/>
        <dsp:cNvSpPr/>
      </dsp:nvSpPr>
      <dsp:spPr>
        <a:xfrm>
          <a:off x="5383733" y="1391110"/>
          <a:ext cx="1866408" cy="1041151"/>
        </a:xfrm>
        <a:prstGeom prst="rightArrow">
          <a:avLst>
            <a:gd name="adj1" fmla="val 50000"/>
            <a:gd name="adj2" fmla="val 50000"/>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254000" bIns="165283" numCol="1" spcCol="1270" anchor="ctr" anchorCtr="0">
          <a:noAutofit/>
        </a:bodyPr>
        <a:lstStyle/>
        <a:p>
          <a:pPr lvl="0" algn="l" defTabSz="844550" rtl="0">
            <a:lnSpc>
              <a:spcPct val="90000"/>
            </a:lnSpc>
            <a:spcBef>
              <a:spcPct val="0"/>
            </a:spcBef>
            <a:spcAft>
              <a:spcPct val="35000"/>
            </a:spcAft>
          </a:pPr>
          <a:r>
            <a:rPr lang="en-US" sz="1900" kern="1200" dirty="0" smtClean="0"/>
            <a:t>Vegan?</a:t>
          </a:r>
          <a:endParaRPr lang="en-US" sz="1900" kern="1200" dirty="0"/>
        </a:p>
      </dsp:txBody>
      <dsp:txXfrm>
        <a:off x="5383733" y="1651398"/>
        <a:ext cx="1606120" cy="520575"/>
      </dsp:txXfrm>
    </dsp:sp>
    <dsp:sp modelId="{138760E2-BCC9-D44B-BFB7-2022F18CB5C1}">
      <dsp:nvSpPr>
        <dsp:cNvPr id="0" name=""/>
        <dsp:cNvSpPr/>
      </dsp:nvSpPr>
      <dsp:spPr>
        <a:xfrm>
          <a:off x="5383733" y="2192644"/>
          <a:ext cx="1323166" cy="1911720"/>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Or Not?</a:t>
          </a:r>
          <a:endParaRPr lang="en-US" sz="1700" kern="1200" dirty="0"/>
        </a:p>
      </dsp:txBody>
      <dsp:txXfrm>
        <a:off x="5383733" y="2192644"/>
        <a:ext cx="1323166" cy="19117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Data</a:t>
          </a:r>
          <a:endParaRPr lang="en-US" sz="2000" kern="1200" dirty="0">
            <a:solidFill>
              <a:srgbClr val="A6A6A6"/>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71685A"/>
              </a:solidFill>
            </a:rPr>
            <a:t>Model</a:t>
          </a:r>
          <a:endParaRPr lang="en-US" sz="2000" kern="1200" dirty="0">
            <a:solidFill>
              <a:srgbClr val="71685A"/>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Data</a:t>
          </a:r>
          <a:endParaRPr lang="en-US" sz="2000" kern="1200" dirty="0">
            <a:solidFill>
              <a:srgbClr val="A6A6A6"/>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71685A"/>
              </a:solidFill>
            </a:rPr>
            <a:t>Model</a:t>
          </a:r>
          <a:endParaRPr lang="en-US" sz="2000" kern="1200" dirty="0">
            <a:solidFill>
              <a:srgbClr val="71685A"/>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Data</a:t>
          </a:r>
          <a:endParaRPr lang="en-US" sz="2000" kern="1200" dirty="0">
            <a:solidFill>
              <a:srgbClr val="A6A6A6"/>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71685A"/>
              </a:solidFill>
            </a:rPr>
            <a:t>Model</a:t>
          </a:r>
          <a:endParaRPr lang="en-US" sz="2000" kern="1200" dirty="0">
            <a:solidFill>
              <a:srgbClr val="71685A"/>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Data</a:t>
          </a:r>
          <a:endParaRPr lang="en-US" sz="2000" kern="1200" dirty="0">
            <a:solidFill>
              <a:srgbClr val="A6A6A6"/>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Model</a:t>
          </a:r>
          <a:endParaRPr lang="en-US" sz="2000" kern="1200" dirty="0">
            <a:solidFill>
              <a:srgbClr val="A6A6A6"/>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accent2"/>
              </a:solidFill>
            </a:rPr>
            <a:t>Wrap</a:t>
          </a:r>
          <a:endParaRPr lang="en-US" sz="2000" kern="1200" dirty="0">
            <a:solidFill>
              <a:schemeClr val="accent2"/>
            </a:solidFill>
          </a:endParaRPr>
        </a:p>
      </dsp:txBody>
      <dsp:txXfrm>
        <a:off x="5686165" y="6267"/>
        <a:ext cx="1003290" cy="66885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Data</a:t>
          </a:r>
          <a:endParaRPr lang="en-US" sz="2000" kern="1200" dirty="0">
            <a:solidFill>
              <a:srgbClr val="A6A6A6"/>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Model</a:t>
          </a:r>
          <a:endParaRPr lang="en-US" sz="2000" kern="1200" dirty="0">
            <a:solidFill>
              <a:srgbClr val="A6A6A6"/>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accent2"/>
              </a:solidFill>
            </a:rPr>
            <a:t>Wrap</a:t>
          </a:r>
          <a:endParaRPr lang="en-US" sz="2000" kern="1200" dirty="0">
            <a:solidFill>
              <a:schemeClr val="accent2"/>
            </a:solidFill>
          </a:endParaRPr>
        </a:p>
      </dsp:txBody>
      <dsp:txXfrm>
        <a:off x="5686165" y="6267"/>
        <a:ext cx="1003290" cy="668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accent2"/>
              </a:solidFill>
            </a:rPr>
            <a:t>Problem</a:t>
          </a:r>
          <a:endParaRPr lang="en-US" sz="2000" kern="1200" dirty="0">
            <a:solidFill>
              <a:schemeClr val="accent2"/>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Data</a:t>
          </a:r>
          <a:endParaRPr lang="en-US" sz="2000" kern="1200" dirty="0">
            <a:solidFill>
              <a:schemeClr val="bg1">
                <a:lumMod val="65000"/>
              </a:schemeClr>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Model</a:t>
          </a:r>
          <a:endParaRPr lang="en-US" sz="2000" kern="1200" dirty="0">
            <a:solidFill>
              <a:schemeClr val="bg1">
                <a:lumMod val="65000"/>
              </a:schemeClr>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accent2"/>
              </a:solidFill>
            </a:rPr>
            <a:t>Problem</a:t>
          </a:r>
          <a:endParaRPr lang="en-US" sz="2000" kern="1200" dirty="0">
            <a:solidFill>
              <a:schemeClr val="accent2"/>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Data</a:t>
          </a:r>
          <a:endParaRPr lang="en-US" sz="2000" kern="1200" dirty="0">
            <a:solidFill>
              <a:schemeClr val="bg1">
                <a:lumMod val="65000"/>
              </a:schemeClr>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Model</a:t>
          </a:r>
          <a:endParaRPr lang="en-US" sz="2000" kern="1200" dirty="0">
            <a:solidFill>
              <a:schemeClr val="bg1">
                <a:lumMod val="65000"/>
              </a:schemeClr>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accent2"/>
              </a:solidFill>
            </a:rPr>
            <a:t>Problem</a:t>
          </a:r>
          <a:endParaRPr lang="en-US" sz="2000" kern="1200" dirty="0">
            <a:solidFill>
              <a:schemeClr val="accent2"/>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Data</a:t>
          </a:r>
          <a:endParaRPr lang="en-US" sz="2000" kern="1200" dirty="0">
            <a:solidFill>
              <a:schemeClr val="bg1">
                <a:lumMod val="65000"/>
              </a:schemeClr>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Model</a:t>
          </a:r>
          <a:endParaRPr lang="en-US" sz="2000" kern="1200" dirty="0">
            <a:solidFill>
              <a:schemeClr val="bg1">
                <a:lumMod val="65000"/>
              </a:schemeClr>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71685A"/>
              </a:solidFill>
            </a:rPr>
            <a:t>Data</a:t>
          </a:r>
          <a:endParaRPr lang="en-US" sz="2000" kern="1200" dirty="0">
            <a:solidFill>
              <a:srgbClr val="71685A"/>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Model</a:t>
          </a:r>
          <a:endParaRPr lang="en-US" sz="2000" kern="1200" dirty="0">
            <a:solidFill>
              <a:schemeClr val="bg1">
                <a:lumMod val="65000"/>
              </a:schemeClr>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71685A"/>
              </a:solidFill>
            </a:rPr>
            <a:t>Data</a:t>
          </a:r>
          <a:endParaRPr lang="en-US" sz="2000" kern="1200" dirty="0">
            <a:solidFill>
              <a:srgbClr val="71685A"/>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Model</a:t>
          </a:r>
          <a:endParaRPr lang="en-US" sz="2000" kern="1200" dirty="0">
            <a:solidFill>
              <a:schemeClr val="bg1">
                <a:lumMod val="65000"/>
              </a:schemeClr>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71685A"/>
              </a:solidFill>
            </a:rPr>
            <a:t>Data</a:t>
          </a:r>
          <a:endParaRPr lang="en-US" sz="2000" kern="1200" dirty="0">
            <a:solidFill>
              <a:srgbClr val="71685A"/>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Widget</a:t>
          </a:r>
          <a:endParaRPr lang="en-US" sz="2000" kern="1200" dirty="0">
            <a:solidFill>
              <a:schemeClr val="bg1">
                <a:lumMod val="65000"/>
              </a:schemeClr>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Model</a:t>
          </a:r>
          <a:endParaRPr lang="en-US" sz="2000" kern="1200" dirty="0">
            <a:solidFill>
              <a:schemeClr val="bg1">
                <a:lumMod val="65000"/>
              </a:schemeClr>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Data</a:t>
          </a:r>
          <a:endParaRPr lang="en-US" sz="2000" kern="1200" dirty="0">
            <a:solidFill>
              <a:srgbClr val="A6A6A6"/>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accent2"/>
              </a:solidFill>
            </a:rPr>
            <a:t>Widget</a:t>
          </a:r>
          <a:endParaRPr lang="en-US" sz="2000" kern="1200" dirty="0">
            <a:solidFill>
              <a:schemeClr val="accent2"/>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Model</a:t>
          </a:r>
          <a:endParaRPr lang="en-US" sz="2000" kern="1200" dirty="0">
            <a:solidFill>
              <a:schemeClr val="bg1">
                <a:lumMod val="65000"/>
              </a:schemeClr>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CC82-B7C1-084C-9F12-C285A6681B68}">
      <dsp:nvSpPr>
        <dsp:cNvPr id="0" name=""/>
        <dsp:cNvSpPr/>
      </dsp:nvSpPr>
      <dsp:spPr>
        <a:xfrm>
          <a:off x="857" y="3133"/>
          <a:ext cx="1672149" cy="66885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Problem</a:t>
          </a:r>
          <a:endParaRPr lang="en-US" sz="2000" kern="1200" dirty="0">
            <a:solidFill>
              <a:schemeClr val="bg1">
                <a:lumMod val="65000"/>
              </a:schemeClr>
            </a:solidFill>
          </a:endParaRPr>
        </a:p>
      </dsp:txBody>
      <dsp:txXfrm>
        <a:off x="857" y="3133"/>
        <a:ext cx="1504934" cy="668859"/>
      </dsp:txXfrm>
    </dsp:sp>
    <dsp:sp modelId="{1AE2C7AD-ABEC-1846-884E-4ED71A15B8FB}">
      <dsp:nvSpPr>
        <dsp:cNvPr id="0" name=""/>
        <dsp:cNvSpPr/>
      </dsp:nvSpPr>
      <dsp:spPr>
        <a:xfrm>
          <a:off x="1338576"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rgbClr val="A6A6A6"/>
              </a:solidFill>
            </a:rPr>
            <a:t>Data</a:t>
          </a:r>
          <a:endParaRPr lang="en-US" sz="2000" kern="1200" dirty="0">
            <a:solidFill>
              <a:srgbClr val="A6A6A6"/>
            </a:solidFill>
          </a:endParaRPr>
        </a:p>
      </dsp:txBody>
      <dsp:txXfrm>
        <a:off x="1673006" y="3133"/>
        <a:ext cx="1003290" cy="668859"/>
      </dsp:txXfrm>
    </dsp:sp>
    <dsp:sp modelId="{95B9F74B-4579-2B48-BEB9-2DA2D22B77E8}">
      <dsp:nvSpPr>
        <dsp:cNvPr id="0" name=""/>
        <dsp:cNvSpPr/>
      </dsp:nvSpPr>
      <dsp:spPr>
        <a:xfrm>
          <a:off x="2685663" y="3133"/>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accent2"/>
              </a:solidFill>
            </a:rPr>
            <a:t>Widget</a:t>
          </a:r>
          <a:endParaRPr lang="en-US" sz="2000" kern="1200" dirty="0">
            <a:solidFill>
              <a:schemeClr val="accent2"/>
            </a:solidFill>
          </a:endParaRPr>
        </a:p>
      </dsp:txBody>
      <dsp:txXfrm>
        <a:off x="3020093" y="3133"/>
        <a:ext cx="1003290" cy="668859"/>
      </dsp:txXfrm>
    </dsp:sp>
    <dsp:sp modelId="{B7CCF1A3-12F3-FB40-A47D-A2FE7C88E38A}">
      <dsp:nvSpPr>
        <dsp:cNvPr id="0" name=""/>
        <dsp:cNvSpPr/>
      </dsp:nvSpPr>
      <dsp:spPr>
        <a:xfrm>
          <a:off x="401401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Model</a:t>
          </a:r>
          <a:endParaRPr lang="en-US" sz="2000" kern="1200" dirty="0">
            <a:solidFill>
              <a:schemeClr val="bg1">
                <a:lumMod val="65000"/>
              </a:schemeClr>
            </a:solidFill>
          </a:endParaRPr>
        </a:p>
      </dsp:txBody>
      <dsp:txXfrm>
        <a:off x="4348445" y="6267"/>
        <a:ext cx="1003290" cy="668859"/>
      </dsp:txXfrm>
    </dsp:sp>
    <dsp:sp modelId="{A2455CBD-32C7-0840-ABBC-555B5A53032A}">
      <dsp:nvSpPr>
        <dsp:cNvPr id="0" name=""/>
        <dsp:cNvSpPr/>
      </dsp:nvSpPr>
      <dsp:spPr>
        <a:xfrm>
          <a:off x="5351735" y="6267"/>
          <a:ext cx="1672149" cy="668859"/>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lumMod val="65000"/>
                </a:schemeClr>
              </a:solidFill>
            </a:rPr>
            <a:t>Wrap</a:t>
          </a:r>
          <a:endParaRPr lang="en-US" sz="2000" kern="1200" dirty="0">
            <a:solidFill>
              <a:schemeClr val="bg1">
                <a:lumMod val="65000"/>
              </a:schemeClr>
            </a:solidFill>
          </a:endParaRPr>
        </a:p>
      </dsp:txBody>
      <dsp:txXfrm>
        <a:off x="5686165" y="6267"/>
        <a:ext cx="1003290" cy="668859"/>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0.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9DF287-9C54-9140-86D7-2D801DB2C6AB}" type="datetimeFigureOut">
              <a:rPr lang="en-US" smtClean="0"/>
              <a:t>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7E6A3-E9F7-8141-97B3-479BC254AFA7}" type="slidenum">
              <a:rPr lang="en-US" smtClean="0"/>
              <a:t>‹#›</a:t>
            </a:fld>
            <a:endParaRPr lang="en-US"/>
          </a:p>
        </p:txBody>
      </p:sp>
    </p:spTree>
    <p:extLst>
      <p:ext uri="{BB962C8B-B14F-4D97-AF65-F5344CB8AC3E}">
        <p14:creationId xmlns:p14="http://schemas.microsoft.com/office/powerpoint/2010/main" val="16391117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lot of projects focused on providing some interesting analysis that could be used to drive the bottom line, or some specific business strategy. For my project, I’m hoping to shift gears a little to see how we could use statistics to drive product development. I instead chose to look at how I could use statistics and machine learning in product development </a:t>
            </a:r>
            <a:r>
              <a:rPr lang="mr-IN" baseline="0" dirty="0" smtClean="0"/>
              <a:t>–</a:t>
            </a:r>
            <a:r>
              <a:rPr lang="en-US" baseline="0" dirty="0" smtClean="0"/>
              <a:t> or at least, in developing a feature. For that reason, the product idea that I’ll be presenting would require a longer investment by either an established company to see a fully fledged product in the hands of users, or potentially serve as a small, first iteration startup idea. I’ll assume that my stakeholders are folks who would be taking the initial work that I was able to do, and build an interface around it. Without further ado</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FF47E6A3-E9F7-8141-97B3-479BC254AFA7}" type="slidenum">
              <a:rPr lang="en-US" smtClean="0"/>
              <a:t>1</a:t>
            </a:fld>
            <a:endParaRPr lang="en-US"/>
          </a:p>
        </p:txBody>
      </p:sp>
    </p:spTree>
    <p:extLst>
      <p:ext uri="{BB962C8B-B14F-4D97-AF65-F5344CB8AC3E}">
        <p14:creationId xmlns:p14="http://schemas.microsoft.com/office/powerpoint/2010/main" val="3528821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that I hard all the individual components, I was ready to put everything together,</a:t>
            </a:r>
            <a:r>
              <a:rPr lang="en-US" baseline="0" dirty="0" smtClean="0"/>
              <a:t> and see what we could predict.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First, I basically scaled up my efforts with the widget. So I</a:t>
            </a:r>
            <a:r>
              <a:rPr lang="en-US" baseline="0" dirty="0" smtClean="0"/>
              <a:t> fed all the Foursquare menus through my widget, and let it assign food groups. From there, I let the model tell me how well the food groups were helping to predict vegan vs non-vegan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Title Placeholder: </a:t>
            </a:r>
            <a:r>
              <a:rPr lang="en-US" dirty="0" smtClean="0"/>
              <a:t>Processing/Modeling }}</a:t>
            </a:r>
          </a:p>
        </p:txBody>
      </p:sp>
      <p:sp>
        <p:nvSpPr>
          <p:cNvPr id="4" name="Slide Number Placeholder 3"/>
          <p:cNvSpPr>
            <a:spLocks noGrp="1"/>
          </p:cNvSpPr>
          <p:nvPr>
            <p:ph type="sldNum" sz="quarter" idx="10"/>
          </p:nvPr>
        </p:nvSpPr>
        <p:spPr/>
        <p:txBody>
          <a:bodyPr/>
          <a:lstStyle/>
          <a:p>
            <a:fld id="{FF47E6A3-E9F7-8141-97B3-479BC254AFA7}" type="slidenum">
              <a:rPr lang="en-US" smtClean="0"/>
              <a:t>11</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that it only performs as well as you prepared</a:t>
            </a:r>
            <a:endParaRPr lang="en-US" dirty="0" smtClean="0"/>
          </a:p>
        </p:txBody>
      </p:sp>
      <p:sp>
        <p:nvSpPr>
          <p:cNvPr id="4" name="Slide Number Placeholder 3"/>
          <p:cNvSpPr>
            <a:spLocks noGrp="1"/>
          </p:cNvSpPr>
          <p:nvPr>
            <p:ph type="sldNum" sz="quarter" idx="10"/>
          </p:nvPr>
        </p:nvSpPr>
        <p:spPr/>
        <p:txBody>
          <a:bodyPr/>
          <a:lstStyle/>
          <a:p>
            <a:fld id="{FF47E6A3-E9F7-8141-97B3-479BC254AFA7}" type="slidenum">
              <a:rPr lang="en-US" smtClean="0"/>
              <a:t>12</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joke</a:t>
            </a:r>
          </a:p>
        </p:txBody>
      </p:sp>
      <p:sp>
        <p:nvSpPr>
          <p:cNvPr id="4" name="Slide Number Placeholder 3"/>
          <p:cNvSpPr>
            <a:spLocks noGrp="1"/>
          </p:cNvSpPr>
          <p:nvPr>
            <p:ph type="sldNum" sz="quarter" idx="10"/>
          </p:nvPr>
        </p:nvSpPr>
        <p:spPr/>
        <p:txBody>
          <a:bodyPr/>
          <a:lstStyle/>
          <a:p>
            <a:fld id="{FF47E6A3-E9F7-8141-97B3-479BC254AFA7}" type="slidenum">
              <a:rPr lang="en-US" smtClean="0"/>
              <a:t>13</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But in all seriousness</a:t>
            </a:r>
            <a:r>
              <a:rPr lang="mr-IN" dirty="0" smtClean="0"/>
              <a:t>…</a:t>
            </a:r>
            <a:r>
              <a:rPr lang="en-US" dirty="0" smtClean="0"/>
              <a:t>. You can tell that</a:t>
            </a:r>
            <a:r>
              <a:rPr lang="en-US" baseline="0" dirty="0" smtClean="0"/>
              <a:t> there are some things that are better differentiated, while others are less so.</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Sorry I can’t blow this up anymore, but I’ll read off what matters**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Better differentiated: Poultry, Beverages, Beef Products, Cereal Grains and Pasta (gluten), Fish and Baked Products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Worse performing groups: Soups Sauces and Gravies, Sausages and Luncheon Meats, Vegetable Products (b/c so many trace ingredients!!)</a:t>
            </a:r>
            <a:endParaRPr lang="en-US" dirty="0" smtClean="0"/>
          </a:p>
        </p:txBody>
      </p:sp>
      <p:sp>
        <p:nvSpPr>
          <p:cNvPr id="4" name="Slide Number Placeholder 3"/>
          <p:cNvSpPr>
            <a:spLocks noGrp="1"/>
          </p:cNvSpPr>
          <p:nvPr>
            <p:ph type="sldNum" sz="quarter" idx="10"/>
          </p:nvPr>
        </p:nvSpPr>
        <p:spPr/>
        <p:txBody>
          <a:bodyPr/>
          <a:lstStyle/>
          <a:p>
            <a:fld id="{FF47E6A3-E9F7-8141-97B3-479BC254AFA7}" type="slidenum">
              <a:rPr lang="en-US" smtClean="0"/>
              <a:t>14</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dirty="0" smtClean="0"/>
              <a:t>Complex</a:t>
            </a:r>
            <a:r>
              <a:rPr lang="en-US" baseline="0" dirty="0" smtClean="0"/>
              <a:t> menu items and descriptions from foursquare made it hard for my basic widget to process many of the items accurately</a:t>
            </a:r>
          </a:p>
          <a:p>
            <a:pPr marL="685800" marR="0" lvl="1"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I can do this using custom n-grams, like if words have ‘tofu’ and ‘sausage’ one after the other </a:t>
            </a:r>
            <a:r>
              <a:rPr lang="mr-IN" baseline="0" dirty="0" smtClean="0"/>
              <a:t>–</a:t>
            </a:r>
            <a:r>
              <a:rPr lang="en-US" baseline="0" dirty="0" smtClean="0"/>
              <a:t> this usually indicates that there is no pork in the item     (like ‘soy/almond/coconut’ and ‘milk’)</a:t>
            </a:r>
          </a:p>
          <a:p>
            <a:pPr marL="685800" marR="0" lvl="1" indent="-228600" algn="l" defTabSz="457200" rtl="0" eaLnBrk="1" fontAlgn="auto" latinLnBrk="0" hangingPunct="1">
              <a:lnSpc>
                <a:spcPct val="100000"/>
              </a:lnSpc>
              <a:spcBef>
                <a:spcPts val="0"/>
              </a:spcBef>
              <a:spcAft>
                <a:spcPts val="0"/>
              </a:spcAft>
              <a:buClrTx/>
              <a:buSzTx/>
              <a:buFontTx/>
              <a:buAutoNum type="arabicParenR"/>
              <a:tabLst/>
              <a:defRPr/>
            </a:pPr>
            <a:endParaRPr lang="en-US" baseline="0" dirty="0" smtClean="0"/>
          </a:p>
          <a:p>
            <a:pPr marL="228600" marR="0" lvl="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Get better food group separation, so that when items are grouped, the relationships are less co-dependent, and so that I can strengthen the dairy, egg, and meat type food groups for predicting vegan; actually, </a:t>
            </a:r>
            <a:r>
              <a:rPr lang="en-US" baseline="0" dirty="0" err="1" smtClean="0"/>
              <a:t>katerina</a:t>
            </a:r>
            <a:r>
              <a:rPr lang="en-US" baseline="0" dirty="0" smtClean="0"/>
              <a:t> used this cool classifier called One vs Rest, which deals with multi-label classification. I basically recreated that for my project, but that classifier is already functionally optimized to make each food group as distinct from the others as possible!</a:t>
            </a:r>
          </a:p>
          <a:p>
            <a:pPr marL="228600" marR="0" lvl="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Also, single-word vs multi-word matching, so that when I pass through longer terms, my script will actually be able to surface matches that are strong matches. As of now, I have been splitting up queries of longer words into single word queries, which are just looped through several times. This also contributes to why it’s harder to deal with complex menu items from Foursquare</a:t>
            </a:r>
          </a:p>
        </p:txBody>
      </p:sp>
      <p:sp>
        <p:nvSpPr>
          <p:cNvPr id="4" name="Slide Number Placeholder 3"/>
          <p:cNvSpPr>
            <a:spLocks noGrp="1"/>
          </p:cNvSpPr>
          <p:nvPr>
            <p:ph type="sldNum" sz="quarter" idx="10"/>
          </p:nvPr>
        </p:nvSpPr>
        <p:spPr/>
        <p:txBody>
          <a:bodyPr/>
          <a:lstStyle/>
          <a:p>
            <a:fld id="{FF47E6A3-E9F7-8141-97B3-479BC254AFA7}" type="slidenum">
              <a:rPr lang="en-US" smtClean="0"/>
              <a:t>15</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F47E6A3-E9F7-8141-97B3-479BC254AFA7}" type="slidenum">
              <a:rPr lang="en-US" smtClean="0"/>
              <a:t>16</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vegan, it’s hard to find what I can eat on existing products. On web, the experience is tough, but it’s even worse on mobile, and when you’re in different areas of the city or different times, you’ll be lucky to surface anything that matches a ‘vegan’ query</a:t>
            </a:r>
          </a:p>
          <a:p>
            <a:r>
              <a:rPr lang="en-US" baseline="0" dirty="0" smtClean="0"/>
              <a:t>-- In a way it makes sense because these products were developed many years ago, before data analysis had gone through significant maturation</a:t>
            </a:r>
            <a:endParaRPr lang="en-US" dirty="0"/>
          </a:p>
        </p:txBody>
      </p:sp>
      <p:sp>
        <p:nvSpPr>
          <p:cNvPr id="4" name="Slide Number Placeholder 3"/>
          <p:cNvSpPr>
            <a:spLocks noGrp="1"/>
          </p:cNvSpPr>
          <p:nvPr>
            <p:ph type="sldNum" sz="quarter" idx="10"/>
          </p:nvPr>
        </p:nvSpPr>
        <p:spPr/>
        <p:txBody>
          <a:bodyPr/>
          <a:lstStyle/>
          <a:p>
            <a:fld id="{FF47E6A3-E9F7-8141-97B3-479BC254AFA7}" type="slidenum">
              <a:rPr lang="en-US" smtClean="0"/>
              <a:t>2</a:t>
            </a:fld>
            <a:endParaRPr lang="en-US"/>
          </a:p>
        </p:txBody>
      </p:sp>
    </p:spTree>
    <p:extLst>
      <p:ext uri="{BB962C8B-B14F-4D97-AF65-F5344CB8AC3E}">
        <p14:creationId xmlns:p14="http://schemas.microsoft.com/office/powerpoint/2010/main" val="1190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cut to the chase, find me dishes I can eat. My hypothesis</a:t>
            </a:r>
            <a:r>
              <a:rPr lang="en-US" baseline="0" dirty="0" smtClean="0"/>
              <a:t> was we could leverage data to help us guess which dishes are vegan. If we can do that, we can go directly to them and surface those, instead of making users go through a meticulous repeated process every time they want to look for food.</a:t>
            </a:r>
            <a:endParaRPr lang="en-US" dirty="0"/>
          </a:p>
        </p:txBody>
      </p:sp>
      <p:sp>
        <p:nvSpPr>
          <p:cNvPr id="4" name="Slide Number Placeholder 3"/>
          <p:cNvSpPr>
            <a:spLocks noGrp="1"/>
          </p:cNvSpPr>
          <p:nvPr>
            <p:ph type="sldNum" sz="quarter" idx="10"/>
          </p:nvPr>
        </p:nvSpPr>
        <p:spPr/>
        <p:txBody>
          <a:bodyPr/>
          <a:lstStyle/>
          <a:p>
            <a:fld id="{FF47E6A3-E9F7-8141-97B3-479BC254AFA7}" type="slidenum">
              <a:rPr lang="en-US" smtClean="0"/>
              <a:t>3</a:t>
            </a:fld>
            <a:endParaRPr lang="en-US"/>
          </a:p>
        </p:txBody>
      </p:sp>
    </p:spTree>
    <p:extLst>
      <p:ext uri="{BB962C8B-B14F-4D97-AF65-F5344CB8AC3E}">
        <p14:creationId xmlns:p14="http://schemas.microsoft.com/office/powerpoint/2010/main" val="1190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Small digression about why this is worth pursuing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often how products get big</a:t>
            </a:r>
            <a:r>
              <a:rPr lang="en-US" baseline="0" dirty="0" smtClean="0"/>
              <a:t> is by solving a big pain point for a few customers, and then address pain points of the next biggest segment of a market, until you become ubiquitous as a tool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It’s also a good sign that innovation is needed when people are settling for sub-par solutions::::: (FOR EXAMPLE)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There’s one app currently that filters out restaurants that are non-vegan, but it costs $5 to download, and if there’s nothing near you, it won’t surface anything</a:t>
            </a:r>
            <a:r>
              <a:rPr lang="mr-IN" dirty="0" smtClean="0"/>
              <a:t>…</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F47E6A3-E9F7-8141-97B3-479BC254AFA7}" type="slidenum">
              <a:rPr lang="en-US" smtClean="0"/>
              <a:t>5</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Back</a:t>
            </a:r>
            <a:r>
              <a:rPr lang="en-US" baseline="0" dirty="0" smtClean="0"/>
              <a:t> to the project tho,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Try to be no more than 5 </a:t>
            </a:r>
            <a:r>
              <a:rPr lang="en-US" baseline="0" dirty="0" err="1" smtClean="0"/>
              <a:t>mins</a:t>
            </a:r>
            <a:r>
              <a:rPr lang="en-US" baseline="0" dirty="0" smtClean="0"/>
              <a:t> in</a:t>
            </a:r>
            <a:endParaRPr lang="en-US" dirty="0" smtClean="0"/>
          </a:p>
        </p:txBody>
      </p:sp>
      <p:sp>
        <p:nvSpPr>
          <p:cNvPr id="4" name="Slide Number Placeholder 3"/>
          <p:cNvSpPr>
            <a:spLocks noGrp="1"/>
          </p:cNvSpPr>
          <p:nvPr>
            <p:ph type="sldNum" sz="quarter" idx="10"/>
          </p:nvPr>
        </p:nvSpPr>
        <p:spPr/>
        <p:txBody>
          <a:bodyPr/>
          <a:lstStyle/>
          <a:p>
            <a:fld id="{FF47E6A3-E9F7-8141-97B3-479BC254AFA7}" type="slidenum">
              <a:rPr lang="en-US" smtClean="0"/>
              <a:t>6</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Generally there is more variety in the vegan restaurant menu set, because we have a lower proportion of repeating items across</a:t>
            </a:r>
            <a:r>
              <a:rPr lang="en-US" baseline="0" dirty="0" smtClean="0"/>
              <a:t> venues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(also has to do with how many diverse ethnic options exist in the vegan menu set; as a proportion of the whole, they are much greater, as in HOW MUCH PERCENT, CHECK THE REPORT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eight out of the next 14 categories have an ethnic affiliation, buttressing the notion that the names of vegan foods tend to be more diverse as well </a:t>
            </a:r>
            <a:r>
              <a:rPr lang="mr-IN" baseline="0" dirty="0" smtClean="0"/>
              <a:t>–</a:t>
            </a:r>
            <a:r>
              <a:rPr lang="en-US" baseline="0" dirty="0" smtClean="0"/>
              <a:t> </a:t>
            </a:r>
            <a:r>
              <a:rPr lang="en-US" baseline="0" dirty="0" err="1" smtClean="0"/>
              <a:t>omni</a:t>
            </a:r>
            <a:r>
              <a:rPr lang="en-US" baseline="0" dirty="0" smtClean="0"/>
              <a:t> foods have 9 ethnic groups in their top 20, a smaller proportion</a:t>
            </a:r>
            <a:endParaRPr lang="en-US" dirty="0" smtClean="0"/>
          </a:p>
        </p:txBody>
      </p:sp>
      <p:sp>
        <p:nvSpPr>
          <p:cNvPr id="4" name="Slide Number Placeholder 3"/>
          <p:cNvSpPr>
            <a:spLocks noGrp="1"/>
          </p:cNvSpPr>
          <p:nvPr>
            <p:ph type="sldNum" sz="quarter" idx="10"/>
          </p:nvPr>
        </p:nvSpPr>
        <p:spPr/>
        <p:txBody>
          <a:bodyPr/>
          <a:lstStyle/>
          <a:p>
            <a:fld id="{FF47E6A3-E9F7-8141-97B3-479BC254AFA7}" type="slidenum">
              <a:rPr lang="en-US" smtClean="0"/>
              <a:t>7</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common wisdom</a:t>
            </a:r>
            <a:r>
              <a:rPr lang="en-US" baseline="0" dirty="0" smtClean="0"/>
              <a:t> is that vegan food is more expensive, particularly when you eat out.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But as this shows, it has much more to do with WHICH vegan restaurant you choose to eat at, much like there are </a:t>
            </a:r>
            <a:r>
              <a:rPr lang="en-US" baseline="0" dirty="0" err="1" smtClean="0"/>
              <a:t>omni</a:t>
            </a:r>
            <a:r>
              <a:rPr lang="en-US" baseline="0" dirty="0" smtClean="0"/>
              <a:t> restaurants that are more and less expensive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Also a more normal curve for vegan prices, showing that the max prices you’ll pay at any vegan restaurant are also capped relative to </a:t>
            </a:r>
            <a:r>
              <a:rPr lang="en-US" baseline="0" dirty="0" err="1" smtClean="0"/>
              <a:t>omni</a:t>
            </a:r>
            <a:r>
              <a:rPr lang="en-US" baseline="0" dirty="0" smtClean="0"/>
              <a:t> restaurants,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here’s my little plug, there is actually a greater portion of items available in that range than for the </a:t>
            </a:r>
            <a:r>
              <a:rPr lang="en-US" baseline="0" dirty="0" err="1" smtClean="0"/>
              <a:t>omni</a:t>
            </a:r>
            <a:r>
              <a:rPr lang="en-US" baseline="0" dirty="0" smtClean="0"/>
              <a:t> subset (almost 10%), but true, there are fewer items, and fewer outlier prices</a:t>
            </a:r>
            <a:endParaRPr lang="en-US" dirty="0" smtClean="0"/>
          </a:p>
        </p:txBody>
      </p:sp>
      <p:sp>
        <p:nvSpPr>
          <p:cNvPr id="4" name="Slide Number Placeholder 3"/>
          <p:cNvSpPr>
            <a:spLocks noGrp="1"/>
          </p:cNvSpPr>
          <p:nvPr>
            <p:ph type="sldNum" sz="quarter" idx="10"/>
          </p:nvPr>
        </p:nvSpPr>
        <p:spPr/>
        <p:txBody>
          <a:bodyPr/>
          <a:lstStyle/>
          <a:p>
            <a:fld id="{FF47E6A3-E9F7-8141-97B3-479BC254AFA7}" type="slidenum">
              <a:rPr lang="en-US" smtClean="0"/>
              <a:t>8</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to get into how I approached</a:t>
            </a:r>
            <a:r>
              <a:rPr lang="en-US" baseline="0" dirty="0" smtClean="0"/>
              <a:t> preparing the data, so that the model(s) would be able to predict vegan/non-vegan </a:t>
            </a:r>
            <a:endParaRPr lang="en-US" dirty="0" smtClean="0"/>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dirty="0" smtClean="0"/>
              <a:t>I made another tool,</a:t>
            </a:r>
            <a:r>
              <a:rPr lang="en-US" baseline="0" dirty="0" smtClean="0"/>
              <a:t> but this one </a:t>
            </a:r>
            <a:r>
              <a:rPr lang="en-US" dirty="0" smtClean="0"/>
              <a:t>takes</a:t>
            </a:r>
            <a:r>
              <a:rPr lang="en-US" baseline="0" dirty="0" smtClean="0"/>
              <a:t> as an input a food-related term, and then it gives you a prediction for what good groups it thinks that food belongs to.</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SO the theory was: I could feed my menu descriptions through this tool, and they’ll apply food groups, just like I’ve demonstrated here. After that, I’d be able to create new features (variables) for each dish that would simply say whether or not that item belonged to one of 25 different food groups. Then, I’d compare the food group variables, with the vegan vs non-vegan variable, and make a prediction based off of that.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0" dirty="0" smtClean="0"/>
              <a:t> But let’s first work backwards to explain how I built that tool. If we go one step back, we can see that I have assigned scores to each of the food groups that possibly created a match,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then I just ranked them in order.</a:t>
            </a:r>
          </a:p>
        </p:txBody>
      </p:sp>
      <p:sp>
        <p:nvSpPr>
          <p:cNvPr id="4" name="Slide Number Placeholder 3"/>
          <p:cNvSpPr>
            <a:spLocks noGrp="1"/>
          </p:cNvSpPr>
          <p:nvPr>
            <p:ph type="sldNum" sz="quarter" idx="10"/>
          </p:nvPr>
        </p:nvSpPr>
        <p:spPr/>
        <p:txBody>
          <a:bodyPr/>
          <a:lstStyle/>
          <a:p>
            <a:fld id="{FF47E6A3-E9F7-8141-97B3-479BC254AFA7}" type="slidenum">
              <a:rPr lang="en-US" smtClean="0"/>
              <a:t>9</a:t>
            </a:fld>
            <a:endParaRPr lang="en-US"/>
          </a:p>
        </p:txBody>
      </p:sp>
    </p:spTree>
    <p:extLst>
      <p:ext uri="{BB962C8B-B14F-4D97-AF65-F5344CB8AC3E}">
        <p14:creationId xmlns:p14="http://schemas.microsoft.com/office/powerpoint/2010/main" val="3136284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where do the numbers come from, that allowed me to make those predictions?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Three </a:t>
            </a:r>
            <a:r>
              <a:rPr lang="mr-IN" baseline="0" dirty="0" smtClean="0"/>
              <a:t>–</a:t>
            </a:r>
            <a:r>
              <a:rPr lang="en-US" baseline="0" dirty="0" smtClean="0"/>
              <a:t>fold answer: A) I split up the 25 food groups into their respective descriptions. This data was available from the USDA. Then, I run the query word/input/food-term through every food group, and look at how often the term appears among the </a:t>
            </a:r>
            <a:r>
              <a:rPr lang="en-US" baseline="0" dirty="0" err="1" smtClean="0"/>
              <a:t>decscriptions</a:t>
            </a:r>
            <a:r>
              <a:rPr lang="en-US" baseline="0" dirty="0" smtClean="0"/>
              <a:t> for that one group. I repeat this process for every group, keeping track of how often the term matches descriptions across every group. Finally, I surface the groups that have the matched the best with the food term.</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similar to what a multi label classifier would do, and a </a:t>
            </a:r>
            <a:r>
              <a:rPr lang="en-US" baseline="0" dirty="0" err="1" smtClean="0"/>
              <a:t>vectorizer</a:t>
            </a:r>
            <a:r>
              <a:rPr lang="en-US" baseline="0" dirty="0" smtClean="0"/>
              <a:t>, except I optimized one using the USDA data, so that’d it’d be able to give me specific food groups.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the end, I like the idea of sorting food into food groups, because then the product generalizes more easily to folks w/ other restrictions, like lactose intolerance, nut allergies, etc.</a:t>
            </a:r>
            <a:endParaRPr lang="en-US" dirty="0" smtClean="0"/>
          </a:p>
        </p:txBody>
      </p:sp>
      <p:sp>
        <p:nvSpPr>
          <p:cNvPr id="4" name="Slide Number Placeholder 3"/>
          <p:cNvSpPr>
            <a:spLocks noGrp="1"/>
          </p:cNvSpPr>
          <p:nvPr>
            <p:ph type="sldNum" sz="quarter" idx="10"/>
          </p:nvPr>
        </p:nvSpPr>
        <p:spPr/>
        <p:txBody>
          <a:bodyPr/>
          <a:lstStyle/>
          <a:p>
            <a:fld id="{FF47E6A3-E9F7-8141-97B3-479BC254AFA7}" type="slidenum">
              <a:rPr lang="en-US" smtClean="0"/>
              <a:t>10</a:t>
            </a:fld>
            <a:endParaRPr lang="en-US"/>
          </a:p>
        </p:txBody>
      </p:sp>
    </p:spTree>
    <p:extLst>
      <p:ext uri="{BB962C8B-B14F-4D97-AF65-F5344CB8AC3E}">
        <p14:creationId xmlns:p14="http://schemas.microsoft.com/office/powerpoint/2010/main" val="313628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38EE286-A4CB-054A-943F-AA5EDC5A2A67}" type="datetimeFigureOut">
              <a:rPr lang="en-US" smtClean="0"/>
              <a:t>2/9/17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FE4AF1D-BCCE-B847-86EE-E80B2E4995AC}"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EE286-A4CB-054A-943F-AA5EDC5A2A67}"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4AF1D-BCCE-B847-86EE-E80B2E4995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EE286-A4CB-054A-943F-AA5EDC5A2A67}"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4AF1D-BCCE-B847-86EE-E80B2E4995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8EE286-A4CB-054A-943F-AA5EDC5A2A67}"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4AF1D-BCCE-B847-86EE-E80B2E4995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8EE286-A4CB-054A-943F-AA5EDC5A2A67}"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4AF1D-BCCE-B847-86EE-E80B2E4995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38EE286-A4CB-054A-943F-AA5EDC5A2A67}"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4AF1D-BCCE-B847-86EE-E80B2E4995AC}"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8EE286-A4CB-054A-943F-AA5EDC5A2A67}" type="datetimeFigureOut">
              <a:rPr lang="en-US" smtClean="0"/>
              <a:t>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E4AF1D-BCCE-B847-86EE-E80B2E4995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EE286-A4CB-054A-943F-AA5EDC5A2A67}" type="datetimeFigureOut">
              <a:rPr lang="en-US" smtClean="0"/>
              <a:t>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E4AF1D-BCCE-B847-86EE-E80B2E4995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EE286-A4CB-054A-943F-AA5EDC5A2A67}" type="datetimeFigureOut">
              <a:rPr lang="en-US" smtClean="0"/>
              <a:t>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E4AF1D-BCCE-B847-86EE-E80B2E4995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38EE286-A4CB-054A-943F-AA5EDC5A2A67}" type="datetimeFigureOut">
              <a:rPr lang="en-US" smtClean="0"/>
              <a:t>2/9/17</a:t>
            </a:fld>
            <a:endParaRPr lang="en-US"/>
          </a:p>
        </p:txBody>
      </p:sp>
      <p:sp>
        <p:nvSpPr>
          <p:cNvPr id="7" name="Slide Number Placeholder 6"/>
          <p:cNvSpPr>
            <a:spLocks noGrp="1"/>
          </p:cNvSpPr>
          <p:nvPr>
            <p:ph type="sldNum" sz="quarter" idx="12"/>
          </p:nvPr>
        </p:nvSpPr>
        <p:spPr/>
        <p:txBody>
          <a:bodyPr/>
          <a:lstStyle/>
          <a:p>
            <a:fld id="{9FE4AF1D-BCCE-B847-86EE-E80B2E4995AC}"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EE286-A4CB-054A-943F-AA5EDC5A2A67}" type="datetimeFigureOut">
              <a:rPr lang="en-US" smtClean="0"/>
              <a:t>2/9/17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9FE4AF1D-BCCE-B847-86EE-E80B2E4995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38EE286-A4CB-054A-943F-AA5EDC5A2A67}" type="datetimeFigureOut">
              <a:rPr lang="en-US" smtClean="0"/>
              <a:t>2/9/17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FE4AF1D-BCCE-B847-86EE-E80B2E4995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1" Type="http://schemas.openxmlformats.org/officeDocument/2006/relationships/diagramColors" Target="../diagrams/colors11.xml"/><Relationship Id="rId12"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8" Type="http://schemas.openxmlformats.org/officeDocument/2006/relationships/diagramData" Target="../diagrams/data11.xml"/><Relationship Id="rId9" Type="http://schemas.openxmlformats.org/officeDocument/2006/relationships/diagramLayout" Target="../diagrams/layout11.xml"/><Relationship Id="rId10"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diagramData" Target="../diagrams/data13.xml"/><Relationship Id="rId5" Type="http://schemas.openxmlformats.org/officeDocument/2006/relationships/diagramLayout" Target="../diagrams/layout13.xml"/><Relationship Id="rId6" Type="http://schemas.openxmlformats.org/officeDocument/2006/relationships/diagramQuickStyle" Target="../diagrams/quickStyle13.xml"/><Relationship Id="rId7" Type="http://schemas.openxmlformats.org/officeDocument/2006/relationships/diagramColors" Target="../diagrams/colors13.xml"/><Relationship Id="rId8"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diagramData" Target="../diagrams/data14.xml"/><Relationship Id="rId5" Type="http://schemas.openxmlformats.org/officeDocument/2006/relationships/diagramLayout" Target="../diagrams/layout14.xml"/><Relationship Id="rId6" Type="http://schemas.openxmlformats.org/officeDocument/2006/relationships/diagramQuickStyle" Target="../diagrams/quickStyle14.xml"/><Relationship Id="rId7" Type="http://schemas.openxmlformats.org/officeDocument/2006/relationships/diagramColors" Target="../diagrams/colors14.xml"/><Relationship Id="rId8"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4" Type="http://schemas.microsoft.com/office/2007/relationships/hdphoto" Target="../media/hdphoto2.wdp"/><Relationship Id="rId5" Type="http://schemas.openxmlformats.org/officeDocument/2006/relationships/diagramData" Target="../diagrams/data15.xml"/><Relationship Id="rId6" Type="http://schemas.openxmlformats.org/officeDocument/2006/relationships/diagramLayout" Target="../diagrams/layout15.xml"/><Relationship Id="rId7" Type="http://schemas.openxmlformats.org/officeDocument/2006/relationships/diagramQuickStyle" Target="../diagrams/quickStyle15.xml"/><Relationship Id="rId8" Type="http://schemas.openxmlformats.org/officeDocument/2006/relationships/diagramColors" Target="../diagrams/colors15.xml"/><Relationship Id="rId9"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1" Type="http://schemas.openxmlformats.org/officeDocument/2006/relationships/diagramLayout" Target="../diagrams/layout5.xml"/><Relationship Id="rId12" Type="http://schemas.openxmlformats.org/officeDocument/2006/relationships/diagramQuickStyle" Target="../diagrams/quickStyle5.xml"/><Relationship Id="rId13" Type="http://schemas.openxmlformats.org/officeDocument/2006/relationships/diagramColors" Target="../diagrams/colors5.xml"/><Relationship Id="rId14"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microsoft.com/office/2007/relationships/hdphoto" Target="../media/hdphoto1.wdp"/><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11" Type="http://schemas.openxmlformats.org/officeDocument/2006/relationships/diagramQuickStyle" Target="../diagrams/quickStyle6.xml"/><Relationship Id="rId12" Type="http://schemas.openxmlformats.org/officeDocument/2006/relationships/diagramColors" Target="../diagrams/colors6.xml"/><Relationship Id="rId13"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diagramData" Target="../diagrams/data6.xml"/><Relationship Id="rId10"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diagramData" Target="../diagrams/data7.xml"/><Relationship Id="rId8" Type="http://schemas.openxmlformats.org/officeDocument/2006/relationships/diagramLayout" Target="../diagrams/layout7.xml"/><Relationship Id="rId9" Type="http://schemas.openxmlformats.org/officeDocument/2006/relationships/diagramQuickStyle" Target="../diagrams/quickStyle7.xml"/><Relationship Id="rId10" Type="http://schemas.openxmlformats.org/officeDocument/2006/relationships/diagramColors" Target="../diagrams/colors7.xml"/><Relationship Id="rId11"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1" Type="http://schemas.openxmlformats.org/officeDocument/2006/relationships/diagramData" Target="../diagrams/data8.xml"/><Relationship Id="rId12" Type="http://schemas.openxmlformats.org/officeDocument/2006/relationships/diagramLayout" Target="../diagrams/layout8.xml"/><Relationship Id="rId13" Type="http://schemas.openxmlformats.org/officeDocument/2006/relationships/diagramQuickStyle" Target="../diagrams/quickStyle8.xml"/><Relationship Id="rId14" Type="http://schemas.openxmlformats.org/officeDocument/2006/relationships/diagramColors" Target="../diagrams/colors8.xml"/><Relationship Id="rId15"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312481"/>
            <a:ext cx="3313355" cy="1702160"/>
          </a:xfrm>
        </p:spPr>
        <p:txBody>
          <a:bodyPr>
            <a:normAutofit/>
          </a:bodyPr>
          <a:lstStyle/>
          <a:p>
            <a:r>
              <a:rPr lang="en-US" sz="4800" dirty="0" smtClean="0"/>
              <a:t>Next Dish</a:t>
            </a:r>
            <a:endParaRPr lang="en-US" sz="4800" dirty="0"/>
          </a:p>
        </p:txBody>
      </p:sp>
      <p:sp>
        <p:nvSpPr>
          <p:cNvPr id="3" name="Subtitle 2"/>
          <p:cNvSpPr>
            <a:spLocks noGrp="1"/>
          </p:cNvSpPr>
          <p:nvPr>
            <p:ph type="subTitle" idx="1"/>
          </p:nvPr>
        </p:nvSpPr>
        <p:spPr>
          <a:xfrm>
            <a:off x="4733365" y="4052395"/>
            <a:ext cx="3309803" cy="1260629"/>
          </a:xfrm>
        </p:spPr>
        <p:txBody>
          <a:bodyPr>
            <a:noAutofit/>
          </a:bodyPr>
          <a:lstStyle/>
          <a:p>
            <a:r>
              <a:rPr lang="en-US" sz="2800" dirty="0" smtClean="0"/>
              <a:t>Finding your next vegan meal</a:t>
            </a:r>
            <a:endParaRPr lang="en-US" sz="2800" dirty="0"/>
          </a:p>
        </p:txBody>
      </p:sp>
      <p:sp>
        <p:nvSpPr>
          <p:cNvPr id="4" name="Subtitle 2"/>
          <p:cNvSpPr txBox="1">
            <a:spLocks/>
          </p:cNvSpPr>
          <p:nvPr/>
        </p:nvSpPr>
        <p:spPr>
          <a:xfrm>
            <a:off x="4733365" y="5462841"/>
            <a:ext cx="3309803" cy="601596"/>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US" sz="2800" b="1" i="1" dirty="0" smtClean="0"/>
              <a:t>By Chris Davis</a:t>
            </a:r>
            <a:endParaRPr lang="en-US" sz="2800" b="1" i="1" dirty="0"/>
          </a:p>
        </p:txBody>
      </p:sp>
    </p:spTree>
    <p:extLst>
      <p:ext uri="{BB962C8B-B14F-4D97-AF65-F5344CB8AC3E}">
        <p14:creationId xmlns:p14="http://schemas.microsoft.com/office/powerpoint/2010/main" val="41444294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Ingredients of a Prediction widget</a:t>
            </a:r>
            <a:endParaRPr lang="en-US" dirty="0"/>
          </a:p>
        </p:txBody>
      </p:sp>
      <p:sp>
        <p:nvSpPr>
          <p:cNvPr id="3" name="Content Placeholder 2"/>
          <p:cNvSpPr>
            <a:spLocks noGrp="1"/>
          </p:cNvSpPr>
          <p:nvPr>
            <p:ph idx="1"/>
          </p:nvPr>
        </p:nvSpPr>
        <p:spPr/>
        <p:txBody>
          <a:bodyPr>
            <a:normAutofit/>
          </a:bodyPr>
          <a:lstStyle/>
          <a:p>
            <a:r>
              <a:rPr lang="en-US" dirty="0" smtClean="0"/>
              <a:t>1) USDA Food Groups</a:t>
            </a:r>
          </a:p>
          <a:p>
            <a:pPr lvl="1"/>
            <a:r>
              <a:rPr lang="en-US" dirty="0"/>
              <a:t>Twenty-Five (25) </a:t>
            </a:r>
            <a:r>
              <a:rPr lang="en-US" dirty="0" smtClean="0"/>
              <a:t>from a 8,194 unique items</a:t>
            </a:r>
          </a:p>
          <a:p>
            <a:pPr lvl="1"/>
            <a:r>
              <a:rPr lang="en-US" dirty="0" smtClean="0"/>
              <a:t>Batch item descriptions into each FG</a:t>
            </a:r>
          </a:p>
          <a:p>
            <a:pPr lvl="1"/>
            <a:endParaRPr lang="en-US" dirty="0" smtClean="0"/>
          </a:p>
          <a:p>
            <a:r>
              <a:rPr lang="en-US" dirty="0" smtClean="0"/>
              <a:t>2) Input word (food term)</a:t>
            </a:r>
          </a:p>
          <a:p>
            <a:pPr lvl="1"/>
            <a:r>
              <a:rPr lang="en-US" dirty="0" smtClean="0"/>
              <a:t>Compare term across 25 FG’s</a:t>
            </a:r>
          </a:p>
          <a:p>
            <a:pPr lvl="1"/>
            <a:r>
              <a:rPr lang="en-US" dirty="0" smtClean="0"/>
              <a:t>Surface the best matches!</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graphicFrame>
        <p:nvGraphicFramePr>
          <p:cNvPr id="7" name="Diagram 6"/>
          <p:cNvGraphicFramePr/>
          <p:nvPr>
            <p:extLst>
              <p:ext uri="{D42A27DB-BD31-4B8C-83A1-F6EECF244321}">
                <p14:modId xmlns:p14="http://schemas.microsoft.com/office/powerpoint/2010/main" val="1437471611"/>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2298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1973"/>
            <a:ext cx="7024744" cy="1143000"/>
          </a:xfrm>
        </p:spPr>
        <p:txBody>
          <a:bodyPr>
            <a:normAutofit/>
          </a:bodyPr>
          <a:lstStyle/>
          <a:p>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160173535"/>
              </p:ext>
            </p:extLst>
          </p:nvPr>
        </p:nvGraphicFramePr>
        <p:xfrm>
          <a:off x="1043492" y="1099817"/>
          <a:ext cx="7341064" cy="4106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ounded Rectangle 8"/>
          <p:cNvSpPr/>
          <p:nvPr/>
        </p:nvSpPr>
        <p:spPr>
          <a:xfrm>
            <a:off x="2461694" y="1717398"/>
            <a:ext cx="5922862" cy="36075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3760212" y="2042770"/>
            <a:ext cx="4624344" cy="31637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095975" y="2426053"/>
            <a:ext cx="3288581" cy="27805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423944" y="2703205"/>
            <a:ext cx="1960612" cy="2503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Diagram 12"/>
          <p:cNvGraphicFramePr/>
          <p:nvPr>
            <p:extLst>
              <p:ext uri="{D42A27DB-BD31-4B8C-83A1-F6EECF244321}">
                <p14:modId xmlns:p14="http://schemas.microsoft.com/office/powerpoint/2010/main" val="1066413112"/>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72799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0" nodeType="clickEffect">
                                  <p:stCondLst>
                                    <p:cond delay="0"/>
                                  </p:stCondLst>
                                  <p:childTnLst>
                                    <p:animEffect transition="out" filter="strips(down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grpId="0" nodeType="clickEffect">
                                  <p:stCondLst>
                                    <p:cond delay="0"/>
                                  </p:stCondLst>
                                  <p:childTnLst>
                                    <p:animEffect transition="out" filter="strips(downLeft)">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8" presetClass="exit" presetSubtype="12" fill="hold" grpId="0" nodeType="clickEffect">
                                  <p:stCondLst>
                                    <p:cond delay="0"/>
                                  </p:stCondLst>
                                  <p:childTnLst>
                                    <p:animEffect transition="out" filter="strips(downLeft)">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model is like a recipe</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4" name="Picture 3" descr="LinLogRe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98" y="2312334"/>
            <a:ext cx="6777317" cy="1936376"/>
          </a:xfrm>
          <a:prstGeom prst="rect">
            <a:avLst/>
          </a:prstGeom>
        </p:spPr>
      </p:pic>
      <p:pic>
        <p:nvPicPr>
          <p:cNvPr id="7" name="Picture 6" descr="Screen Shot 2017-02-09 at 2.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1540" y="2102410"/>
            <a:ext cx="3848100" cy="2146300"/>
          </a:xfrm>
          <a:prstGeom prst="rect">
            <a:avLst/>
          </a:prstGeom>
        </p:spPr>
      </p:pic>
      <p:pic>
        <p:nvPicPr>
          <p:cNvPr id="8" name="Picture 7" descr="Screen Shot 2017-02-09 at 2.24.1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6618" y="2249017"/>
            <a:ext cx="3695700" cy="2387600"/>
          </a:xfrm>
          <a:prstGeom prst="rect">
            <a:avLst/>
          </a:prstGeom>
        </p:spPr>
      </p:pic>
      <p:pic>
        <p:nvPicPr>
          <p:cNvPr id="9" name="Picture 8" descr="Screen Shot 2017-02-09 at 2.24.4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1071" y="2071440"/>
            <a:ext cx="1838371" cy="3224480"/>
          </a:xfrm>
          <a:prstGeom prst="rect">
            <a:avLst/>
          </a:prstGeom>
        </p:spPr>
      </p:pic>
      <p:pic>
        <p:nvPicPr>
          <p:cNvPr id="10" name="Picture 9" descr="Screen Shot 2017-02-09 at 2.25.57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6100" y="2494804"/>
            <a:ext cx="5003800" cy="1879600"/>
          </a:xfrm>
          <a:prstGeom prst="rect">
            <a:avLst/>
          </a:prstGeom>
        </p:spPr>
      </p:pic>
      <p:graphicFrame>
        <p:nvGraphicFramePr>
          <p:cNvPr id="12" name="Diagram 11"/>
          <p:cNvGraphicFramePr/>
          <p:nvPr>
            <p:extLst>
              <p:ext uri="{D42A27DB-BD31-4B8C-83A1-F6EECF244321}">
                <p14:modId xmlns:p14="http://schemas.microsoft.com/office/powerpoint/2010/main" val="1457976202"/>
              </p:ext>
            </p:extLst>
          </p:nvPr>
        </p:nvGraphicFramePr>
        <p:xfrm>
          <a:off x="1043492" y="5498137"/>
          <a:ext cx="7024742" cy="67512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08892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nodeType="clickEffect">
                                  <p:stCondLst>
                                    <p:cond delay="0"/>
                                  </p:stCondLst>
                                  <p:childTnLst>
                                    <p:animEffect transition="out" filter="strips(downLeft)">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xit" presetSubtype="12" fill="hold" nodeType="clickEffect">
                                  <p:stCondLst>
                                    <p:cond delay="0"/>
                                  </p:stCondLst>
                                  <p:childTnLst>
                                    <p:animEffect transition="out" filter="strips(downLeft)">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12" fill="hold" nodeType="clickEffect">
                                  <p:stCondLst>
                                    <p:cond delay="0"/>
                                  </p:stCondLst>
                                  <p:childTnLst>
                                    <p:animEffect transition="out" filter="strips(downLeft)">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861372" y="711875"/>
            <a:ext cx="6375328" cy="2002700"/>
          </a:xfrm>
          <a:prstGeom prst="rect">
            <a:avLst/>
          </a:prstGeom>
          <a:solidFill>
            <a:srgbClr val="FFFFFF"/>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What do you call a boomerang that doesn’t work?</a:t>
            </a:r>
          </a:p>
        </p:txBody>
      </p:sp>
      <p:sp>
        <p:nvSpPr>
          <p:cNvPr id="2" name="Title 1"/>
          <p:cNvSpPr>
            <a:spLocks noGrp="1"/>
          </p:cNvSpPr>
          <p:nvPr>
            <p:ph type="title"/>
          </p:nvPr>
        </p:nvSpPr>
        <p:spPr>
          <a:xfrm>
            <a:off x="495103" y="10503"/>
            <a:ext cx="7024744" cy="1143000"/>
          </a:xfrm>
        </p:spPr>
        <p:txBody>
          <a:bodyPr>
            <a:normAutofit/>
          </a:bodyPr>
          <a:lstStyle/>
          <a:p>
            <a:r>
              <a:rPr lang="en-US" dirty="0" smtClean="0"/>
              <a:t>ROC</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12" name="Picture 11" descr="RO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53" y="1243611"/>
            <a:ext cx="5066698" cy="5066698"/>
          </a:xfrm>
          <a:prstGeom prst="rect">
            <a:avLst/>
          </a:prstGeom>
        </p:spPr>
      </p:pic>
      <p:pic>
        <p:nvPicPr>
          <p:cNvPr id="11" name="Picture 10"/>
          <p:cNvPicPr>
            <a:picLocks noChangeAspect="1"/>
          </p:cNvPicPr>
          <p:nvPr/>
        </p:nvPicPr>
        <p:blipFill>
          <a:blip r:embed="rId4"/>
          <a:stretch>
            <a:fillRect/>
          </a:stretch>
        </p:blipFill>
        <p:spPr>
          <a:xfrm rot="8743242">
            <a:off x="2595626" y="4435916"/>
            <a:ext cx="3784553" cy="2753976"/>
          </a:xfrm>
          <a:prstGeom prst="rect">
            <a:avLst/>
          </a:prstGeom>
        </p:spPr>
      </p:pic>
      <p:grpSp>
        <p:nvGrpSpPr>
          <p:cNvPr id="15" name="Group 14"/>
          <p:cNvGrpSpPr/>
          <p:nvPr/>
        </p:nvGrpSpPr>
        <p:grpSpPr>
          <a:xfrm>
            <a:off x="1861372" y="582003"/>
            <a:ext cx="6639800" cy="5253865"/>
            <a:chOff x="1861372" y="582003"/>
            <a:chExt cx="6639800" cy="5253865"/>
          </a:xfrm>
        </p:grpSpPr>
        <p:cxnSp>
          <p:nvCxnSpPr>
            <p:cNvPr id="9" name="Straight Connector 8"/>
            <p:cNvCxnSpPr/>
            <p:nvPr/>
          </p:nvCxnSpPr>
          <p:spPr>
            <a:xfrm>
              <a:off x="1861372" y="5835867"/>
              <a:ext cx="6639800" cy="1"/>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861372" y="582003"/>
              <a:ext cx="0" cy="5253864"/>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18" name="Title 1"/>
          <p:cNvSpPr txBox="1">
            <a:spLocks/>
          </p:cNvSpPr>
          <p:nvPr/>
        </p:nvSpPr>
        <p:spPr>
          <a:xfrm>
            <a:off x="5711528" y="4239676"/>
            <a:ext cx="2356706" cy="813757"/>
          </a:xfrm>
          <a:prstGeom prst="rect">
            <a:avLst/>
          </a:prstGeom>
          <a:solidFill>
            <a:srgbClr val="FFFFFF"/>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mr-IN" dirty="0" smtClean="0"/>
              <a:t>…</a:t>
            </a:r>
            <a:r>
              <a:rPr lang="en-US" dirty="0" smtClean="0"/>
              <a:t> A stick</a:t>
            </a:r>
            <a:endParaRPr lang="en-US" dirty="0"/>
          </a:p>
        </p:txBody>
      </p:sp>
    </p:spTree>
    <p:extLst>
      <p:ext uri="{BB962C8B-B14F-4D97-AF65-F5344CB8AC3E}">
        <p14:creationId xmlns:p14="http://schemas.microsoft.com/office/powerpoint/2010/main" val="1176308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Mixed outcome</a:t>
            </a:r>
            <a:endParaRPr lang="en-US" dirty="0"/>
          </a:p>
        </p:txBody>
      </p:sp>
      <p:sp>
        <p:nvSpPr>
          <p:cNvPr id="3" name="Content Placeholder 2"/>
          <p:cNvSpPr>
            <a:spLocks noGrp="1"/>
          </p:cNvSpPr>
          <p:nvPr>
            <p:ph idx="1"/>
          </p:nvPr>
        </p:nvSpPr>
        <p:spPr/>
        <p:txBody>
          <a:bodyPr>
            <a:normAutofit/>
          </a:bodyPr>
          <a:lstStyle/>
          <a:p>
            <a:r>
              <a:rPr lang="en-US" dirty="0" smtClean="0"/>
              <a:t>1) USDA Food Groups</a:t>
            </a:r>
          </a:p>
          <a:p>
            <a:pPr lvl="1"/>
            <a:r>
              <a:rPr lang="en-US" dirty="0"/>
              <a:t>Twenty-</a:t>
            </a:r>
            <a:r>
              <a:rPr lang="en-US" dirty="0" smtClean="0"/>
              <a:t>Five (25) from a 8,194 unique items</a:t>
            </a:r>
          </a:p>
          <a:p>
            <a:pPr lvl="1"/>
            <a:r>
              <a:rPr lang="en-US" dirty="0" smtClean="0"/>
              <a:t>Batch item descriptions into each FG</a:t>
            </a:r>
          </a:p>
          <a:p>
            <a:pPr lvl="1"/>
            <a:endParaRPr lang="en-US" dirty="0" smtClean="0"/>
          </a:p>
          <a:p>
            <a:r>
              <a:rPr lang="en-US" dirty="0" smtClean="0"/>
              <a:t>2) </a:t>
            </a:r>
            <a:r>
              <a:rPr lang="en-US" dirty="0" err="1" smtClean="0"/>
              <a:t>Inpuce</a:t>
            </a:r>
            <a:r>
              <a:rPr lang="en-US" dirty="0" smtClean="0"/>
              <a:t> the best matches!</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4" name="Picture 3" descr="Screen Shot 2017-02-09 at 2.44.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90" y="2170664"/>
            <a:ext cx="7437219" cy="2546075"/>
          </a:xfrm>
          <a:prstGeom prst="rect">
            <a:avLst/>
          </a:prstGeom>
        </p:spPr>
      </p:pic>
      <p:graphicFrame>
        <p:nvGraphicFramePr>
          <p:cNvPr id="8" name="Diagram 7"/>
          <p:cNvGraphicFramePr/>
          <p:nvPr>
            <p:extLst>
              <p:ext uri="{D42A27DB-BD31-4B8C-83A1-F6EECF244321}">
                <p14:modId xmlns:p14="http://schemas.microsoft.com/office/powerpoint/2010/main" val="144943688"/>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45560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Bottlenecks and Regrets</a:t>
            </a:r>
            <a:endParaRPr lang="en-US" dirty="0"/>
          </a:p>
        </p:txBody>
      </p:sp>
      <p:sp>
        <p:nvSpPr>
          <p:cNvPr id="3" name="Content Placeholder 2"/>
          <p:cNvSpPr>
            <a:spLocks noGrp="1"/>
          </p:cNvSpPr>
          <p:nvPr>
            <p:ph idx="1"/>
          </p:nvPr>
        </p:nvSpPr>
        <p:spPr/>
        <p:txBody>
          <a:bodyPr>
            <a:normAutofit/>
          </a:bodyPr>
          <a:lstStyle/>
          <a:p>
            <a:r>
              <a:rPr lang="en-US" dirty="0" smtClean="0"/>
              <a:t>Prune Foursquare menu data</a:t>
            </a:r>
          </a:p>
          <a:p>
            <a:endParaRPr lang="en-US" dirty="0" smtClean="0"/>
          </a:p>
          <a:p>
            <a:r>
              <a:rPr lang="en-US" dirty="0" smtClean="0"/>
              <a:t>Food Group Distinctiveness</a:t>
            </a:r>
          </a:p>
          <a:p>
            <a:endParaRPr lang="en-US" dirty="0" smtClean="0"/>
          </a:p>
          <a:p>
            <a:r>
              <a:rPr lang="en-US" dirty="0" smtClean="0"/>
              <a:t>Single-word </a:t>
            </a:r>
            <a:r>
              <a:rPr lang="en-US" dirty="0" smtClean="0">
                <a:sym typeface="Wingdings"/>
              </a:rPr>
              <a:t> Multi-word                 matching</a:t>
            </a:r>
            <a:endParaRPr lang="en-US" dirty="0" smtClean="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13" name="Picture 12"/>
          <p:cNvPicPr>
            <a:picLocks noChangeAspect="1"/>
          </p:cNvPicPr>
          <p:nvPr/>
        </p:nvPicPr>
        <p:blipFill>
          <a:blip r:embed="rId3"/>
          <a:stretch>
            <a:fillRect/>
          </a:stretch>
        </p:blipFill>
        <p:spPr>
          <a:xfrm>
            <a:off x="5383691" y="3662863"/>
            <a:ext cx="2437118" cy="1624745"/>
          </a:xfrm>
          <a:prstGeom prst="rect">
            <a:avLst/>
          </a:prstGeom>
        </p:spPr>
      </p:pic>
      <p:graphicFrame>
        <p:nvGraphicFramePr>
          <p:cNvPr id="15" name="Diagram 14"/>
          <p:cNvGraphicFramePr/>
          <p:nvPr>
            <p:extLst>
              <p:ext uri="{D42A27DB-BD31-4B8C-83A1-F6EECF244321}">
                <p14:modId xmlns:p14="http://schemas.microsoft.com/office/powerpoint/2010/main" val="3641845112"/>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30987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Product development</a:t>
            </a:r>
            <a:endParaRPr lang="en-US" dirty="0"/>
          </a:p>
        </p:txBody>
      </p:sp>
      <p:sp>
        <p:nvSpPr>
          <p:cNvPr id="3" name="Content Placeholder 2"/>
          <p:cNvSpPr>
            <a:spLocks noGrp="1"/>
          </p:cNvSpPr>
          <p:nvPr>
            <p:ph idx="1"/>
          </p:nvPr>
        </p:nvSpPr>
        <p:spPr/>
        <p:txBody>
          <a:bodyPr>
            <a:normAutofit/>
          </a:bodyPr>
          <a:lstStyle/>
          <a:p>
            <a:r>
              <a:rPr lang="en-US" dirty="0" smtClean="0"/>
              <a:t>Address immediate bottlenecks in methodology</a:t>
            </a:r>
          </a:p>
          <a:p>
            <a:endParaRPr lang="en-US" dirty="0" smtClean="0"/>
          </a:p>
          <a:p>
            <a:r>
              <a:rPr lang="en-US" dirty="0" smtClean="0"/>
              <a:t>Source more menu data</a:t>
            </a:r>
          </a:p>
          <a:p>
            <a:pPr lvl="1"/>
            <a:r>
              <a:rPr lang="en-US" dirty="0" smtClean="0"/>
              <a:t>*anomalous classifier dilemma</a:t>
            </a:r>
          </a:p>
          <a:p>
            <a:endParaRPr lang="en-US" dirty="0" smtClean="0"/>
          </a:p>
          <a:p>
            <a:r>
              <a:rPr lang="en-US" dirty="0" smtClean="0"/>
              <a:t>Gluten-Free, allergens, etc.</a:t>
            </a:r>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5274234" y="2689707"/>
            <a:ext cx="2794000" cy="2794000"/>
          </a:xfrm>
          <a:prstGeom prst="rect">
            <a:avLst/>
          </a:prstGeom>
        </p:spPr>
      </p:pic>
      <p:graphicFrame>
        <p:nvGraphicFramePr>
          <p:cNvPr id="8" name="Diagram 7"/>
          <p:cNvGraphicFramePr/>
          <p:nvPr>
            <p:extLst>
              <p:ext uri="{D42A27DB-BD31-4B8C-83A1-F6EECF244321}">
                <p14:modId xmlns:p14="http://schemas.microsoft.com/office/powerpoint/2010/main" val="4104051563"/>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8056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listening </a:t>
            </a:r>
            <a:r>
              <a:rPr lang="en-US" dirty="0" smtClean="0">
                <a:sym typeface="Wingdings"/>
              </a:rPr>
              <a:t></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I’d love to hear your feedback.</a:t>
            </a:r>
          </a:p>
          <a:p>
            <a:endParaRPr lang="en-US" dirty="0"/>
          </a:p>
          <a:p>
            <a:r>
              <a:rPr lang="en-US" dirty="0" smtClean="0"/>
              <a:t>If you’re interested in any aspect of my work, or would like to collaborate, you can reach me at </a:t>
            </a:r>
            <a:r>
              <a:rPr lang="en-US" b="1" dirty="0" smtClean="0"/>
              <a:t>chris@thoughtless.io</a:t>
            </a:r>
            <a:endParaRPr lang="en-US" b="1" dirty="0"/>
          </a:p>
        </p:txBody>
      </p:sp>
      <p:sp>
        <p:nvSpPr>
          <p:cNvPr id="4" name="TextBox 3"/>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spTree>
    <p:extLst>
      <p:ext uri="{BB962C8B-B14F-4D97-AF65-F5344CB8AC3E}">
        <p14:creationId xmlns:p14="http://schemas.microsoft.com/office/powerpoint/2010/main" val="4123922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8" name="Content Placeholder 7" descr="Screen Shot 2017-02-09 at 9.54.28 AM.png"/>
          <p:cNvPicPr>
            <a:picLocks noGrp="1" noChangeAspect="1"/>
          </p:cNvPicPr>
          <p:nvPr>
            <p:ph idx="1"/>
          </p:nvPr>
        </p:nvPicPr>
        <p:blipFill>
          <a:blip r:embed="rId3">
            <a:extLst>
              <a:ext uri="{28A0092B-C50C-407E-A947-70E740481C1C}">
                <a14:useLocalDpi xmlns:a14="http://schemas.microsoft.com/office/drawing/2010/main" val="0"/>
              </a:ext>
            </a:extLst>
          </a:blip>
          <a:srcRect t="20981" b="20981"/>
          <a:stretch>
            <a:fillRect/>
          </a:stretch>
        </p:blipFill>
        <p:spPr>
          <a:xfrm>
            <a:off x="1043490" y="4074420"/>
            <a:ext cx="4231492" cy="2190868"/>
          </a:xfrm>
        </p:spPr>
      </p:pic>
      <p:pic>
        <p:nvPicPr>
          <p:cNvPr id="10" name="Picture 9" descr="Screen Shot 2017-02-09 at 9.56.4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140" y="3087047"/>
            <a:ext cx="3890262" cy="751061"/>
          </a:xfrm>
          <a:prstGeom prst="rect">
            <a:avLst/>
          </a:prstGeom>
        </p:spPr>
      </p:pic>
      <p:graphicFrame>
        <p:nvGraphicFramePr>
          <p:cNvPr id="11" name="Diagram 10"/>
          <p:cNvGraphicFramePr/>
          <p:nvPr>
            <p:extLst>
              <p:ext uri="{D42A27DB-BD31-4B8C-83A1-F6EECF244321}">
                <p14:modId xmlns:p14="http://schemas.microsoft.com/office/powerpoint/2010/main" val="2988900799"/>
              </p:ext>
            </p:extLst>
          </p:nvPr>
        </p:nvGraphicFramePr>
        <p:xfrm>
          <a:off x="1286765" y="139700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Circular Arrow 11"/>
          <p:cNvSpPr/>
          <p:nvPr/>
        </p:nvSpPr>
        <p:spPr>
          <a:xfrm rot="16411431">
            <a:off x="2213613" y="1001043"/>
            <a:ext cx="4783057" cy="4193696"/>
          </a:xfrm>
          <a:prstGeom prst="circularArrow">
            <a:avLst>
              <a:gd name="adj1" fmla="val 8252"/>
              <a:gd name="adj2" fmla="val 576426"/>
              <a:gd name="adj3" fmla="val 2962443"/>
              <a:gd name="adj4" fmla="val 52669"/>
              <a:gd name="adj5" fmla="val 9627"/>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pic>
        <p:nvPicPr>
          <p:cNvPr id="14" name="Picture 13" descr="Screen Shot 2017-02-09 at 9.54.11 A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2526" y="686465"/>
            <a:ext cx="3770977" cy="2235260"/>
          </a:xfrm>
          <a:prstGeom prst="rect">
            <a:avLst/>
          </a:prstGeom>
        </p:spPr>
      </p:pic>
    </p:spTree>
    <p:extLst>
      <p:ext uri="{BB962C8B-B14F-4D97-AF65-F5344CB8AC3E}">
        <p14:creationId xmlns:p14="http://schemas.microsoft.com/office/powerpoint/2010/main" val="747925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Where can I eat vegan food?!</a:t>
            </a:r>
          </a:p>
          <a:p>
            <a:r>
              <a:rPr lang="en-US" dirty="0" smtClean="0"/>
              <a:t>At BEST:</a:t>
            </a:r>
          </a:p>
          <a:p>
            <a:pPr lvl="1"/>
            <a:r>
              <a:rPr lang="en-US" dirty="0" smtClean="0"/>
              <a:t>Surface vegan-only venues, but that’s only 2% of SF</a:t>
            </a:r>
          </a:p>
          <a:p>
            <a:pPr lvl="1"/>
            <a:r>
              <a:rPr lang="en-US" dirty="0"/>
              <a:t>M</a:t>
            </a:r>
            <a:r>
              <a:rPr lang="en-US" dirty="0" smtClean="0"/>
              <a:t>ore commonly, vegan searches = noise (tips, reviews)</a:t>
            </a:r>
          </a:p>
          <a:p>
            <a:r>
              <a:rPr lang="en-US" dirty="0" smtClean="0">
                <a:sym typeface="Wingdings"/>
              </a:rPr>
              <a:t> A tool that tells you which </a:t>
            </a:r>
            <a:r>
              <a:rPr lang="en-US" i="1" dirty="0" smtClean="0">
                <a:sym typeface="Wingdings"/>
              </a:rPr>
              <a:t>dishes</a:t>
            </a:r>
            <a:r>
              <a:rPr lang="en-US" dirty="0" smtClean="0">
                <a:sym typeface="Wingdings"/>
              </a:rPr>
              <a:t> you can eat</a:t>
            </a:r>
            <a:endParaRPr lang="en-US" dirty="0" smtClean="0"/>
          </a:p>
        </p:txBody>
      </p:sp>
      <p:graphicFrame>
        <p:nvGraphicFramePr>
          <p:cNvPr id="4" name="Diagram 3"/>
          <p:cNvGraphicFramePr/>
          <p:nvPr>
            <p:extLst>
              <p:ext uri="{D42A27DB-BD31-4B8C-83A1-F6EECF244321}">
                <p14:modId xmlns:p14="http://schemas.microsoft.com/office/powerpoint/2010/main" val="2317215721"/>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spTree>
    <p:extLst>
      <p:ext uri="{BB962C8B-B14F-4D97-AF65-F5344CB8AC3E}">
        <p14:creationId xmlns:p14="http://schemas.microsoft.com/office/powerpoint/2010/main" val="940461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Solved (?)</a:t>
            </a:r>
            <a:endParaRPr lang="en-US" dirty="0"/>
          </a:p>
        </p:txBody>
      </p:sp>
      <p:sp>
        <p:nvSpPr>
          <p:cNvPr id="3" name="Content Placeholder 2"/>
          <p:cNvSpPr>
            <a:spLocks noGrp="1"/>
          </p:cNvSpPr>
          <p:nvPr>
            <p:ph idx="1"/>
          </p:nvPr>
        </p:nvSpPr>
        <p:spPr/>
        <p:txBody>
          <a:bodyPr/>
          <a:lstStyle/>
          <a:p>
            <a:r>
              <a:rPr lang="en-US" dirty="0" smtClean="0"/>
              <a:t>Not entirely</a:t>
            </a:r>
          </a:p>
          <a:p>
            <a:pPr lvl="1"/>
            <a:r>
              <a:rPr lang="en-US" dirty="0" smtClean="0"/>
              <a:t>Tough problem classifying anomalies (as I guessed, but still)</a:t>
            </a:r>
          </a:p>
          <a:p>
            <a:endParaRPr lang="en-US" dirty="0" smtClean="0"/>
          </a:p>
          <a:p>
            <a:r>
              <a:rPr lang="en-US" dirty="0" smtClean="0"/>
              <a:t>Achievements</a:t>
            </a:r>
          </a:p>
          <a:p>
            <a:pPr lvl="1"/>
            <a:r>
              <a:rPr lang="en-US" dirty="0" smtClean="0"/>
              <a:t>Made tool for identifying food groups</a:t>
            </a:r>
          </a:p>
          <a:p>
            <a:pPr lvl="1"/>
            <a:r>
              <a:rPr lang="en-US" dirty="0" smtClean="0"/>
              <a:t>Minimized  technical bottlenecks</a:t>
            </a:r>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graphicFrame>
        <p:nvGraphicFramePr>
          <p:cNvPr id="10" name="Diagram 9"/>
          <p:cNvGraphicFramePr/>
          <p:nvPr>
            <p:extLst>
              <p:ext uri="{D42A27DB-BD31-4B8C-83A1-F6EECF244321}">
                <p14:modId xmlns:p14="http://schemas.microsoft.com/office/powerpoint/2010/main" val="3698700627"/>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0597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Potential</a:t>
            </a:r>
            <a:endParaRPr lang="en-US" dirty="0"/>
          </a:p>
        </p:txBody>
      </p:sp>
      <p:sp>
        <p:nvSpPr>
          <p:cNvPr id="3" name="Content Placeholder 2"/>
          <p:cNvSpPr>
            <a:spLocks noGrp="1"/>
          </p:cNvSpPr>
          <p:nvPr>
            <p:ph idx="1"/>
          </p:nvPr>
        </p:nvSpPr>
        <p:spPr/>
        <p:txBody>
          <a:bodyPr>
            <a:normAutofit/>
          </a:bodyPr>
          <a:lstStyle/>
          <a:p>
            <a:r>
              <a:rPr lang="en-US" dirty="0"/>
              <a:t>N</a:t>
            </a:r>
            <a:r>
              <a:rPr lang="en-US" dirty="0" smtClean="0"/>
              <a:t>ascent market, but pain point is very large</a:t>
            </a:r>
          </a:p>
          <a:p>
            <a:pPr lvl="1"/>
            <a:r>
              <a:rPr lang="en-US" dirty="0" smtClean="0"/>
              <a:t>30% </a:t>
            </a:r>
            <a:r>
              <a:rPr lang="en-US" dirty="0" err="1" smtClean="0"/>
              <a:t>millennials</a:t>
            </a:r>
            <a:r>
              <a:rPr lang="en-US" dirty="0" smtClean="0"/>
              <a:t> eat meat alternatives/week</a:t>
            </a:r>
          </a:p>
          <a:p>
            <a:pPr lvl="1"/>
            <a:r>
              <a:rPr lang="en-US" sz="1000" dirty="0"/>
              <a:t>*http://</a:t>
            </a:r>
            <a:r>
              <a:rPr lang="en-US" sz="1000" dirty="0" err="1"/>
              <a:t>www.mintel.com</a:t>
            </a:r>
            <a:r>
              <a:rPr lang="en-US" sz="1000" dirty="0"/>
              <a:t>/global-food-and-drink-</a:t>
            </a:r>
            <a:r>
              <a:rPr lang="en-US" sz="1000" dirty="0" smtClean="0"/>
              <a:t>trends; </a:t>
            </a:r>
            <a:r>
              <a:rPr lang="en-US" sz="1000" dirty="0"/>
              <a:t>http://</a:t>
            </a:r>
            <a:r>
              <a:rPr lang="en-US" sz="1000" dirty="0" err="1"/>
              <a:t>latestvegannews.com</a:t>
            </a:r>
            <a:r>
              <a:rPr lang="en-US" sz="1000" dirty="0"/>
              <a:t>/plant-based-food-named-top-trend-2016</a:t>
            </a:r>
            <a:r>
              <a:rPr lang="en-US" sz="1000" dirty="0" smtClean="0"/>
              <a:t>/ (2015)</a:t>
            </a:r>
            <a:endParaRPr lang="en-US" dirty="0" smtClean="0"/>
          </a:p>
          <a:p>
            <a:r>
              <a:rPr lang="en-US" dirty="0" smtClean="0"/>
              <a:t>Dietary </a:t>
            </a:r>
            <a:r>
              <a:rPr lang="en-US" dirty="0"/>
              <a:t>anomalies in the US diet</a:t>
            </a:r>
          </a:p>
          <a:p>
            <a:pPr lvl="1"/>
            <a:r>
              <a:rPr lang="en-US" dirty="0" smtClean="0"/>
              <a:t>8 allergens | 90% allergens</a:t>
            </a:r>
          </a:p>
          <a:p>
            <a:pPr lvl="2"/>
            <a:r>
              <a:rPr lang="en-US" dirty="0" smtClean="0"/>
              <a:t>Milk, egg, peanut, tree nut, fish, shellfish, soy, wheat/gluten</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graphicFrame>
        <p:nvGraphicFramePr>
          <p:cNvPr id="7" name="Diagram 6"/>
          <p:cNvGraphicFramePr/>
          <p:nvPr>
            <p:extLst>
              <p:ext uri="{D42A27DB-BD31-4B8C-83A1-F6EECF244321}">
                <p14:modId xmlns:p14="http://schemas.microsoft.com/office/powerpoint/2010/main" val="3698700627"/>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168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10038" t="7720" r="8078" b="7136"/>
          <a:stretch/>
        </p:blipFill>
        <p:spPr>
          <a:xfrm>
            <a:off x="6309906" y="761032"/>
            <a:ext cx="1758328" cy="1828335"/>
          </a:xfrm>
          <a:prstGeom prst="rect">
            <a:avLst/>
          </a:prstGeom>
        </p:spPr>
      </p:pic>
      <p:pic>
        <p:nvPicPr>
          <p:cNvPr id="10" name="Picture 9"/>
          <p:cNvPicPr>
            <a:picLocks noChangeAspect="1"/>
          </p:cNvPicPr>
          <p:nvPr/>
        </p:nvPicPr>
        <p:blipFill>
          <a:blip r:embed="rId5"/>
          <a:stretch>
            <a:fillRect/>
          </a:stretch>
        </p:blipFill>
        <p:spPr>
          <a:xfrm>
            <a:off x="815802" y="2109286"/>
            <a:ext cx="3424611" cy="903717"/>
          </a:xfrm>
          <a:prstGeom prst="rect">
            <a:avLst/>
          </a:prstGeom>
        </p:spPr>
      </p:pic>
      <p:pic>
        <p:nvPicPr>
          <p:cNvPr id="12" name="Picture 11" descr="locu.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2139" y="3013003"/>
            <a:ext cx="1887054" cy="838796"/>
          </a:xfrm>
          <a:prstGeom prst="rect">
            <a:avLst/>
          </a:prstGeom>
        </p:spPr>
      </p:pic>
      <p:pic>
        <p:nvPicPr>
          <p:cNvPr id="14" name="Picture 13"/>
          <p:cNvPicPr>
            <a:picLocks noChangeAspect="1"/>
          </p:cNvPicPr>
          <p:nvPr/>
        </p:nvPicPr>
        <p:blipFill>
          <a:blip r:embed="rId7"/>
          <a:stretch>
            <a:fillRect/>
          </a:stretch>
        </p:blipFill>
        <p:spPr>
          <a:xfrm>
            <a:off x="5099790" y="2196922"/>
            <a:ext cx="1621394" cy="1621394"/>
          </a:xfrm>
          <a:prstGeom prst="rect">
            <a:avLst/>
          </a:prstGeom>
        </p:spPr>
      </p:pic>
      <p:pic>
        <p:nvPicPr>
          <p:cNvPr id="15" name="Picture 14"/>
          <p:cNvPicPr>
            <a:picLocks noChangeAspect="1"/>
          </p:cNvPicPr>
          <p:nvPr/>
        </p:nvPicPr>
        <p:blipFill>
          <a:blip r:embed="rId8"/>
          <a:stretch>
            <a:fillRect/>
          </a:stretch>
        </p:blipFill>
        <p:spPr>
          <a:xfrm>
            <a:off x="1783779" y="4220828"/>
            <a:ext cx="1146765" cy="1146765"/>
          </a:xfrm>
          <a:prstGeom prst="rect">
            <a:avLst/>
          </a:prstGeom>
        </p:spPr>
      </p:pic>
      <p:pic>
        <p:nvPicPr>
          <p:cNvPr id="16" name="Picture 15" descr="MySQL.svg.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14468" y="4220828"/>
            <a:ext cx="1906716" cy="986130"/>
          </a:xfrm>
          <a:prstGeom prst="rect">
            <a:avLst/>
          </a:prstGeom>
        </p:spPr>
      </p:pic>
      <p:cxnSp>
        <p:nvCxnSpPr>
          <p:cNvPr id="18" name="Straight Connector 17"/>
          <p:cNvCxnSpPr/>
          <p:nvPr/>
        </p:nvCxnSpPr>
        <p:spPr>
          <a:xfrm>
            <a:off x="1043492" y="4075372"/>
            <a:ext cx="702474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22" name="Diagram 21"/>
          <p:cNvGraphicFramePr/>
          <p:nvPr>
            <p:extLst>
              <p:ext uri="{D42A27DB-BD31-4B8C-83A1-F6EECF244321}">
                <p14:modId xmlns:p14="http://schemas.microsoft.com/office/powerpoint/2010/main" val="3942967355"/>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8406138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par>
                                <p:cTn id="17" presetID="9"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Up</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9" name="Picture 8" descr="Screen Shot 2017-02-09 at 11.11.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90" y="863980"/>
            <a:ext cx="5319980" cy="4619727"/>
          </a:xfrm>
          <a:prstGeom prst="rect">
            <a:avLst/>
          </a:prstGeom>
        </p:spPr>
      </p:pic>
      <p:pic>
        <p:nvPicPr>
          <p:cNvPr id="8" name="Picture 7" descr="Screen Shot 2017-02-09 at 11.05.3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490" y="863980"/>
            <a:ext cx="6047635" cy="4579763"/>
          </a:xfrm>
          <a:prstGeom prst="rect">
            <a:avLst/>
          </a:prstGeom>
        </p:spPr>
      </p:pic>
      <p:pic>
        <p:nvPicPr>
          <p:cNvPr id="11" name="Picture 10" descr="Screen Shot 2017-02-09 at 11.05.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492" y="1002454"/>
            <a:ext cx="5487438" cy="4481253"/>
          </a:xfrm>
          <a:prstGeom prst="rect">
            <a:avLst/>
          </a:prstGeom>
        </p:spPr>
      </p:pic>
      <p:pic>
        <p:nvPicPr>
          <p:cNvPr id="10" name="Picture 9" descr="Screen Shot 2017-02-09 at 11.16.16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492" y="863980"/>
            <a:ext cx="5537872" cy="4579763"/>
          </a:xfrm>
          <a:prstGeom prst="rect">
            <a:avLst/>
          </a:prstGeom>
        </p:spPr>
      </p:pic>
      <p:pic>
        <p:nvPicPr>
          <p:cNvPr id="12" name="Picture 11" descr="Screen Shot 2017-02-09 at 11.51.09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3492" y="1356448"/>
            <a:ext cx="7495432" cy="4087295"/>
          </a:xfrm>
          <a:prstGeom prst="rect">
            <a:avLst/>
          </a:prstGeom>
        </p:spPr>
      </p:pic>
      <p:pic>
        <p:nvPicPr>
          <p:cNvPr id="13" name="Picture 12" descr="Screen Shot 2017-02-09 at 11.51.1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3492" y="1227343"/>
            <a:ext cx="7327900" cy="4216400"/>
          </a:xfrm>
          <a:prstGeom prst="rect">
            <a:avLst/>
          </a:prstGeom>
        </p:spPr>
      </p:pic>
      <p:graphicFrame>
        <p:nvGraphicFramePr>
          <p:cNvPr id="15" name="Diagram 14"/>
          <p:cNvGraphicFramePr/>
          <p:nvPr>
            <p:extLst>
              <p:ext uri="{D42A27DB-BD31-4B8C-83A1-F6EECF244321}">
                <p14:modId xmlns:p14="http://schemas.microsoft.com/office/powerpoint/2010/main" val="71283268"/>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5869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xit" presetSubtype="1" fill="hold" nodeType="clickEffect">
                                  <p:stCondLst>
                                    <p:cond delay="0"/>
                                  </p:stCondLst>
                                  <p:childTnLst>
                                    <p:animEffect transition="out" filter="wheel(1)">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heckerboard(across)">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xit" presetSubtype="12" fill="hold" nodeType="clickEffect">
                                  <p:stCondLst>
                                    <p:cond delay="0"/>
                                  </p:stCondLst>
                                  <p:childTnLst>
                                    <p:animEffect transition="out" filter="strips(downLeft)">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checkerboard(across)">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money, fewer problems”</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3" name="Picture 2" descr="Screen Shot 2017-02-09 at 11.30.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92" y="1135704"/>
            <a:ext cx="6451600" cy="4203700"/>
          </a:xfrm>
          <a:prstGeom prst="rect">
            <a:avLst/>
          </a:prstGeom>
        </p:spPr>
      </p:pic>
      <p:pic>
        <p:nvPicPr>
          <p:cNvPr id="4" name="Picture 3" descr="Screen Shot 2017-02-09 at 11.36.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490" y="1027664"/>
            <a:ext cx="6375400" cy="4216400"/>
          </a:xfrm>
          <a:prstGeom prst="rect">
            <a:avLst/>
          </a:prstGeom>
        </p:spPr>
      </p:pic>
      <p:pic>
        <p:nvPicPr>
          <p:cNvPr id="7" name="Picture 6" descr="Screen Shot 2017-02-09 at 11.42.04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1884" y="2170664"/>
            <a:ext cx="5359400" cy="2070100"/>
          </a:xfrm>
          <a:prstGeom prst="rect">
            <a:avLst/>
          </a:prstGeom>
        </p:spPr>
      </p:pic>
      <p:pic>
        <p:nvPicPr>
          <p:cNvPr id="12" name="Picture 11" descr="Screen Shot 2017-02-09 at 11.41.00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7122" y="2183364"/>
            <a:ext cx="5575300" cy="2057400"/>
          </a:xfrm>
          <a:prstGeom prst="rect">
            <a:avLst/>
          </a:prstGeom>
        </p:spPr>
      </p:pic>
      <p:graphicFrame>
        <p:nvGraphicFramePr>
          <p:cNvPr id="13" name="Diagram 12"/>
          <p:cNvGraphicFramePr/>
          <p:nvPr>
            <p:extLst>
              <p:ext uri="{D42A27DB-BD31-4B8C-83A1-F6EECF244321}">
                <p14:modId xmlns:p14="http://schemas.microsoft.com/office/powerpoint/2010/main" val="71283268"/>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31746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nodeType="clickEffect">
                                  <p:stCondLst>
                                    <p:cond delay="0"/>
                                  </p:stCondLst>
                                  <p:childTnLst>
                                    <p:animEffect transition="out" filter="strips(down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8" presetClass="exit" presetSubtype="12" fill="hold" nodeType="withEffect">
                                  <p:stCondLst>
                                    <p:cond delay="0"/>
                                  </p:stCondLst>
                                  <p:childTnLst>
                                    <p:animEffect transition="out" filter="strips(downLeft)">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Boiled down</a:t>
            </a:r>
            <a:endParaRPr lang="en-US" dirty="0"/>
          </a:p>
        </p:txBody>
      </p:sp>
      <p:sp>
        <p:nvSpPr>
          <p:cNvPr id="5" name="TextBox 4"/>
          <p:cNvSpPr txBox="1"/>
          <p:nvPr/>
        </p:nvSpPr>
        <p:spPr>
          <a:xfrm>
            <a:off x="4814468" y="-2773"/>
            <a:ext cx="3253766" cy="584776"/>
          </a:xfrm>
          <a:prstGeom prst="rect">
            <a:avLst/>
          </a:prstGeom>
          <a:noFill/>
        </p:spPr>
        <p:txBody>
          <a:bodyPr wrap="square" rtlCol="0">
            <a:spAutoFit/>
          </a:bodyPr>
          <a:lstStyle/>
          <a:p>
            <a:pPr algn="ctr"/>
            <a:r>
              <a:rPr lang="en-US" sz="3200" i="1" dirty="0" smtClean="0">
                <a:solidFill>
                  <a:schemeClr val="accent1"/>
                </a:solidFill>
                <a:latin typeface="+mj-lt"/>
              </a:rPr>
              <a:t>Next Dish</a:t>
            </a:r>
            <a:endParaRPr lang="en-US" sz="3200" i="1" dirty="0">
              <a:solidFill>
                <a:schemeClr val="accent1"/>
              </a:solidFill>
              <a:latin typeface="+mj-lt"/>
            </a:endParaRPr>
          </a:p>
        </p:txBody>
      </p:sp>
      <p:pic>
        <p:nvPicPr>
          <p:cNvPr id="8" name="Picture 7" descr="Screen Shot 2017-02-09 at 12.27.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743" y="2698970"/>
            <a:ext cx="4394200" cy="1384300"/>
          </a:xfrm>
          <a:prstGeom prst="rect">
            <a:avLst/>
          </a:prstGeom>
        </p:spPr>
      </p:pic>
      <p:pic>
        <p:nvPicPr>
          <p:cNvPr id="9" name="Picture 8" descr="Screen Shot 2017-02-09 at 12.28.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8743" y="2698970"/>
            <a:ext cx="4335141" cy="1589087"/>
          </a:xfrm>
          <a:prstGeom prst="rect">
            <a:avLst/>
          </a:prstGeom>
        </p:spPr>
      </p:pic>
      <p:pic>
        <p:nvPicPr>
          <p:cNvPr id="10" name="Picture 9" descr="Screen Shot 2017-02-09 at 12.28.3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3492" y="2693189"/>
            <a:ext cx="4320392" cy="1447801"/>
          </a:xfrm>
          <a:prstGeom prst="rect">
            <a:avLst/>
          </a:prstGeom>
        </p:spPr>
      </p:pic>
      <p:pic>
        <p:nvPicPr>
          <p:cNvPr id="11" name="Picture 10" descr="Screen Shot 2017-02-09 at 12.28.5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8743" y="2693189"/>
            <a:ext cx="5041900" cy="1435100"/>
          </a:xfrm>
          <a:prstGeom prst="rect">
            <a:avLst/>
          </a:prstGeom>
        </p:spPr>
      </p:pic>
      <p:pic>
        <p:nvPicPr>
          <p:cNvPr id="13" name="Picture 12" descr="Screen Shot 2017-02-09 at 12.29.5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1693" y="2693189"/>
            <a:ext cx="5448300" cy="939800"/>
          </a:xfrm>
          <a:prstGeom prst="rect">
            <a:avLst/>
          </a:prstGeom>
        </p:spPr>
      </p:pic>
      <p:pic>
        <p:nvPicPr>
          <p:cNvPr id="14" name="Picture 13" descr="Screen Shot 2017-02-09 at 12.30.08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2349" y="3060920"/>
            <a:ext cx="6591300" cy="723900"/>
          </a:xfrm>
          <a:prstGeom prst="rect">
            <a:avLst/>
          </a:prstGeom>
        </p:spPr>
      </p:pic>
      <p:pic>
        <p:nvPicPr>
          <p:cNvPr id="15" name="Picture 14" descr="Screen Shot 2017-02-09 at 12.30.32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3000" y="3060920"/>
            <a:ext cx="2959100" cy="393700"/>
          </a:xfrm>
          <a:prstGeom prst="rect">
            <a:avLst/>
          </a:prstGeom>
        </p:spPr>
      </p:pic>
      <p:pic>
        <p:nvPicPr>
          <p:cNvPr id="16" name="Picture 15" descr="Screen Shot 2017-02-09 at 12.30.54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9743" y="3010120"/>
            <a:ext cx="5321300" cy="889000"/>
          </a:xfrm>
          <a:prstGeom prst="rect">
            <a:avLst/>
          </a:prstGeom>
        </p:spPr>
      </p:pic>
      <p:graphicFrame>
        <p:nvGraphicFramePr>
          <p:cNvPr id="17" name="Diagram 16"/>
          <p:cNvGraphicFramePr/>
          <p:nvPr>
            <p:extLst>
              <p:ext uri="{D42A27DB-BD31-4B8C-83A1-F6EECF244321}">
                <p14:modId xmlns:p14="http://schemas.microsoft.com/office/powerpoint/2010/main" val="4100625248"/>
              </p:ext>
            </p:extLst>
          </p:nvPr>
        </p:nvGraphicFramePr>
        <p:xfrm>
          <a:off x="1043492" y="5483707"/>
          <a:ext cx="7024742" cy="67512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1103789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xit" presetSubtype="12" fill="hold" nodeType="clickEffect">
                                  <p:stCondLst>
                                    <p:cond delay="0"/>
                                  </p:stCondLst>
                                  <p:childTnLst>
                                    <p:animEffect transition="out" filter="strips(downLeft)">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8" presetClass="exit" presetSubtype="12" fill="hold" nodeType="withEffect">
                                  <p:stCondLst>
                                    <p:cond delay="0"/>
                                  </p:stCondLst>
                                  <p:childTnLst>
                                    <p:animEffect transition="out" filter="strips(downLeft)">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8" presetClass="exit" presetSubtype="12" fill="hold" nodeType="withEffect">
                                  <p:stCondLst>
                                    <p:cond delay="0"/>
                                  </p:stCondLst>
                                  <p:childTnLst>
                                    <p:animEffect transition="out" filter="strips(downLeft)">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18" presetClass="exit" presetSubtype="12" fill="hold" nodeType="withEffect">
                                  <p:stCondLst>
                                    <p:cond delay="0"/>
                                  </p:stCondLst>
                                  <p:childTnLst>
                                    <p:animEffect transition="out" filter="strips(downLeft)">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xit" presetSubtype="12" fill="hold" nodeType="clickEffect">
                                  <p:stCondLst>
                                    <p:cond delay="0"/>
                                  </p:stCondLst>
                                  <p:childTnLst>
                                    <p:animEffect transition="out" filter="strips(downLeft)">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xit" presetSubtype="12" fill="hold" nodeType="clickEffect">
                                  <p:stCondLst>
                                    <p:cond delay="0"/>
                                  </p:stCondLst>
                                  <p:childTnLst>
                                    <p:animEffect transition="out" filter="strips(downLeft)">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xit" presetSubtype="12" fill="hold" nodeType="clickEffect">
                                  <p:stCondLst>
                                    <p:cond delay="0"/>
                                  </p:stCondLst>
                                  <p:childTnLst>
                                    <p:animEffect transition="out" filter="strips(downLeft)">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dissolve">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396</TotalTime>
  <Words>1818</Words>
  <Application>Microsoft Macintosh PowerPoint</Application>
  <PresentationFormat>On-screen Show (4:3)</PresentationFormat>
  <Paragraphs>222</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Next Dish</vt:lpstr>
      <vt:lpstr>PowerPoint Presentation</vt:lpstr>
      <vt:lpstr>Problem</vt:lpstr>
      <vt:lpstr>Problem Solved (?)</vt:lpstr>
      <vt:lpstr>Market Potential</vt:lpstr>
      <vt:lpstr>Data</vt:lpstr>
      <vt:lpstr>Order Up</vt:lpstr>
      <vt:lpstr>“More money, fewer problems”</vt:lpstr>
      <vt:lpstr>Boiled down</vt:lpstr>
      <vt:lpstr>Ingredients of a Prediction widget</vt:lpstr>
      <vt:lpstr>PowerPoint Presentation</vt:lpstr>
      <vt:lpstr>A model is like a recipe</vt:lpstr>
      <vt:lpstr>ROC</vt:lpstr>
      <vt:lpstr>Mixed outcome</vt:lpstr>
      <vt:lpstr>Bottlenecks and Regrets</vt:lpstr>
      <vt:lpstr>Product development</vt:lpstr>
      <vt:lpstr>Thanks for listening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Dish</dc:title>
  <dc:creator>Christopher Davis</dc:creator>
  <cp:lastModifiedBy>Christopher Davis</cp:lastModifiedBy>
  <cp:revision>144</cp:revision>
  <dcterms:created xsi:type="dcterms:W3CDTF">2017-02-09T17:13:02Z</dcterms:created>
  <dcterms:modified xsi:type="dcterms:W3CDTF">2017-02-09T23:49:47Z</dcterms:modified>
</cp:coreProperties>
</file>