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59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64" autoAdjust="0"/>
  </p:normalViewPr>
  <p:slideViewPr>
    <p:cSldViewPr>
      <p:cViewPr varScale="1">
        <p:scale>
          <a:sx n="62" d="100"/>
          <a:sy n="62" d="100"/>
        </p:scale>
        <p:origin x="-99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418D1-6247-42BB-9EE4-EF214D0C1349}" type="datetimeFigureOut">
              <a:rPr lang="en-NZ" smtClean="0"/>
              <a:t>30/03/2014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FD7D0-1333-4332-9FEA-05A5B0C8F2A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830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FD7D0-1333-4332-9FEA-05A5B0C8F2A4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6390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30/03/2014</a:t>
            </a:fld>
            <a:endParaRPr lang="en-N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30/03/2014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30/03/2014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30/03/2014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30/03/2014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30/03/2014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30/03/2014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30/03/2014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30/03/2014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30/03/2014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E8D0-FF6D-4F21-9C64-1DD6C1B6D548}" type="datetimeFigureOut">
              <a:rPr lang="en-NZ" smtClean="0"/>
              <a:t>30/03/2014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03E8D0-FF6D-4F21-9C64-1DD6C1B6D548}" type="datetimeFigureOut">
              <a:rPr lang="en-NZ" smtClean="0"/>
              <a:t>30/03/2014</a:t>
            </a:fld>
            <a:endParaRPr lang="en-N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135798-9DC7-49DD-B78D-BDF55DA0C003}" type="slidenum">
              <a:rPr lang="en-NZ" smtClean="0"/>
              <a:t>‹#›</a:t>
            </a:fld>
            <a:endParaRPr lang="en-NZ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otherSadGit/UnitTestDem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q/moq4/wiki/Quickstart" TargetMode="External"/><Relationship Id="rId2" Type="http://schemas.openxmlformats.org/officeDocument/2006/relationships/hyperlink" Target="http://msdn.microsoft.com/en-us/library/dn223671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hyperlink" Target="http://www.nuget.org/packages/Unity/2.1.505.2" TargetMode="External"/><Relationship Id="rId4" Type="http://schemas.openxmlformats.org/officeDocument/2006/relationships/hyperlink" Target="https://github.com/AnotherSadGit/UnitTestDem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NZ" dirty="0" smtClean="0"/>
              <a:t>Unit Testing: </a:t>
            </a:r>
            <a:br>
              <a:rPr lang="en-NZ" dirty="0" smtClean="0"/>
            </a:br>
            <a:r>
              <a:rPr lang="en-NZ" dirty="0" smtClean="0"/>
              <a:t>Removing Dependencies Using Mock Objects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endParaRPr lang="en-NZ" dirty="0" smtClean="0">
              <a:latin typeface="+mj-lt"/>
            </a:endParaRPr>
          </a:p>
          <a:p>
            <a:pPr algn="l"/>
            <a:endParaRPr lang="en-NZ" dirty="0" smtClean="0">
              <a:latin typeface="+mj-lt"/>
            </a:endParaRPr>
          </a:p>
          <a:p>
            <a:pPr algn="l"/>
            <a:r>
              <a:rPr lang="en-NZ" sz="4200" dirty="0" smtClean="0">
                <a:latin typeface="+mj-lt"/>
              </a:rPr>
              <a:t>Simon Elms</a:t>
            </a:r>
          </a:p>
          <a:p>
            <a:pPr algn="l"/>
            <a:r>
              <a:rPr lang="en-NZ" sz="3500" dirty="0" smtClean="0">
                <a:latin typeface="+mj-lt"/>
              </a:rPr>
              <a:t>Senior Developer</a:t>
            </a:r>
          </a:p>
          <a:p>
            <a:pPr algn="l"/>
            <a:r>
              <a:rPr lang="en-NZ" sz="3500" dirty="0" smtClean="0">
                <a:latin typeface="+mj-lt"/>
              </a:rPr>
              <a:t>Datacom South </a:t>
            </a:r>
            <a:r>
              <a:rPr lang="en-NZ" sz="3500" dirty="0" smtClean="0">
                <a:latin typeface="+mj-lt"/>
              </a:rPr>
              <a:t>Island</a:t>
            </a:r>
          </a:p>
          <a:p>
            <a:pPr algn="l"/>
            <a:r>
              <a:rPr lang="en-NZ" sz="3500" dirty="0" smtClean="0">
                <a:latin typeface="+mj-lt"/>
              </a:rPr>
              <a:t>simon.dev.nz@gmail.com</a:t>
            </a:r>
            <a:endParaRPr lang="en-NZ" sz="3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33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This Presentation: Notes and Code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NZ" dirty="0" smtClean="0">
                <a:solidFill>
                  <a:schemeClr val="tx2"/>
                </a:solidFill>
                <a:latin typeface="+mj-lt"/>
              </a:rPr>
              <a:t>These slides, the sample solution and additional notes:</a:t>
            </a:r>
          </a:p>
          <a:p>
            <a:pPr marL="365760" lvl="1" indent="0">
              <a:buNone/>
            </a:pPr>
            <a:r>
              <a:rPr lang="en-NZ" dirty="0" smtClean="0">
                <a:solidFill>
                  <a:schemeClr val="tx2"/>
                </a:solidFill>
                <a:latin typeface="+mj-lt"/>
                <a:hlinkClick r:id="rId2"/>
              </a:rPr>
              <a:t>https</a:t>
            </a:r>
            <a:r>
              <a:rPr lang="en-NZ" dirty="0">
                <a:solidFill>
                  <a:schemeClr val="tx2"/>
                </a:solidFill>
                <a:latin typeface="+mj-lt"/>
                <a:hlinkClick r:id="rId2"/>
              </a:rPr>
              <a:t>://github.com/AnotherSadGit/UnitTestDemo</a:t>
            </a:r>
            <a:r>
              <a:rPr lang="en-NZ" dirty="0">
                <a:solidFill>
                  <a:schemeClr val="tx2"/>
                </a:solidFill>
                <a:latin typeface="+mj-lt"/>
              </a:rPr>
              <a:t> </a:t>
            </a:r>
            <a:r>
              <a:rPr lang="en-NZ" dirty="0">
                <a:latin typeface="+mj-lt"/>
              </a:rPr>
              <a:t/>
            </a:r>
            <a:br>
              <a:rPr lang="en-NZ" dirty="0">
                <a:latin typeface="+mj-lt"/>
              </a:rPr>
            </a:br>
            <a:endParaRPr lang="en-NZ" sz="600" dirty="0">
              <a:latin typeface="+mj-lt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934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The Problem with Dependencies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00" y="1935164"/>
            <a:ext cx="2818368" cy="4389435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200" y="1936800"/>
            <a:ext cx="2818367" cy="4389435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200" y="1936800"/>
            <a:ext cx="2818367" cy="43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2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>Eliminating Dependencies </a:t>
            </a:r>
            <a:br>
              <a:rPr lang="en-NZ" dirty="0" smtClean="0"/>
            </a:br>
            <a:r>
              <a:rPr lang="en-NZ" dirty="0" smtClean="0"/>
              <a:t>During Test</a:t>
            </a:r>
            <a:endParaRPr lang="en-NZ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200" y="1935163"/>
            <a:ext cx="2818368" cy="438943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200" y="1936801"/>
            <a:ext cx="2818800" cy="184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9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16832"/>
            <a:ext cx="457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Eliminating Dependencies </a:t>
            </a:r>
            <a:br>
              <a:rPr lang="en-NZ" dirty="0"/>
            </a:br>
            <a:r>
              <a:rPr lang="en-NZ" dirty="0"/>
              <a:t>During </a:t>
            </a:r>
            <a:r>
              <a:rPr lang="en-NZ" dirty="0" smtClean="0"/>
              <a:t>Test: How?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2204864"/>
            <a:ext cx="4906888" cy="4119736"/>
          </a:xfrm>
        </p:spPr>
        <p:txBody>
          <a:bodyPr/>
          <a:lstStyle/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Dependency Injection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smtClean="0">
                <a:latin typeface="+mj-lt"/>
              </a:rPr>
              <a:t>Unity Application Block</a:t>
            </a:r>
            <a:br>
              <a:rPr lang="en-NZ" dirty="0" smtClean="0">
                <a:latin typeface="+mj-lt"/>
              </a:rPr>
            </a:br>
            <a:endParaRPr lang="en-NZ" dirty="0" smtClean="0">
              <a:latin typeface="+mj-lt"/>
            </a:endParaRP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Mock Object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solidFill>
                  <a:schemeClr val="tx2"/>
                </a:solidFill>
                <a:latin typeface="+mj-lt"/>
              </a:rPr>
              <a:t>	</a:t>
            </a:r>
            <a:r>
              <a:rPr lang="en-NZ" dirty="0" err="1" smtClean="0">
                <a:latin typeface="+mj-lt"/>
              </a:rPr>
              <a:t>Moq</a:t>
            </a:r>
            <a:r>
              <a:rPr lang="en-NZ" dirty="0" smtClean="0">
                <a:latin typeface="+mj-lt"/>
              </a:rPr>
              <a:t> Mocking Library</a:t>
            </a:r>
          </a:p>
        </p:txBody>
      </p:sp>
    </p:spTree>
    <p:extLst>
      <p:ext uri="{BB962C8B-B14F-4D97-AF65-F5344CB8AC3E}">
        <p14:creationId xmlns:p14="http://schemas.microsoft.com/office/powerpoint/2010/main" val="11430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Dependency </a:t>
            </a:r>
            <a:r>
              <a:rPr lang="en-NZ" dirty="0" smtClean="0"/>
              <a:t>Injection </a:t>
            </a:r>
            <a:br>
              <a:rPr lang="en-NZ" dirty="0" smtClean="0"/>
            </a:br>
            <a:r>
              <a:rPr lang="en-NZ" dirty="0" smtClean="0"/>
              <a:t>Worked Example</a:t>
            </a:r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088" y="836712"/>
            <a:ext cx="3144521" cy="771837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0" y="2181600"/>
            <a:ext cx="3186843" cy="3696978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0" y="2181600"/>
            <a:ext cx="8630284" cy="36969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0" y="2181600"/>
            <a:ext cx="8630284" cy="36969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0" y="2181600"/>
            <a:ext cx="8630284" cy="36969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0" y="2181600"/>
            <a:ext cx="8630284" cy="36969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0" y="2181600"/>
            <a:ext cx="8630284" cy="36969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00" y="2181600"/>
            <a:ext cx="8630284" cy="369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1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Useful References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Unity Application Block:</a:t>
            </a:r>
            <a:r>
              <a:rPr lang="en-NZ" dirty="0">
                <a:solidFill>
                  <a:schemeClr val="tx2"/>
                </a:solidFill>
                <a:latin typeface="+mj-lt"/>
              </a:rPr>
              <a:t/>
            </a:r>
            <a:br>
              <a:rPr lang="en-NZ" dirty="0">
                <a:solidFill>
                  <a:schemeClr val="tx2"/>
                </a:solidFill>
                <a:latin typeface="+mj-lt"/>
              </a:rPr>
            </a:br>
            <a:r>
              <a:rPr lang="en-NZ" dirty="0">
                <a:latin typeface="+mj-lt"/>
              </a:rPr>
              <a:t>Developer's Guide to Dependency Injection Using </a:t>
            </a:r>
            <a:r>
              <a:rPr lang="en-NZ" dirty="0" smtClean="0">
                <a:latin typeface="+mj-lt"/>
              </a:rPr>
              <a:t>Unity:</a:t>
            </a:r>
            <a:br>
              <a:rPr lang="en-NZ" dirty="0" smtClean="0">
                <a:latin typeface="+mj-lt"/>
              </a:rPr>
            </a:br>
            <a:r>
              <a:rPr lang="en-NZ" dirty="0" smtClean="0">
                <a:latin typeface="+mj-lt"/>
                <a:hlinkClick r:id="rId2"/>
              </a:rPr>
              <a:t>http://msdn.microsoft.com/en-us/library/dn223671.aspx</a:t>
            </a:r>
            <a:r>
              <a:rPr lang="en-NZ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endParaRPr lang="en-NZ" sz="800" dirty="0" smtClean="0">
              <a:solidFill>
                <a:schemeClr val="tx2"/>
              </a:solidFill>
              <a:latin typeface="+mj-lt"/>
            </a:endParaRPr>
          </a:p>
          <a:p>
            <a:r>
              <a:rPr lang="en-NZ" dirty="0" err="1" smtClean="0">
                <a:solidFill>
                  <a:schemeClr val="tx2"/>
                </a:solidFill>
                <a:latin typeface="+mj-lt"/>
              </a:rPr>
              <a:t>Moq</a:t>
            </a:r>
            <a:r>
              <a:rPr lang="en-NZ" dirty="0" smtClean="0">
                <a:solidFill>
                  <a:schemeClr val="tx2"/>
                </a:solidFill>
                <a:latin typeface="+mj-lt"/>
              </a:rPr>
              <a:t> Mocking Library:</a:t>
            </a:r>
            <a:br>
              <a:rPr lang="en-NZ" dirty="0" smtClean="0">
                <a:solidFill>
                  <a:schemeClr val="tx2"/>
                </a:solidFill>
                <a:latin typeface="+mj-lt"/>
              </a:rPr>
            </a:br>
            <a:r>
              <a:rPr lang="en-NZ" dirty="0" smtClean="0">
                <a:latin typeface="+mj-lt"/>
              </a:rPr>
              <a:t>Quick Start Guide:</a:t>
            </a:r>
            <a:br>
              <a:rPr lang="en-NZ" dirty="0" smtClean="0">
                <a:latin typeface="+mj-lt"/>
              </a:rPr>
            </a:br>
            <a:r>
              <a:rPr lang="en-NZ" dirty="0" smtClean="0">
                <a:latin typeface="+mj-lt"/>
                <a:hlinkClick r:id="rId3"/>
              </a:rPr>
              <a:t>https://github.com/Moq/moq4/wiki/Quickstart</a:t>
            </a:r>
            <a:r>
              <a:rPr lang="en-NZ" dirty="0" smtClean="0">
                <a:latin typeface="+mj-lt"/>
              </a:rPr>
              <a:t/>
            </a:r>
            <a:br>
              <a:rPr lang="en-NZ" dirty="0" smtClean="0">
                <a:latin typeface="+mj-lt"/>
              </a:rPr>
            </a:br>
            <a:endParaRPr lang="en-NZ" sz="800" dirty="0" smtClean="0">
              <a:latin typeface="+mj-lt"/>
            </a:endParaRPr>
          </a:p>
          <a:p>
            <a:r>
              <a:rPr lang="en-NZ" dirty="0">
                <a:solidFill>
                  <a:schemeClr val="tx2"/>
                </a:solidFill>
                <a:latin typeface="+mj-lt"/>
              </a:rPr>
              <a:t>Sample solution:</a:t>
            </a:r>
            <a:br>
              <a:rPr lang="en-NZ" dirty="0">
                <a:solidFill>
                  <a:schemeClr val="tx2"/>
                </a:solidFill>
                <a:latin typeface="+mj-lt"/>
              </a:rPr>
            </a:br>
            <a:r>
              <a:rPr lang="en-NZ" dirty="0">
                <a:solidFill>
                  <a:schemeClr val="tx2"/>
                </a:solidFill>
                <a:latin typeface="+mj-lt"/>
                <a:hlinkClick r:id="rId4"/>
              </a:rPr>
              <a:t>https://</a:t>
            </a:r>
            <a:r>
              <a:rPr lang="en-NZ" dirty="0" smtClean="0">
                <a:solidFill>
                  <a:schemeClr val="tx2"/>
                </a:solidFill>
                <a:latin typeface="+mj-lt"/>
                <a:hlinkClick r:id="rId4"/>
              </a:rPr>
              <a:t>github.com/AnotherSadGit/UnitTestDemo</a:t>
            </a:r>
            <a:r>
              <a:rPr lang="en-NZ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NZ" dirty="0" smtClean="0">
                <a:latin typeface="+mj-lt"/>
              </a:rPr>
              <a:t/>
            </a:r>
            <a:br>
              <a:rPr lang="en-NZ" dirty="0" smtClean="0">
                <a:latin typeface="+mj-lt"/>
              </a:rPr>
            </a:br>
            <a:endParaRPr lang="en-NZ" sz="800" dirty="0" smtClean="0">
              <a:latin typeface="+mj-lt"/>
            </a:endParaRPr>
          </a:p>
          <a:p>
            <a:r>
              <a:rPr lang="en-NZ" dirty="0" smtClean="0">
                <a:solidFill>
                  <a:schemeClr val="tx2"/>
                </a:solidFill>
                <a:latin typeface="+mj-lt"/>
              </a:rPr>
              <a:t>How to Install </a:t>
            </a:r>
            <a:r>
              <a:rPr lang="en-NZ" dirty="0">
                <a:solidFill>
                  <a:schemeClr val="tx2"/>
                </a:solidFill>
                <a:latin typeface="+mj-lt"/>
              </a:rPr>
              <a:t>Unity 2.1 </a:t>
            </a:r>
            <a:r>
              <a:rPr lang="en-NZ" dirty="0" smtClean="0">
                <a:solidFill>
                  <a:schemeClr val="tx2"/>
                </a:solidFill>
                <a:latin typeface="+mj-lt"/>
              </a:rPr>
              <a:t>in Visual </a:t>
            </a:r>
            <a:r>
              <a:rPr lang="en-NZ" dirty="0">
                <a:solidFill>
                  <a:schemeClr val="tx2"/>
                </a:solidFill>
                <a:latin typeface="+mj-lt"/>
              </a:rPr>
              <a:t>Studio 2010:</a:t>
            </a:r>
            <a:br>
              <a:rPr lang="en-NZ" dirty="0">
                <a:solidFill>
                  <a:schemeClr val="tx2"/>
                </a:solidFill>
                <a:latin typeface="+mj-lt"/>
              </a:rPr>
            </a:br>
            <a:r>
              <a:rPr lang="en-NZ" dirty="0">
                <a:latin typeface="+mj-lt"/>
                <a:hlinkClick r:id="rId5"/>
              </a:rPr>
              <a:t>http://</a:t>
            </a:r>
            <a:r>
              <a:rPr lang="en-NZ" dirty="0" smtClean="0">
                <a:latin typeface="+mj-lt"/>
                <a:hlinkClick r:id="rId5"/>
              </a:rPr>
              <a:t>www.nuget.org/packages/Unity/2.1.505.2</a:t>
            </a:r>
            <a:endParaRPr lang="en-NZ" dirty="0" smtClean="0">
              <a:latin typeface="+mj-lt"/>
            </a:endParaRPr>
          </a:p>
          <a:p>
            <a:endParaRPr lang="en-NZ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461" y="764704"/>
            <a:ext cx="2063851" cy="15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12441</TotalTime>
  <Words>49</Words>
  <Application>Microsoft Office PowerPoint</Application>
  <PresentationFormat>On-screen Show (4:3)</PresentationFormat>
  <Paragraphs>23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Unit Testing:  Removing Dependencies Using Mock Objects</vt:lpstr>
      <vt:lpstr>This Presentation: Notes and Code</vt:lpstr>
      <vt:lpstr>The Problem with Dependencies</vt:lpstr>
      <vt:lpstr>Eliminating Dependencies  During Test</vt:lpstr>
      <vt:lpstr>Eliminating Dependencies  During Test: How?</vt:lpstr>
      <vt:lpstr>Dependency Injection  Worked Example</vt:lpstr>
      <vt:lpstr>Useful References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Simon Elms</dc:creator>
  <cp:lastModifiedBy>Simon Elms</cp:lastModifiedBy>
  <cp:revision>53</cp:revision>
  <dcterms:created xsi:type="dcterms:W3CDTF">2014-01-27T02:25:52Z</dcterms:created>
  <dcterms:modified xsi:type="dcterms:W3CDTF">2014-03-29T11:28:00Z</dcterms:modified>
</cp:coreProperties>
</file>