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xWidgets + wxPython"/>
          <p:cNvSpPr txBox="1"/>
          <p:nvPr>
            <p:ph type="ctrTitle"/>
          </p:nvPr>
        </p:nvSpPr>
        <p:spPr>
          <a:xfrm>
            <a:off x="450874" y="4254847"/>
            <a:ext cx="12103052" cy="1243906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wxWidgets + wxPython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Для реагирования на событие надо подписаться на него (Bi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Для реагирования на событие надо подписаться на него (Bind)</a:t>
            </a:r>
          </a:p>
        </p:txBody>
      </p:sp>
      <p:sp>
        <p:nvSpPr>
          <p:cNvPr id="154" name="# привязываем события…"/>
          <p:cNvSpPr txBox="1"/>
          <p:nvPr/>
        </p:nvSpPr>
        <p:spPr>
          <a:xfrm>
            <a:off x="1081549" y="3759199"/>
            <a:ext cx="1084170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b="0" sz="23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привязываем события</a:t>
            </a:r>
          </a:p>
          <a:p>
            <a:pPr algn="l" defTabSz="457200">
              <a:lnSpc>
                <a:spcPts val="4500"/>
              </a:lnSpc>
              <a:defRPr b="0" sz="23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.plusButton.Bind(wx.EVT_BUTTON,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.OnPlusClick)</a:t>
            </a:r>
          </a:p>
        </p:txBody>
      </p:sp>
      <p:sp>
        <p:nvSpPr>
          <p:cNvPr id="155" name="# нажатие на кнопку +…"/>
          <p:cNvSpPr txBox="1"/>
          <p:nvPr/>
        </p:nvSpPr>
        <p:spPr>
          <a:xfrm>
            <a:off x="3523704" y="6375399"/>
            <a:ext cx="699574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# нажатие на кнопку +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OnPlusClick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+ </a:t>
            </a:r>
            <a:r>
              <a:rPr>
                <a:solidFill>
                  <a:srgbClr val="B5CEA8"/>
                </a:solidFill>
              </a:rPr>
              <a:t>1</a:t>
            </a:r>
          </a:p>
        </p:txBody>
      </p:sp>
      <p:sp>
        <p:nvSpPr>
          <p:cNvPr id="156" name="Стрелка 10"/>
          <p:cNvSpPr/>
          <p:nvPr/>
        </p:nvSpPr>
        <p:spPr>
          <a:xfrm rot="4559903">
            <a:off x="5825645" y="4900342"/>
            <a:ext cx="1386127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9" name="import wx…"/>
          <p:cNvSpPr txBox="1"/>
          <p:nvPr/>
        </p:nvSpPr>
        <p:spPr>
          <a:xfrm>
            <a:off x="591411" y="1828800"/>
            <a:ext cx="5573577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900"/>
              </a:lnSpc>
              <a:defRPr b="0" sz="7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D4D4D4"/>
                </a:solidFill>
              </a:rPr>
              <a:t> wx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4EC9B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 </a:t>
            </a:r>
            <a:r>
              <a:t>CounterForm</a:t>
            </a:r>
            <a:r>
              <a:rPr>
                <a:solidFill>
                  <a:srgbClr val="D4D4D4"/>
                </a:solidFill>
              </a:rPr>
              <a:t>(</a:t>
            </a:r>
            <a:r>
              <a:t>wx</a:t>
            </a:r>
            <a:r>
              <a:rPr>
                <a:solidFill>
                  <a:srgbClr val="D4D4D4"/>
                </a:solidFill>
              </a:rPr>
              <a:t>.</a:t>
            </a:r>
            <a:r>
              <a:t>Frame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__init__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parent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title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создаем фрейм, и настраиваем параметры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wx.Frame.</a:t>
            </a:r>
            <a:r>
              <a:rPr>
                <a:solidFill>
                  <a:srgbClr val="DCDCAA"/>
                </a:solidFill>
              </a:rPr>
              <a:t>__init__</a:t>
            </a:r>
            <a:r>
              <a:t>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parent,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title</a:t>
            </a:r>
            <a:r>
              <a:t> = title,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size</a:t>
            </a:r>
            <a:r>
              <a:t> = (</a:t>
            </a:r>
            <a:r>
              <a:rPr>
                <a:solidFill>
                  <a:srgbClr val="B5CEA8"/>
                </a:solidFill>
              </a:rPr>
              <a:t>200</a:t>
            </a:r>
            <a:r>
              <a:t>, </a:t>
            </a:r>
            <a:r>
              <a:rPr>
                <a:solidFill>
                  <a:srgbClr val="B5CEA8"/>
                </a:solidFill>
              </a:rPr>
              <a:t>140</a:t>
            </a:r>
            <a:r>
              <a:t>),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 = wx.MINIMIZE_BOX | wx.CAPTION | wx.CLOSE_BOX | wx.MAXIMIZE_BOX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6A9955"/>
                </a:solidFill>
              </a:rPr>
              <a:t># ui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создаем главный, горизонтальный сизер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[    |    |    ]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 = wx.BoxSizer(wx.HORIZONTAL)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.SetSizer(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создаем элементы управления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 = wx.Button(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"+"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 = wx.Button(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"-"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 = wx.TextCtrl(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"XXX"</a:t>
            </a:r>
            <a:r>
              <a:t>,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 = wx.TE_CENTER | wx.TE_READONLY)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настраиваем их параметры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.plusButton.SetMinSize((</a:t>
            </a:r>
            <a:r>
              <a:rPr>
                <a:solidFill>
                  <a:srgbClr val="B5CEA8"/>
                </a:solidFill>
              </a:rPr>
              <a:t>50</a:t>
            </a:r>
            <a:r>
              <a:t>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.plusButton.MinWidth))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.minusButton.SetMinSize((</a:t>
            </a:r>
            <a:r>
              <a:rPr>
                <a:solidFill>
                  <a:srgbClr val="B5CEA8"/>
                </a:solidFill>
              </a:rPr>
              <a:t>50</a:t>
            </a:r>
            <a:r>
              <a:t>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.minusButton.MinWidth))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.counterText.SetMinSize((</a:t>
            </a:r>
            <a:r>
              <a:rPr>
                <a:solidFill>
                  <a:srgbClr val="B5CEA8"/>
                </a:solidFill>
              </a:rPr>
              <a:t>60</a:t>
            </a:r>
            <a:r>
              <a:t>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.counterText.MinWidth))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запихиваем элементы управления в сизер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.horzSizer.AddStretchSpacer(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 | wx.LEFT | wx.RIGHT, </a:t>
            </a:r>
            <a:r>
              <a:rPr>
                <a:solidFill>
                  <a:srgbClr val="9CDCFE"/>
                </a:solidFill>
              </a:rPr>
              <a:t>border</a:t>
            </a:r>
            <a:r>
              <a:t> = 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.horzSizer.AddStretchSpacer(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привязываем события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.Bind(wx.EVT_SIZE,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.OnSize)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.plusButton.Bind(wx.EVT_BUTTON,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.OnPlusClick)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.minusButton.Bind(wx.EVT_BUTTON,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.OnMinusClick)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инициализация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= </a:t>
            </a:r>
            <a:r>
              <a:rPr>
                <a:solidFill>
                  <a:srgbClr val="B5CEA8"/>
                </a:solidFill>
              </a:rPr>
              <a:t>0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# свойство count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4EC9B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DCDCAA"/>
                </a:solidFill>
              </a:rPr>
              <a:t>@</a:t>
            </a:r>
            <a:r>
              <a:t>property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count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._count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@count.setter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count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._count = </a:t>
            </a:r>
            <a:r>
              <a:rPr>
                <a:solidFill>
                  <a:srgbClr val="DCDCAA"/>
                </a:solidFill>
              </a:rPr>
              <a:t>max</a:t>
            </a:r>
            <a: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t>, value)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.counterText.Value = </a:t>
            </a:r>
            <a:r>
              <a:rPr>
                <a:solidFill>
                  <a:srgbClr val="4EC9B0"/>
                </a:solidFill>
              </a:rPr>
              <a:t>str</a:t>
            </a:r>
            <a:r>
              <a:t>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# изменение размеров окна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OnSize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.Size = (</a:t>
            </a:r>
            <a:r>
              <a:rPr>
                <a:solidFill>
                  <a:srgbClr val="DCDCAA"/>
                </a:solidFill>
              </a:rPr>
              <a:t>max</a:t>
            </a:r>
            <a:r>
              <a:t>(event.Size[</a:t>
            </a:r>
            <a:r>
              <a:rPr>
                <a:solidFill>
                  <a:srgbClr val="B5CEA8"/>
                </a:solidFill>
              </a:rPr>
              <a:t>0</a:t>
            </a:r>
            <a:r>
              <a:t>], </a:t>
            </a:r>
            <a:r>
              <a:rPr>
                <a:solidFill>
                  <a:srgbClr val="B5CEA8"/>
                </a:solidFill>
              </a:rPr>
              <a:t>180</a:t>
            </a:r>
            <a:r>
              <a:t>), </a:t>
            </a:r>
            <a:r>
              <a:rPr>
                <a:solidFill>
                  <a:srgbClr val="DCDCAA"/>
                </a:solidFill>
              </a:rPr>
              <a:t>max</a:t>
            </a:r>
            <a:r>
              <a:t>(event.Size[</a:t>
            </a:r>
            <a:r>
              <a:rPr>
                <a:solidFill>
                  <a:srgbClr val="B5CEA8"/>
                </a:solidFill>
              </a:rPr>
              <a:t>1</a:t>
            </a:r>
            <a:r>
              <a:t>], </a:t>
            </a:r>
            <a:r>
              <a:rPr>
                <a:solidFill>
                  <a:srgbClr val="B5CEA8"/>
                </a:solidFill>
              </a:rPr>
              <a:t>60</a:t>
            </a:r>
            <a:r>
              <a:t>))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.Layout()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# нажатие на кнопку +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OnPlusClick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+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# нажатие на кнопку -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OnMinusClick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 -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создаем приложение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 = wx.App()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создаем форму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form = CounterForm(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, </a:t>
            </a:r>
            <a:r>
              <a:rPr>
                <a:solidFill>
                  <a:srgbClr val="CE9178"/>
                </a:solidFill>
              </a:rPr>
              <a:t>"wxCounter"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показываем форму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form.Show(</a:t>
            </a:r>
            <a:r>
              <a:rPr>
                <a:solidFill>
                  <a:srgbClr val="569CD6"/>
                </a:solidFill>
              </a:rPr>
              <a:t>True</a:t>
            </a:r>
            <a:r>
              <a:t>)</a:t>
            </a: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900"/>
              </a:lnSpc>
              <a:defRPr b="0" sz="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запускаем главный цикл прилижения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900"/>
              </a:lnSpc>
              <a:defRPr b="0" sz="7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app.MainLoop()</a:t>
            </a:r>
          </a:p>
        </p:txBody>
      </p:sp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7050" y="4344099"/>
            <a:ext cx="5030243" cy="330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Стрелка 10"/>
          <p:cNvSpPr/>
          <p:nvPr/>
        </p:nvSpPr>
        <p:spPr>
          <a:xfrm>
            <a:off x="6623526" y="5176800"/>
            <a:ext cx="1386126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https://github.com/AnotherStudent/wxPython"/>
          <p:cNvSpPr txBox="1"/>
          <p:nvPr/>
        </p:nvSpPr>
        <p:spPr>
          <a:xfrm>
            <a:off x="5992977" y="9067800"/>
            <a:ext cx="675924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https://github.com/AnotherStudent/wxPython</a:t>
            </a:r>
          </a:p>
        </p:txBody>
      </p:sp>
      <p:sp>
        <p:nvSpPr>
          <p:cNvPr id="163" name="Загрузить себе:"/>
          <p:cNvSpPr txBox="1"/>
          <p:nvPr/>
        </p:nvSpPr>
        <p:spPr>
          <a:xfrm>
            <a:off x="3429474" y="9067800"/>
            <a:ext cx="25164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Загрузить себе: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xWidg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wxWidgets</a:t>
            </a:r>
          </a:p>
        </p:txBody>
      </p:sp>
      <p:pic>
        <p:nvPicPr>
          <p:cNvPr id="1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599" y="3518099"/>
            <a:ext cx="10869602" cy="2717402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3" name="http://www.wxwidgets.org"/>
          <p:cNvSpPr txBox="1"/>
          <p:nvPr/>
        </p:nvSpPr>
        <p:spPr>
          <a:xfrm>
            <a:off x="4530801" y="8824570"/>
            <a:ext cx="39431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http://www.wxwidgets.org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Нативный Look&amp;F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Нативный Look&amp;Fell</a:t>
            </a:r>
          </a:p>
        </p:txBody>
      </p:sp>
      <p:pic>
        <p:nvPicPr>
          <p:cNvPr id="12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919" y="3734410"/>
            <a:ext cx="5469162" cy="40119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Урна"/>
          <p:cNvSpPr/>
          <p:nvPr/>
        </p:nvSpPr>
        <p:spPr>
          <a:xfrm>
            <a:off x="9060715" y="3734410"/>
            <a:ext cx="3089225" cy="4011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Стрелка 10"/>
          <p:cNvSpPr/>
          <p:nvPr/>
        </p:nvSpPr>
        <p:spPr>
          <a:xfrm>
            <a:off x="6895286" y="5314069"/>
            <a:ext cx="1386127" cy="11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x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wxPython</a:t>
            </a:r>
          </a:p>
        </p:txBody>
      </p:sp>
      <p:pic>
        <p:nvPicPr>
          <p:cNvPr id="13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692400"/>
            <a:ext cx="6985000" cy="4368800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32" name="https://wxpython.org"/>
          <p:cNvSpPr txBox="1"/>
          <p:nvPr/>
        </p:nvSpPr>
        <p:spPr>
          <a:xfrm>
            <a:off x="4927955" y="8875370"/>
            <a:ext cx="31488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https://wxpython.org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имер приложения на wx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Пример приложения на wxPython</a:t>
            </a:r>
          </a:p>
        </p:txBody>
      </p:sp>
      <p:pic>
        <p:nvPicPr>
          <p:cNvPr id="13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300" y="2591247"/>
            <a:ext cx="7950200" cy="7669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Жизненный цикл прилож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Жизненный цикл приложения</a:t>
            </a:r>
          </a:p>
        </p:txBody>
      </p:sp>
      <p:sp>
        <p:nvSpPr>
          <p:cNvPr id="138" name="# создаем приложение…"/>
          <p:cNvSpPr txBox="1"/>
          <p:nvPr/>
        </p:nvSpPr>
        <p:spPr>
          <a:xfrm>
            <a:off x="2813378" y="3479800"/>
            <a:ext cx="7378044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создаем приложение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 = wx.App()</a:t>
            </a: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8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создаем форму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form = CounterForm(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, </a:t>
            </a:r>
            <a:r>
              <a:rPr>
                <a:solidFill>
                  <a:srgbClr val="CE9178"/>
                </a:solidFill>
              </a:rPr>
              <a:t>"wxCounter"</a:t>
            </a:r>
            <a:r>
              <a:t>)</a:t>
            </a: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8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показываем форму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form.Show(</a:t>
            </a:r>
            <a:r>
              <a:rPr>
                <a:solidFill>
                  <a:srgbClr val="569CD6"/>
                </a:solidFill>
              </a:rPr>
              <a:t>True</a:t>
            </a:r>
            <a:r>
              <a:t>)</a:t>
            </a: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8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запускаем главный цикл прилижения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800"/>
              </a:lnSpc>
              <a:defRPr b="0" sz="2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app.MainLoop()</a:t>
            </a:r>
          </a:p>
        </p:txBody>
      </p:sp>
      <p:sp>
        <p:nvSpPr>
          <p:cNvPr id="139" name="Стрелка 10"/>
          <p:cNvSpPr/>
          <p:nvPr/>
        </p:nvSpPr>
        <p:spPr>
          <a:xfrm rot="12748993">
            <a:off x="5243046" y="7494599"/>
            <a:ext cx="1386126" cy="112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Забирает управление, и возвращает при закрытии приложения"/>
          <p:cNvSpPr txBox="1"/>
          <p:nvPr/>
        </p:nvSpPr>
        <p:spPr>
          <a:xfrm>
            <a:off x="2187658" y="8646402"/>
            <a:ext cx="10367499" cy="4363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Забирает управление, и возвращает при закрытии приложения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Простейшее окн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Простейшее окно</a:t>
            </a:r>
          </a:p>
        </p:txBody>
      </p:sp>
      <p:pic>
        <p:nvPicPr>
          <p:cNvPr id="14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376" y="2262706"/>
            <a:ext cx="10698048" cy="695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Создание элементов управл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Создание элементов управления</a:t>
            </a:r>
          </a:p>
        </p:txBody>
      </p:sp>
      <p:pic>
        <p:nvPicPr>
          <p:cNvPr id="14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780" y="2540000"/>
            <a:ext cx="10121240" cy="687999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Стрелка 10"/>
          <p:cNvSpPr/>
          <p:nvPr/>
        </p:nvSpPr>
        <p:spPr>
          <a:xfrm rot="11475813">
            <a:off x="8265001" y="5543398"/>
            <a:ext cx="1386126" cy="112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Абсолютное позиционирование не нужн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Абсолютное позиционирование не нужно</a:t>
            </a:r>
          </a:p>
        </p:txBody>
      </p:sp>
      <p:sp>
        <p:nvSpPr>
          <p:cNvPr id="150" name="# создаем главный, горизонтальный сизер…"/>
          <p:cNvSpPr txBox="1"/>
          <p:nvPr/>
        </p:nvSpPr>
        <p:spPr>
          <a:xfrm>
            <a:off x="284708" y="3644899"/>
            <a:ext cx="12435385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b="0" sz="1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создаем главный, горизонтальный сизер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[    |    |    ]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 = wx.BoxSizer(wx.HORIZONTAL)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.SetSizer(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создаем элементы управления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 = wx.Button(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"+"</a:t>
            </a:r>
            <a:r>
              <a:t>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 = wx.Button(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"-"</a:t>
            </a:r>
            <a:r>
              <a:t>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 = wx.TextCtrl(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,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t> = </a:t>
            </a:r>
            <a:r>
              <a:rPr>
                <a:solidFill>
                  <a:srgbClr val="CE9178"/>
                </a:solidFill>
              </a:rPr>
              <a:t>"XXX"</a:t>
            </a:r>
            <a:r>
              <a:t>,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 = wx.TE_CENTER | wx.TE_READONLY)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# запихиваем элементы управления в сизер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.horzSizer.AddStretchSpacer(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.minusButton,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.counterText,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 | wx.LEFT | wx.RIGHT, </a:t>
            </a:r>
            <a:r>
              <a:rPr>
                <a:solidFill>
                  <a:srgbClr val="9CDCFE"/>
                </a:solidFill>
              </a:rPr>
              <a:t>border</a:t>
            </a:r>
            <a:r>
              <a:t> = </a:t>
            </a:r>
            <a:r>
              <a:rPr>
                <a:solidFill>
                  <a:srgbClr val="B5CEA8"/>
                </a:solidFill>
              </a:rPr>
              <a:t>2</a:t>
            </a:r>
            <a:r>
              <a:t>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.horzSizer.Add(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.plusButton, </a:t>
            </a:r>
            <a:r>
              <a:rPr>
                <a:solidFill>
                  <a:srgbClr val="9CDCFE"/>
                </a:solidFill>
              </a:rPr>
              <a:t>flag</a:t>
            </a:r>
            <a:r>
              <a:t> = wx.ALIGN_CENTER)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.horzSizer.AddStretchSpacer(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</p:txBody>
      </p:sp>
      <p:sp>
        <p:nvSpPr>
          <p:cNvPr id="151" name="https://jenyay.net/Programming/WxSizer"/>
          <p:cNvSpPr txBox="1"/>
          <p:nvPr/>
        </p:nvSpPr>
        <p:spPr>
          <a:xfrm>
            <a:off x="3495700" y="8329270"/>
            <a:ext cx="60134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https://jenyay.net/Programming/WxSizer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