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DC9B50-06C4-4905-BA9C-85350FB19D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Bike Rental Analysis 2023-2024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97C37B-323C-46CF-9986-8296F03993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11/6/2024 5:12:12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on_bike_rental_analysis10" id="10" name="slide10">
            <a:extLst>
              <a:ext uri="{FF2B5EF4-FFF2-40B4-BE49-F238E27FC236}">
                <a16:creationId xmlns:a16="http://schemas.microsoft.com/office/drawing/2014/main" id="{58A07CB0-70D2-4050-9BC0-E16F707B4F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on_bike_rental_analysis1" id="2" name="slide2">
            <a:extLst>
              <a:ext uri="{FF2B5EF4-FFF2-40B4-BE49-F238E27FC236}">
                <a16:creationId xmlns:a16="http://schemas.microsoft.com/office/drawing/2014/main" id="{A142B3A2-EACA-4DD9-B259-8A3BE83F5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on_bike_rental_analysis3" id="3" name="slide3">
            <a:extLst>
              <a:ext uri="{FF2B5EF4-FFF2-40B4-BE49-F238E27FC236}">
                <a16:creationId xmlns:a16="http://schemas.microsoft.com/office/drawing/2014/main" id="{07C6281F-D8B6-4121-B025-093FD3DD55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on_bike_rental_analysis4" id="4" name="slide4">
            <a:extLst>
              <a:ext uri="{FF2B5EF4-FFF2-40B4-BE49-F238E27FC236}">
                <a16:creationId xmlns:a16="http://schemas.microsoft.com/office/drawing/2014/main" id="{DAABFE0E-0A43-4222-B984-96FD1EE51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on_bike_rental_analysis5" id="5" name="slide5">
            <a:extLst>
              <a:ext uri="{FF2B5EF4-FFF2-40B4-BE49-F238E27FC236}">
                <a16:creationId xmlns:a16="http://schemas.microsoft.com/office/drawing/2014/main" id="{5BE42302-B9CE-43BD-BA4B-0AB288B514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on_bike_rental_analysis6" id="6" name="slide6">
            <a:extLst>
              <a:ext uri="{FF2B5EF4-FFF2-40B4-BE49-F238E27FC236}">
                <a16:creationId xmlns:a16="http://schemas.microsoft.com/office/drawing/2014/main" id="{0CF4EFB1-1713-4C2E-AAD8-BE8F471632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on_bike_rental_analysis7" id="7" name="slide7">
            <a:extLst>
              <a:ext uri="{FF2B5EF4-FFF2-40B4-BE49-F238E27FC236}">
                <a16:creationId xmlns:a16="http://schemas.microsoft.com/office/drawing/2014/main" id="{0B7EBA97-CB9D-4CB4-8DC7-B2B9D5C85D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on_bike_rental_analysis8" id="8" name="slide8">
            <a:extLst>
              <a:ext uri="{FF2B5EF4-FFF2-40B4-BE49-F238E27FC236}">
                <a16:creationId xmlns:a16="http://schemas.microsoft.com/office/drawing/2014/main" id="{706FCF46-B5E1-4809-8688-5BE731A432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on_bike_rental_analysis9" id="9" name="slide9">
            <a:extLst>
              <a:ext uri="{FF2B5EF4-FFF2-40B4-BE49-F238E27FC236}">
                <a16:creationId xmlns:a16="http://schemas.microsoft.com/office/drawing/2014/main" id="{0097C37A-7C79-4D55-A4C1-2B9E49DF6E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2024-11-06T23:12:17Z</dcterms:created>
  <dcterms:modified xsi:type="dcterms:W3CDTF">2024-11-06T23:12:17Z</dcterms:modified>
</cp:coreProperties>
</file>