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15120000" cx="10692000"/>
  <p:notesSz cx="6858000" cy="9144000"/>
  <p:embeddedFontLst>
    <p:embeddedFont>
      <p:font typeface="Roboto"/>
      <p:regular r:id="rId24"/>
      <p:bold r:id="rId25"/>
      <p:italic r:id="rId26"/>
      <p:boldItalic r:id="rId27"/>
    </p:embeddedFont>
    <p:embeddedFont>
      <p:font typeface="Amatic SC"/>
      <p:regular r:id="rId28"/>
      <p:bold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762">
          <p15:clr>
            <a:srgbClr val="747775"/>
          </p15:clr>
        </p15:guide>
        <p15:guide id="2" pos="336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762" orient="horz"/>
        <p:guide pos="336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AmaticSC-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maticSC-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16926" y="685800"/>
            <a:ext cx="2424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16926" y="685800"/>
            <a:ext cx="24249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d11fd7a484_0_78:notes"/>
          <p:cNvSpPr/>
          <p:nvPr>
            <p:ph idx="2" type="sldImg"/>
          </p:nvPr>
        </p:nvSpPr>
        <p:spPr>
          <a:xfrm>
            <a:off x="2216926" y="685800"/>
            <a:ext cx="24249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d11fd7a48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11fd7a484_0_85:notes"/>
          <p:cNvSpPr/>
          <p:nvPr>
            <p:ph idx="2" type="sldImg"/>
          </p:nvPr>
        </p:nvSpPr>
        <p:spPr>
          <a:xfrm>
            <a:off x="2216926" y="685800"/>
            <a:ext cx="24249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d11fd7a48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d11fd7a484_0_144:notes"/>
          <p:cNvSpPr/>
          <p:nvPr>
            <p:ph idx="2" type="sldImg"/>
          </p:nvPr>
        </p:nvSpPr>
        <p:spPr>
          <a:xfrm>
            <a:off x="2216926" y="685800"/>
            <a:ext cx="24249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d11fd7a48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d11fd7a484_0_100:notes"/>
          <p:cNvSpPr/>
          <p:nvPr>
            <p:ph idx="2" type="sldImg"/>
          </p:nvPr>
        </p:nvSpPr>
        <p:spPr>
          <a:xfrm>
            <a:off x="2216926" y="685800"/>
            <a:ext cx="24249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d11fd7a48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11fd7a484_0_107:notes"/>
          <p:cNvSpPr/>
          <p:nvPr>
            <p:ph idx="2" type="sldImg"/>
          </p:nvPr>
        </p:nvSpPr>
        <p:spPr>
          <a:xfrm>
            <a:off x="2216926" y="685800"/>
            <a:ext cx="24249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d11fd7a48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11fd7a484_0_153:notes"/>
          <p:cNvSpPr/>
          <p:nvPr>
            <p:ph idx="2" type="sldImg"/>
          </p:nvPr>
        </p:nvSpPr>
        <p:spPr>
          <a:xfrm>
            <a:off x="2216926" y="685800"/>
            <a:ext cx="24249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d11fd7a484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11fd7a484_0_160:notes"/>
          <p:cNvSpPr/>
          <p:nvPr>
            <p:ph idx="2" type="sldImg"/>
          </p:nvPr>
        </p:nvSpPr>
        <p:spPr>
          <a:xfrm>
            <a:off x="2216926" y="685800"/>
            <a:ext cx="24249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d11fd7a48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d11fd7a484_0_168:notes"/>
          <p:cNvSpPr/>
          <p:nvPr>
            <p:ph idx="2" type="sldImg"/>
          </p:nvPr>
        </p:nvSpPr>
        <p:spPr>
          <a:xfrm>
            <a:off x="2216926" y="685800"/>
            <a:ext cx="24249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d11fd7a48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11fd7a484_0_175:notes"/>
          <p:cNvSpPr/>
          <p:nvPr>
            <p:ph idx="2" type="sldImg"/>
          </p:nvPr>
        </p:nvSpPr>
        <p:spPr>
          <a:xfrm>
            <a:off x="2216926" y="685800"/>
            <a:ext cx="24249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d11fd7a484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d11fd7a484_0_21:notes"/>
          <p:cNvSpPr/>
          <p:nvPr>
            <p:ph idx="2" type="sldImg"/>
          </p:nvPr>
        </p:nvSpPr>
        <p:spPr>
          <a:xfrm>
            <a:off x="2216926" y="685800"/>
            <a:ext cx="24249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d11fd7a48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d11fd7a484_0_28:notes"/>
          <p:cNvSpPr/>
          <p:nvPr>
            <p:ph idx="2" type="sldImg"/>
          </p:nvPr>
        </p:nvSpPr>
        <p:spPr>
          <a:xfrm>
            <a:off x="2216926" y="685800"/>
            <a:ext cx="24249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d11fd7a48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11fd7a484_0_40:notes"/>
          <p:cNvSpPr/>
          <p:nvPr>
            <p:ph idx="2" type="sldImg"/>
          </p:nvPr>
        </p:nvSpPr>
        <p:spPr>
          <a:xfrm>
            <a:off x="2216926" y="685800"/>
            <a:ext cx="24249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11fd7a48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11fd7a484_0_47:notes"/>
          <p:cNvSpPr/>
          <p:nvPr>
            <p:ph idx="2" type="sldImg"/>
          </p:nvPr>
        </p:nvSpPr>
        <p:spPr>
          <a:xfrm>
            <a:off x="2216926" y="685800"/>
            <a:ext cx="24249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11fd7a48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11fd7a484_0_53:notes"/>
          <p:cNvSpPr/>
          <p:nvPr>
            <p:ph idx="2" type="sldImg"/>
          </p:nvPr>
        </p:nvSpPr>
        <p:spPr>
          <a:xfrm>
            <a:off x="2216926" y="685800"/>
            <a:ext cx="24249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11fd7a48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11fd7a484_0_69:notes"/>
          <p:cNvSpPr/>
          <p:nvPr>
            <p:ph idx="2" type="sldImg"/>
          </p:nvPr>
        </p:nvSpPr>
        <p:spPr>
          <a:xfrm>
            <a:off x="2216926" y="685800"/>
            <a:ext cx="24249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11fd7a48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11fd7a484_0_113:notes"/>
          <p:cNvSpPr/>
          <p:nvPr>
            <p:ph idx="2" type="sldImg"/>
          </p:nvPr>
        </p:nvSpPr>
        <p:spPr>
          <a:xfrm>
            <a:off x="2216926" y="685800"/>
            <a:ext cx="24249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d11fd7a48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11fd7a484_0_125:notes"/>
          <p:cNvSpPr/>
          <p:nvPr>
            <p:ph idx="2" type="sldImg"/>
          </p:nvPr>
        </p:nvSpPr>
        <p:spPr>
          <a:xfrm>
            <a:off x="2216926" y="685800"/>
            <a:ext cx="24249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11fd7a48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64478" y="2188777"/>
            <a:ext cx="9963000" cy="6033900"/>
          </a:xfrm>
          <a:prstGeom prst="rect">
            <a:avLst/>
          </a:prstGeom>
        </p:spPr>
        <p:txBody>
          <a:bodyPr anchorCtr="0" anchor="b" bIns="160850" lIns="160850" spcFirstLastPara="1" rIns="160850" wrap="square" tIns="160850">
            <a:normAutofit/>
          </a:bodyPr>
          <a:lstStyle>
            <a:lvl1pPr lvl="0" algn="ctr">
              <a:spcBef>
                <a:spcPts val="0"/>
              </a:spcBef>
              <a:spcAft>
                <a:spcPts val="0"/>
              </a:spcAft>
              <a:buSzPts val="9100"/>
              <a:buNone/>
              <a:defRPr sz="9100"/>
            </a:lvl1pPr>
            <a:lvl2pPr lvl="1" algn="ctr">
              <a:spcBef>
                <a:spcPts val="0"/>
              </a:spcBef>
              <a:spcAft>
                <a:spcPts val="0"/>
              </a:spcAft>
              <a:buSzPts val="9100"/>
              <a:buNone/>
              <a:defRPr sz="9100"/>
            </a:lvl2pPr>
            <a:lvl3pPr lvl="2" algn="ctr">
              <a:spcBef>
                <a:spcPts val="0"/>
              </a:spcBef>
              <a:spcAft>
                <a:spcPts val="0"/>
              </a:spcAft>
              <a:buSzPts val="9100"/>
              <a:buNone/>
              <a:defRPr sz="9100"/>
            </a:lvl3pPr>
            <a:lvl4pPr lvl="3" algn="ctr">
              <a:spcBef>
                <a:spcPts val="0"/>
              </a:spcBef>
              <a:spcAft>
                <a:spcPts val="0"/>
              </a:spcAft>
              <a:buSzPts val="9100"/>
              <a:buNone/>
              <a:defRPr sz="9100"/>
            </a:lvl4pPr>
            <a:lvl5pPr lvl="4" algn="ctr">
              <a:spcBef>
                <a:spcPts val="0"/>
              </a:spcBef>
              <a:spcAft>
                <a:spcPts val="0"/>
              </a:spcAft>
              <a:buSzPts val="9100"/>
              <a:buNone/>
              <a:defRPr sz="9100"/>
            </a:lvl5pPr>
            <a:lvl6pPr lvl="5" algn="ctr">
              <a:spcBef>
                <a:spcPts val="0"/>
              </a:spcBef>
              <a:spcAft>
                <a:spcPts val="0"/>
              </a:spcAft>
              <a:buSzPts val="9100"/>
              <a:buNone/>
              <a:defRPr sz="9100"/>
            </a:lvl6pPr>
            <a:lvl7pPr lvl="6" algn="ctr">
              <a:spcBef>
                <a:spcPts val="0"/>
              </a:spcBef>
              <a:spcAft>
                <a:spcPts val="0"/>
              </a:spcAft>
              <a:buSzPts val="9100"/>
              <a:buNone/>
              <a:defRPr sz="9100"/>
            </a:lvl7pPr>
            <a:lvl8pPr lvl="7" algn="ctr">
              <a:spcBef>
                <a:spcPts val="0"/>
              </a:spcBef>
              <a:spcAft>
                <a:spcPts val="0"/>
              </a:spcAft>
              <a:buSzPts val="9100"/>
              <a:buNone/>
              <a:defRPr sz="9100"/>
            </a:lvl8pPr>
            <a:lvl9pPr lvl="8" algn="ctr">
              <a:spcBef>
                <a:spcPts val="0"/>
              </a:spcBef>
              <a:spcAft>
                <a:spcPts val="0"/>
              </a:spcAft>
              <a:buSzPts val="9100"/>
              <a:buNone/>
              <a:defRPr sz="9100"/>
            </a:lvl9pPr>
          </a:lstStyle>
          <a:p/>
        </p:txBody>
      </p:sp>
      <p:sp>
        <p:nvSpPr>
          <p:cNvPr id="11" name="Google Shape;11;p2"/>
          <p:cNvSpPr txBox="1"/>
          <p:nvPr>
            <p:ph idx="1" type="subTitle"/>
          </p:nvPr>
        </p:nvSpPr>
        <p:spPr>
          <a:xfrm>
            <a:off x="364468" y="8331286"/>
            <a:ext cx="9963000" cy="2330100"/>
          </a:xfrm>
          <a:prstGeom prst="rect">
            <a:avLst/>
          </a:prstGeom>
        </p:spPr>
        <p:txBody>
          <a:bodyPr anchorCtr="0" anchor="t" bIns="160850" lIns="160850" spcFirstLastPara="1" rIns="160850" wrap="square" tIns="160850">
            <a:normAutofit/>
          </a:bodyPr>
          <a:lstStyle>
            <a:lvl1pPr lvl="0" algn="ctr">
              <a:lnSpc>
                <a:spcPct val="100000"/>
              </a:lnSpc>
              <a:spcBef>
                <a:spcPts val="0"/>
              </a:spcBef>
              <a:spcAft>
                <a:spcPts val="0"/>
              </a:spcAft>
              <a:buSzPts val="4900"/>
              <a:buNone/>
              <a:defRPr sz="4900"/>
            </a:lvl1pPr>
            <a:lvl2pPr lvl="1" algn="ctr">
              <a:lnSpc>
                <a:spcPct val="100000"/>
              </a:lnSpc>
              <a:spcBef>
                <a:spcPts val="0"/>
              </a:spcBef>
              <a:spcAft>
                <a:spcPts val="0"/>
              </a:spcAft>
              <a:buSzPts val="4900"/>
              <a:buNone/>
              <a:defRPr sz="4900"/>
            </a:lvl2pPr>
            <a:lvl3pPr lvl="2" algn="ctr">
              <a:lnSpc>
                <a:spcPct val="100000"/>
              </a:lnSpc>
              <a:spcBef>
                <a:spcPts val="0"/>
              </a:spcBef>
              <a:spcAft>
                <a:spcPts val="0"/>
              </a:spcAft>
              <a:buSzPts val="4900"/>
              <a:buNone/>
              <a:defRPr sz="4900"/>
            </a:lvl3pPr>
            <a:lvl4pPr lvl="3" algn="ctr">
              <a:lnSpc>
                <a:spcPct val="100000"/>
              </a:lnSpc>
              <a:spcBef>
                <a:spcPts val="0"/>
              </a:spcBef>
              <a:spcAft>
                <a:spcPts val="0"/>
              </a:spcAft>
              <a:buSzPts val="4900"/>
              <a:buNone/>
              <a:defRPr sz="4900"/>
            </a:lvl4pPr>
            <a:lvl5pPr lvl="4" algn="ctr">
              <a:lnSpc>
                <a:spcPct val="100000"/>
              </a:lnSpc>
              <a:spcBef>
                <a:spcPts val="0"/>
              </a:spcBef>
              <a:spcAft>
                <a:spcPts val="0"/>
              </a:spcAft>
              <a:buSzPts val="4900"/>
              <a:buNone/>
              <a:defRPr sz="4900"/>
            </a:lvl5pPr>
            <a:lvl6pPr lvl="5" algn="ctr">
              <a:lnSpc>
                <a:spcPct val="100000"/>
              </a:lnSpc>
              <a:spcBef>
                <a:spcPts val="0"/>
              </a:spcBef>
              <a:spcAft>
                <a:spcPts val="0"/>
              </a:spcAft>
              <a:buSzPts val="4900"/>
              <a:buNone/>
              <a:defRPr sz="4900"/>
            </a:lvl6pPr>
            <a:lvl7pPr lvl="6" algn="ctr">
              <a:lnSpc>
                <a:spcPct val="100000"/>
              </a:lnSpc>
              <a:spcBef>
                <a:spcPts val="0"/>
              </a:spcBef>
              <a:spcAft>
                <a:spcPts val="0"/>
              </a:spcAft>
              <a:buSzPts val="4900"/>
              <a:buNone/>
              <a:defRPr sz="4900"/>
            </a:lvl7pPr>
            <a:lvl8pPr lvl="7" algn="ctr">
              <a:lnSpc>
                <a:spcPct val="100000"/>
              </a:lnSpc>
              <a:spcBef>
                <a:spcPts val="0"/>
              </a:spcBef>
              <a:spcAft>
                <a:spcPts val="0"/>
              </a:spcAft>
              <a:buSzPts val="4900"/>
              <a:buNone/>
              <a:defRPr sz="4900"/>
            </a:lvl8pPr>
            <a:lvl9pPr lvl="8" algn="ctr">
              <a:lnSpc>
                <a:spcPct val="100000"/>
              </a:lnSpc>
              <a:spcBef>
                <a:spcPts val="0"/>
              </a:spcBef>
              <a:spcAft>
                <a:spcPts val="0"/>
              </a:spcAft>
              <a:buSzPts val="4900"/>
              <a:buNone/>
              <a:defRPr sz="4900"/>
            </a:lvl9pPr>
          </a:lstStyle>
          <a:p/>
        </p:txBody>
      </p:sp>
      <p:sp>
        <p:nvSpPr>
          <p:cNvPr id="12" name="Google Shape;12;p2"/>
          <p:cNvSpPr txBox="1"/>
          <p:nvPr>
            <p:ph idx="12" type="sldNum"/>
          </p:nvPr>
        </p:nvSpPr>
        <p:spPr>
          <a:xfrm>
            <a:off x="9906772" y="13708144"/>
            <a:ext cx="641700" cy="1157100"/>
          </a:xfrm>
          <a:prstGeom prst="rect">
            <a:avLst/>
          </a:prstGeom>
        </p:spPr>
        <p:txBody>
          <a:bodyPr anchorCtr="0" anchor="ctr" bIns="160850" lIns="160850" spcFirstLastPara="1" rIns="160850" wrap="square" tIns="160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64468" y="3251601"/>
            <a:ext cx="9963000" cy="5772000"/>
          </a:xfrm>
          <a:prstGeom prst="rect">
            <a:avLst/>
          </a:prstGeom>
        </p:spPr>
        <p:txBody>
          <a:bodyPr anchorCtr="0" anchor="b" bIns="160850" lIns="160850" spcFirstLastPara="1" rIns="160850" wrap="square" tIns="160850">
            <a:normAutofit/>
          </a:bodyPr>
          <a:lstStyle>
            <a:lvl1pPr lvl="0" algn="ctr">
              <a:spcBef>
                <a:spcPts val="0"/>
              </a:spcBef>
              <a:spcAft>
                <a:spcPts val="0"/>
              </a:spcAft>
              <a:buSzPts val="21100"/>
              <a:buNone/>
              <a:defRPr sz="21100"/>
            </a:lvl1pPr>
            <a:lvl2pPr lvl="1" algn="ctr">
              <a:spcBef>
                <a:spcPts val="0"/>
              </a:spcBef>
              <a:spcAft>
                <a:spcPts val="0"/>
              </a:spcAft>
              <a:buSzPts val="21100"/>
              <a:buNone/>
              <a:defRPr sz="21100"/>
            </a:lvl2pPr>
            <a:lvl3pPr lvl="2" algn="ctr">
              <a:spcBef>
                <a:spcPts val="0"/>
              </a:spcBef>
              <a:spcAft>
                <a:spcPts val="0"/>
              </a:spcAft>
              <a:buSzPts val="21100"/>
              <a:buNone/>
              <a:defRPr sz="21100"/>
            </a:lvl3pPr>
            <a:lvl4pPr lvl="3" algn="ctr">
              <a:spcBef>
                <a:spcPts val="0"/>
              </a:spcBef>
              <a:spcAft>
                <a:spcPts val="0"/>
              </a:spcAft>
              <a:buSzPts val="21100"/>
              <a:buNone/>
              <a:defRPr sz="21100"/>
            </a:lvl4pPr>
            <a:lvl5pPr lvl="4" algn="ctr">
              <a:spcBef>
                <a:spcPts val="0"/>
              </a:spcBef>
              <a:spcAft>
                <a:spcPts val="0"/>
              </a:spcAft>
              <a:buSzPts val="21100"/>
              <a:buNone/>
              <a:defRPr sz="21100"/>
            </a:lvl5pPr>
            <a:lvl6pPr lvl="5" algn="ctr">
              <a:spcBef>
                <a:spcPts val="0"/>
              </a:spcBef>
              <a:spcAft>
                <a:spcPts val="0"/>
              </a:spcAft>
              <a:buSzPts val="21100"/>
              <a:buNone/>
              <a:defRPr sz="21100"/>
            </a:lvl6pPr>
            <a:lvl7pPr lvl="6" algn="ctr">
              <a:spcBef>
                <a:spcPts val="0"/>
              </a:spcBef>
              <a:spcAft>
                <a:spcPts val="0"/>
              </a:spcAft>
              <a:buSzPts val="21100"/>
              <a:buNone/>
              <a:defRPr sz="21100"/>
            </a:lvl7pPr>
            <a:lvl8pPr lvl="7" algn="ctr">
              <a:spcBef>
                <a:spcPts val="0"/>
              </a:spcBef>
              <a:spcAft>
                <a:spcPts val="0"/>
              </a:spcAft>
              <a:buSzPts val="21100"/>
              <a:buNone/>
              <a:defRPr sz="21100"/>
            </a:lvl8pPr>
            <a:lvl9pPr lvl="8" algn="ctr">
              <a:spcBef>
                <a:spcPts val="0"/>
              </a:spcBef>
              <a:spcAft>
                <a:spcPts val="0"/>
              </a:spcAft>
              <a:buSzPts val="21100"/>
              <a:buNone/>
              <a:defRPr sz="21100"/>
            </a:lvl9pPr>
          </a:lstStyle>
          <a:p>
            <a:r>
              <a:t>xx%</a:t>
            </a:r>
          </a:p>
        </p:txBody>
      </p:sp>
      <p:sp>
        <p:nvSpPr>
          <p:cNvPr id="46" name="Google Shape;46;p11"/>
          <p:cNvSpPr txBox="1"/>
          <p:nvPr>
            <p:ph idx="1" type="body"/>
          </p:nvPr>
        </p:nvSpPr>
        <p:spPr>
          <a:xfrm>
            <a:off x="364468" y="9266383"/>
            <a:ext cx="9963000" cy="3823800"/>
          </a:xfrm>
          <a:prstGeom prst="rect">
            <a:avLst/>
          </a:prstGeom>
        </p:spPr>
        <p:txBody>
          <a:bodyPr anchorCtr="0" anchor="t" bIns="160850" lIns="160850" spcFirstLastPara="1" rIns="160850" wrap="square" tIns="160850">
            <a:normAutofit/>
          </a:bodyPr>
          <a:lstStyle>
            <a:lvl1pPr indent="-431800" lvl="0" marL="457200" algn="ctr">
              <a:spcBef>
                <a:spcPts val="0"/>
              </a:spcBef>
              <a:spcAft>
                <a:spcPts val="0"/>
              </a:spcAft>
              <a:buSzPts val="3200"/>
              <a:buChar char="●"/>
              <a:defRPr/>
            </a:lvl1pPr>
            <a:lvl2pPr indent="-387350" lvl="1" marL="914400" algn="ctr">
              <a:spcBef>
                <a:spcPts val="0"/>
              </a:spcBef>
              <a:spcAft>
                <a:spcPts val="0"/>
              </a:spcAft>
              <a:buSzPts val="2500"/>
              <a:buChar char="○"/>
              <a:defRPr/>
            </a:lvl2pPr>
            <a:lvl3pPr indent="-387350" lvl="2" marL="1371600" algn="ctr">
              <a:spcBef>
                <a:spcPts val="0"/>
              </a:spcBef>
              <a:spcAft>
                <a:spcPts val="0"/>
              </a:spcAft>
              <a:buSzPts val="2500"/>
              <a:buChar char="■"/>
              <a:defRPr/>
            </a:lvl3pPr>
            <a:lvl4pPr indent="-387350" lvl="3" marL="1828800" algn="ctr">
              <a:spcBef>
                <a:spcPts val="0"/>
              </a:spcBef>
              <a:spcAft>
                <a:spcPts val="0"/>
              </a:spcAft>
              <a:buSzPts val="2500"/>
              <a:buChar char="●"/>
              <a:defRPr/>
            </a:lvl4pPr>
            <a:lvl5pPr indent="-387350" lvl="4" marL="2286000" algn="ctr">
              <a:spcBef>
                <a:spcPts val="0"/>
              </a:spcBef>
              <a:spcAft>
                <a:spcPts val="0"/>
              </a:spcAft>
              <a:buSzPts val="2500"/>
              <a:buChar char="○"/>
              <a:defRPr/>
            </a:lvl5pPr>
            <a:lvl6pPr indent="-387350" lvl="5" marL="2743200" algn="ctr">
              <a:spcBef>
                <a:spcPts val="0"/>
              </a:spcBef>
              <a:spcAft>
                <a:spcPts val="0"/>
              </a:spcAft>
              <a:buSzPts val="2500"/>
              <a:buChar char="■"/>
              <a:defRPr/>
            </a:lvl6pPr>
            <a:lvl7pPr indent="-387350" lvl="6" marL="3200400" algn="ctr">
              <a:spcBef>
                <a:spcPts val="0"/>
              </a:spcBef>
              <a:spcAft>
                <a:spcPts val="0"/>
              </a:spcAft>
              <a:buSzPts val="2500"/>
              <a:buChar char="●"/>
              <a:defRPr/>
            </a:lvl7pPr>
            <a:lvl8pPr indent="-387350" lvl="7" marL="3657600" algn="ctr">
              <a:spcBef>
                <a:spcPts val="0"/>
              </a:spcBef>
              <a:spcAft>
                <a:spcPts val="0"/>
              </a:spcAft>
              <a:buSzPts val="2500"/>
              <a:buChar char="○"/>
              <a:defRPr/>
            </a:lvl8pPr>
            <a:lvl9pPr indent="-387350" lvl="8" marL="4114800" algn="ctr">
              <a:spcBef>
                <a:spcPts val="0"/>
              </a:spcBef>
              <a:spcAft>
                <a:spcPts val="0"/>
              </a:spcAft>
              <a:buSzPts val="2500"/>
              <a:buChar char="■"/>
              <a:defRPr/>
            </a:lvl9pPr>
          </a:lstStyle>
          <a:p/>
        </p:txBody>
      </p:sp>
      <p:sp>
        <p:nvSpPr>
          <p:cNvPr id="47" name="Google Shape;47;p11"/>
          <p:cNvSpPr txBox="1"/>
          <p:nvPr>
            <p:ph idx="12" type="sldNum"/>
          </p:nvPr>
        </p:nvSpPr>
        <p:spPr>
          <a:xfrm>
            <a:off x="9906772" y="13708144"/>
            <a:ext cx="641700" cy="1157100"/>
          </a:xfrm>
          <a:prstGeom prst="rect">
            <a:avLst/>
          </a:prstGeom>
        </p:spPr>
        <p:txBody>
          <a:bodyPr anchorCtr="0" anchor="ctr" bIns="160850" lIns="160850" spcFirstLastPara="1" rIns="160850" wrap="square" tIns="160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9906772" y="13708144"/>
            <a:ext cx="641700" cy="1157100"/>
          </a:xfrm>
          <a:prstGeom prst="rect">
            <a:avLst/>
          </a:prstGeom>
        </p:spPr>
        <p:txBody>
          <a:bodyPr anchorCtr="0" anchor="ctr" bIns="160850" lIns="160850" spcFirstLastPara="1" rIns="160850" wrap="square" tIns="160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64468" y="6322709"/>
            <a:ext cx="9963000" cy="2474700"/>
          </a:xfrm>
          <a:prstGeom prst="rect">
            <a:avLst/>
          </a:prstGeom>
        </p:spPr>
        <p:txBody>
          <a:bodyPr anchorCtr="0" anchor="ctr" bIns="160850" lIns="160850" spcFirstLastPara="1" rIns="160850" wrap="square" tIns="160850">
            <a:normAutofit/>
          </a:bodyPr>
          <a:lstStyle>
            <a:lvl1pPr lvl="0" algn="ctr">
              <a:spcBef>
                <a:spcPts val="0"/>
              </a:spcBef>
              <a:spcAft>
                <a:spcPts val="0"/>
              </a:spcAft>
              <a:buSzPts val="6300"/>
              <a:buNone/>
              <a:defRPr sz="6300"/>
            </a:lvl1pPr>
            <a:lvl2pPr lvl="1" algn="ctr">
              <a:spcBef>
                <a:spcPts val="0"/>
              </a:spcBef>
              <a:spcAft>
                <a:spcPts val="0"/>
              </a:spcAft>
              <a:buSzPts val="6300"/>
              <a:buNone/>
              <a:defRPr sz="6300"/>
            </a:lvl2pPr>
            <a:lvl3pPr lvl="2" algn="ctr">
              <a:spcBef>
                <a:spcPts val="0"/>
              </a:spcBef>
              <a:spcAft>
                <a:spcPts val="0"/>
              </a:spcAft>
              <a:buSzPts val="6300"/>
              <a:buNone/>
              <a:defRPr sz="6300"/>
            </a:lvl3pPr>
            <a:lvl4pPr lvl="3" algn="ctr">
              <a:spcBef>
                <a:spcPts val="0"/>
              </a:spcBef>
              <a:spcAft>
                <a:spcPts val="0"/>
              </a:spcAft>
              <a:buSzPts val="6300"/>
              <a:buNone/>
              <a:defRPr sz="6300"/>
            </a:lvl4pPr>
            <a:lvl5pPr lvl="4" algn="ctr">
              <a:spcBef>
                <a:spcPts val="0"/>
              </a:spcBef>
              <a:spcAft>
                <a:spcPts val="0"/>
              </a:spcAft>
              <a:buSzPts val="6300"/>
              <a:buNone/>
              <a:defRPr sz="6300"/>
            </a:lvl5pPr>
            <a:lvl6pPr lvl="5" algn="ctr">
              <a:spcBef>
                <a:spcPts val="0"/>
              </a:spcBef>
              <a:spcAft>
                <a:spcPts val="0"/>
              </a:spcAft>
              <a:buSzPts val="6300"/>
              <a:buNone/>
              <a:defRPr sz="6300"/>
            </a:lvl6pPr>
            <a:lvl7pPr lvl="6" algn="ctr">
              <a:spcBef>
                <a:spcPts val="0"/>
              </a:spcBef>
              <a:spcAft>
                <a:spcPts val="0"/>
              </a:spcAft>
              <a:buSzPts val="6300"/>
              <a:buNone/>
              <a:defRPr sz="6300"/>
            </a:lvl7pPr>
            <a:lvl8pPr lvl="7" algn="ctr">
              <a:spcBef>
                <a:spcPts val="0"/>
              </a:spcBef>
              <a:spcAft>
                <a:spcPts val="0"/>
              </a:spcAft>
              <a:buSzPts val="6300"/>
              <a:buNone/>
              <a:defRPr sz="6300"/>
            </a:lvl8pPr>
            <a:lvl9pPr lvl="8" algn="ctr">
              <a:spcBef>
                <a:spcPts val="0"/>
              </a:spcBef>
              <a:spcAft>
                <a:spcPts val="0"/>
              </a:spcAft>
              <a:buSzPts val="6300"/>
              <a:buNone/>
              <a:defRPr sz="6300"/>
            </a:lvl9pPr>
          </a:lstStyle>
          <a:p/>
        </p:txBody>
      </p:sp>
      <p:sp>
        <p:nvSpPr>
          <p:cNvPr id="15" name="Google Shape;15;p3"/>
          <p:cNvSpPr txBox="1"/>
          <p:nvPr>
            <p:ph idx="12" type="sldNum"/>
          </p:nvPr>
        </p:nvSpPr>
        <p:spPr>
          <a:xfrm>
            <a:off x="9906772" y="13708144"/>
            <a:ext cx="641700" cy="1157100"/>
          </a:xfrm>
          <a:prstGeom prst="rect">
            <a:avLst/>
          </a:prstGeom>
        </p:spPr>
        <p:txBody>
          <a:bodyPr anchorCtr="0" anchor="ctr" bIns="160850" lIns="160850" spcFirstLastPara="1" rIns="160850" wrap="square" tIns="160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64468" y="1308210"/>
            <a:ext cx="9963000" cy="1683600"/>
          </a:xfrm>
          <a:prstGeom prst="rect">
            <a:avLst/>
          </a:prstGeom>
        </p:spPr>
        <p:txBody>
          <a:bodyPr anchorCtr="0" anchor="t" bIns="160850" lIns="160850" spcFirstLastPara="1" rIns="160850" wrap="square" tIns="160850">
            <a:normAutofit/>
          </a:bodyPr>
          <a:lstStyle>
            <a:lvl1pPr lvl="0">
              <a:spcBef>
                <a:spcPts val="0"/>
              </a:spcBef>
              <a:spcAft>
                <a:spcPts val="0"/>
              </a:spcAft>
              <a:buSzPts val="4900"/>
              <a:buNone/>
              <a:defRPr/>
            </a:lvl1pPr>
            <a:lvl2pPr lvl="1">
              <a:spcBef>
                <a:spcPts val="0"/>
              </a:spcBef>
              <a:spcAft>
                <a:spcPts val="0"/>
              </a:spcAft>
              <a:buSzPts val="4900"/>
              <a:buNone/>
              <a:defRPr/>
            </a:lvl2pPr>
            <a:lvl3pPr lvl="2">
              <a:spcBef>
                <a:spcPts val="0"/>
              </a:spcBef>
              <a:spcAft>
                <a:spcPts val="0"/>
              </a:spcAft>
              <a:buSzPts val="4900"/>
              <a:buNone/>
              <a:defRPr/>
            </a:lvl3pPr>
            <a:lvl4pPr lvl="3">
              <a:spcBef>
                <a:spcPts val="0"/>
              </a:spcBef>
              <a:spcAft>
                <a:spcPts val="0"/>
              </a:spcAft>
              <a:buSzPts val="4900"/>
              <a:buNone/>
              <a:defRPr/>
            </a:lvl4pPr>
            <a:lvl5pPr lvl="4">
              <a:spcBef>
                <a:spcPts val="0"/>
              </a:spcBef>
              <a:spcAft>
                <a:spcPts val="0"/>
              </a:spcAft>
              <a:buSzPts val="4900"/>
              <a:buNone/>
              <a:defRPr/>
            </a:lvl5pPr>
            <a:lvl6pPr lvl="5">
              <a:spcBef>
                <a:spcPts val="0"/>
              </a:spcBef>
              <a:spcAft>
                <a:spcPts val="0"/>
              </a:spcAft>
              <a:buSzPts val="4900"/>
              <a:buNone/>
              <a:defRPr/>
            </a:lvl6pPr>
            <a:lvl7pPr lvl="6">
              <a:spcBef>
                <a:spcPts val="0"/>
              </a:spcBef>
              <a:spcAft>
                <a:spcPts val="0"/>
              </a:spcAft>
              <a:buSzPts val="4900"/>
              <a:buNone/>
              <a:defRPr/>
            </a:lvl7pPr>
            <a:lvl8pPr lvl="7">
              <a:spcBef>
                <a:spcPts val="0"/>
              </a:spcBef>
              <a:spcAft>
                <a:spcPts val="0"/>
              </a:spcAft>
              <a:buSzPts val="4900"/>
              <a:buNone/>
              <a:defRPr/>
            </a:lvl8pPr>
            <a:lvl9pPr lvl="8">
              <a:spcBef>
                <a:spcPts val="0"/>
              </a:spcBef>
              <a:spcAft>
                <a:spcPts val="0"/>
              </a:spcAft>
              <a:buSzPts val="4900"/>
              <a:buNone/>
              <a:defRPr/>
            </a:lvl9pPr>
          </a:lstStyle>
          <a:p/>
        </p:txBody>
      </p:sp>
      <p:sp>
        <p:nvSpPr>
          <p:cNvPr id="18" name="Google Shape;18;p4"/>
          <p:cNvSpPr txBox="1"/>
          <p:nvPr>
            <p:ph idx="1" type="body"/>
          </p:nvPr>
        </p:nvSpPr>
        <p:spPr>
          <a:xfrm>
            <a:off x="364468" y="3387853"/>
            <a:ext cx="9963000" cy="10043100"/>
          </a:xfrm>
          <a:prstGeom prst="rect">
            <a:avLst/>
          </a:prstGeom>
        </p:spPr>
        <p:txBody>
          <a:bodyPr anchorCtr="0" anchor="t" bIns="160850" lIns="160850" spcFirstLastPara="1" rIns="160850" wrap="square" tIns="160850">
            <a:normAutofit/>
          </a:bodyPr>
          <a:lstStyle>
            <a:lvl1pPr indent="-431800" lvl="0" marL="457200">
              <a:spcBef>
                <a:spcPts val="0"/>
              </a:spcBef>
              <a:spcAft>
                <a:spcPts val="0"/>
              </a:spcAft>
              <a:buSzPts val="3200"/>
              <a:buChar char="●"/>
              <a:defRPr/>
            </a:lvl1pPr>
            <a:lvl2pPr indent="-387350" lvl="1" marL="914400">
              <a:spcBef>
                <a:spcPts val="0"/>
              </a:spcBef>
              <a:spcAft>
                <a:spcPts val="0"/>
              </a:spcAft>
              <a:buSzPts val="2500"/>
              <a:buChar char="○"/>
              <a:defRPr/>
            </a:lvl2pPr>
            <a:lvl3pPr indent="-387350" lvl="2" marL="1371600">
              <a:spcBef>
                <a:spcPts val="0"/>
              </a:spcBef>
              <a:spcAft>
                <a:spcPts val="0"/>
              </a:spcAft>
              <a:buSzPts val="2500"/>
              <a:buChar char="■"/>
              <a:defRPr/>
            </a:lvl3pPr>
            <a:lvl4pPr indent="-387350" lvl="3" marL="1828800">
              <a:spcBef>
                <a:spcPts val="0"/>
              </a:spcBef>
              <a:spcAft>
                <a:spcPts val="0"/>
              </a:spcAft>
              <a:buSzPts val="2500"/>
              <a:buChar char="●"/>
              <a:defRPr/>
            </a:lvl4pPr>
            <a:lvl5pPr indent="-387350" lvl="4" marL="2286000">
              <a:spcBef>
                <a:spcPts val="0"/>
              </a:spcBef>
              <a:spcAft>
                <a:spcPts val="0"/>
              </a:spcAft>
              <a:buSzPts val="2500"/>
              <a:buChar char="○"/>
              <a:defRPr/>
            </a:lvl5pPr>
            <a:lvl6pPr indent="-387350" lvl="5" marL="2743200">
              <a:spcBef>
                <a:spcPts val="0"/>
              </a:spcBef>
              <a:spcAft>
                <a:spcPts val="0"/>
              </a:spcAft>
              <a:buSzPts val="2500"/>
              <a:buChar char="■"/>
              <a:defRPr/>
            </a:lvl6pPr>
            <a:lvl7pPr indent="-387350" lvl="6" marL="3200400">
              <a:spcBef>
                <a:spcPts val="0"/>
              </a:spcBef>
              <a:spcAft>
                <a:spcPts val="0"/>
              </a:spcAft>
              <a:buSzPts val="2500"/>
              <a:buChar char="●"/>
              <a:defRPr/>
            </a:lvl7pPr>
            <a:lvl8pPr indent="-387350" lvl="7" marL="3657600">
              <a:spcBef>
                <a:spcPts val="0"/>
              </a:spcBef>
              <a:spcAft>
                <a:spcPts val="0"/>
              </a:spcAft>
              <a:buSzPts val="2500"/>
              <a:buChar char="○"/>
              <a:defRPr/>
            </a:lvl8pPr>
            <a:lvl9pPr indent="-387350" lvl="8" marL="4114800">
              <a:spcBef>
                <a:spcPts val="0"/>
              </a:spcBef>
              <a:spcAft>
                <a:spcPts val="0"/>
              </a:spcAft>
              <a:buSzPts val="2500"/>
              <a:buChar char="■"/>
              <a:defRPr/>
            </a:lvl9pPr>
          </a:lstStyle>
          <a:p/>
        </p:txBody>
      </p:sp>
      <p:sp>
        <p:nvSpPr>
          <p:cNvPr id="19" name="Google Shape;19;p4"/>
          <p:cNvSpPr txBox="1"/>
          <p:nvPr>
            <p:ph idx="12" type="sldNum"/>
          </p:nvPr>
        </p:nvSpPr>
        <p:spPr>
          <a:xfrm>
            <a:off x="9906772" y="13708144"/>
            <a:ext cx="641700" cy="1157100"/>
          </a:xfrm>
          <a:prstGeom prst="rect">
            <a:avLst/>
          </a:prstGeom>
        </p:spPr>
        <p:txBody>
          <a:bodyPr anchorCtr="0" anchor="ctr" bIns="160850" lIns="160850" spcFirstLastPara="1" rIns="160850" wrap="square" tIns="160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64468" y="1308210"/>
            <a:ext cx="9963000" cy="1683600"/>
          </a:xfrm>
          <a:prstGeom prst="rect">
            <a:avLst/>
          </a:prstGeom>
        </p:spPr>
        <p:txBody>
          <a:bodyPr anchorCtr="0" anchor="t" bIns="160850" lIns="160850" spcFirstLastPara="1" rIns="160850" wrap="square" tIns="160850">
            <a:normAutofit/>
          </a:bodyPr>
          <a:lstStyle>
            <a:lvl1pPr lvl="0">
              <a:spcBef>
                <a:spcPts val="0"/>
              </a:spcBef>
              <a:spcAft>
                <a:spcPts val="0"/>
              </a:spcAft>
              <a:buSzPts val="4900"/>
              <a:buNone/>
              <a:defRPr/>
            </a:lvl1pPr>
            <a:lvl2pPr lvl="1">
              <a:spcBef>
                <a:spcPts val="0"/>
              </a:spcBef>
              <a:spcAft>
                <a:spcPts val="0"/>
              </a:spcAft>
              <a:buSzPts val="4900"/>
              <a:buNone/>
              <a:defRPr/>
            </a:lvl2pPr>
            <a:lvl3pPr lvl="2">
              <a:spcBef>
                <a:spcPts val="0"/>
              </a:spcBef>
              <a:spcAft>
                <a:spcPts val="0"/>
              </a:spcAft>
              <a:buSzPts val="4900"/>
              <a:buNone/>
              <a:defRPr/>
            </a:lvl3pPr>
            <a:lvl4pPr lvl="3">
              <a:spcBef>
                <a:spcPts val="0"/>
              </a:spcBef>
              <a:spcAft>
                <a:spcPts val="0"/>
              </a:spcAft>
              <a:buSzPts val="4900"/>
              <a:buNone/>
              <a:defRPr/>
            </a:lvl4pPr>
            <a:lvl5pPr lvl="4">
              <a:spcBef>
                <a:spcPts val="0"/>
              </a:spcBef>
              <a:spcAft>
                <a:spcPts val="0"/>
              </a:spcAft>
              <a:buSzPts val="4900"/>
              <a:buNone/>
              <a:defRPr/>
            </a:lvl5pPr>
            <a:lvl6pPr lvl="5">
              <a:spcBef>
                <a:spcPts val="0"/>
              </a:spcBef>
              <a:spcAft>
                <a:spcPts val="0"/>
              </a:spcAft>
              <a:buSzPts val="4900"/>
              <a:buNone/>
              <a:defRPr/>
            </a:lvl6pPr>
            <a:lvl7pPr lvl="6">
              <a:spcBef>
                <a:spcPts val="0"/>
              </a:spcBef>
              <a:spcAft>
                <a:spcPts val="0"/>
              </a:spcAft>
              <a:buSzPts val="4900"/>
              <a:buNone/>
              <a:defRPr/>
            </a:lvl7pPr>
            <a:lvl8pPr lvl="7">
              <a:spcBef>
                <a:spcPts val="0"/>
              </a:spcBef>
              <a:spcAft>
                <a:spcPts val="0"/>
              </a:spcAft>
              <a:buSzPts val="4900"/>
              <a:buNone/>
              <a:defRPr/>
            </a:lvl8pPr>
            <a:lvl9pPr lvl="8">
              <a:spcBef>
                <a:spcPts val="0"/>
              </a:spcBef>
              <a:spcAft>
                <a:spcPts val="0"/>
              </a:spcAft>
              <a:buSzPts val="4900"/>
              <a:buNone/>
              <a:defRPr/>
            </a:lvl9pPr>
          </a:lstStyle>
          <a:p/>
        </p:txBody>
      </p:sp>
      <p:sp>
        <p:nvSpPr>
          <p:cNvPr id="22" name="Google Shape;22;p5"/>
          <p:cNvSpPr txBox="1"/>
          <p:nvPr>
            <p:ph idx="1" type="body"/>
          </p:nvPr>
        </p:nvSpPr>
        <p:spPr>
          <a:xfrm>
            <a:off x="364468" y="3387853"/>
            <a:ext cx="4677000" cy="10043100"/>
          </a:xfrm>
          <a:prstGeom prst="rect">
            <a:avLst/>
          </a:prstGeom>
        </p:spPr>
        <p:txBody>
          <a:bodyPr anchorCtr="0" anchor="t" bIns="160850" lIns="160850" spcFirstLastPara="1" rIns="160850" wrap="square" tIns="160850">
            <a:normAutofit/>
          </a:bodyPr>
          <a:lstStyle>
            <a:lvl1pPr indent="-387350" lvl="0" marL="457200">
              <a:spcBef>
                <a:spcPts val="0"/>
              </a:spcBef>
              <a:spcAft>
                <a:spcPts val="0"/>
              </a:spcAft>
              <a:buSzPts val="2500"/>
              <a:buChar char="●"/>
              <a:defRPr sz="2500"/>
            </a:lvl1pPr>
            <a:lvl2pPr indent="-361950" lvl="1" marL="914400">
              <a:spcBef>
                <a:spcPts val="0"/>
              </a:spcBef>
              <a:spcAft>
                <a:spcPts val="0"/>
              </a:spcAft>
              <a:buSzPts val="2100"/>
              <a:buChar char="○"/>
              <a:defRPr sz="2100"/>
            </a:lvl2pPr>
            <a:lvl3pPr indent="-361950" lvl="2" marL="1371600">
              <a:spcBef>
                <a:spcPts val="0"/>
              </a:spcBef>
              <a:spcAft>
                <a:spcPts val="0"/>
              </a:spcAft>
              <a:buSzPts val="2100"/>
              <a:buChar char="■"/>
              <a:defRPr sz="2100"/>
            </a:lvl3pPr>
            <a:lvl4pPr indent="-361950" lvl="3" marL="1828800">
              <a:spcBef>
                <a:spcPts val="0"/>
              </a:spcBef>
              <a:spcAft>
                <a:spcPts val="0"/>
              </a:spcAft>
              <a:buSzPts val="2100"/>
              <a:buChar char="●"/>
              <a:defRPr sz="2100"/>
            </a:lvl4pPr>
            <a:lvl5pPr indent="-361950" lvl="4" marL="2286000">
              <a:spcBef>
                <a:spcPts val="0"/>
              </a:spcBef>
              <a:spcAft>
                <a:spcPts val="0"/>
              </a:spcAft>
              <a:buSzPts val="2100"/>
              <a:buChar char="○"/>
              <a:defRPr sz="2100"/>
            </a:lvl5pPr>
            <a:lvl6pPr indent="-361950" lvl="5" marL="2743200">
              <a:spcBef>
                <a:spcPts val="0"/>
              </a:spcBef>
              <a:spcAft>
                <a:spcPts val="0"/>
              </a:spcAft>
              <a:buSzPts val="2100"/>
              <a:buChar char="■"/>
              <a:defRPr sz="2100"/>
            </a:lvl6pPr>
            <a:lvl7pPr indent="-361950" lvl="6" marL="3200400">
              <a:spcBef>
                <a:spcPts val="0"/>
              </a:spcBef>
              <a:spcAft>
                <a:spcPts val="0"/>
              </a:spcAft>
              <a:buSzPts val="2100"/>
              <a:buChar char="●"/>
              <a:defRPr sz="2100"/>
            </a:lvl7pPr>
            <a:lvl8pPr indent="-361950" lvl="7" marL="3657600">
              <a:spcBef>
                <a:spcPts val="0"/>
              </a:spcBef>
              <a:spcAft>
                <a:spcPts val="0"/>
              </a:spcAft>
              <a:buSzPts val="2100"/>
              <a:buChar char="○"/>
              <a:defRPr sz="2100"/>
            </a:lvl8pPr>
            <a:lvl9pPr indent="-361950" lvl="8" marL="4114800">
              <a:spcBef>
                <a:spcPts val="0"/>
              </a:spcBef>
              <a:spcAft>
                <a:spcPts val="0"/>
              </a:spcAft>
              <a:buSzPts val="2100"/>
              <a:buChar char="■"/>
              <a:defRPr sz="2100"/>
            </a:lvl9pPr>
          </a:lstStyle>
          <a:p/>
        </p:txBody>
      </p:sp>
      <p:sp>
        <p:nvSpPr>
          <p:cNvPr id="23" name="Google Shape;23;p5"/>
          <p:cNvSpPr txBox="1"/>
          <p:nvPr>
            <p:ph idx="2" type="body"/>
          </p:nvPr>
        </p:nvSpPr>
        <p:spPr>
          <a:xfrm>
            <a:off x="5650483" y="3387853"/>
            <a:ext cx="4677000" cy="10043100"/>
          </a:xfrm>
          <a:prstGeom prst="rect">
            <a:avLst/>
          </a:prstGeom>
        </p:spPr>
        <p:txBody>
          <a:bodyPr anchorCtr="0" anchor="t" bIns="160850" lIns="160850" spcFirstLastPara="1" rIns="160850" wrap="square" tIns="160850">
            <a:normAutofit/>
          </a:bodyPr>
          <a:lstStyle>
            <a:lvl1pPr indent="-387350" lvl="0" marL="457200">
              <a:spcBef>
                <a:spcPts val="0"/>
              </a:spcBef>
              <a:spcAft>
                <a:spcPts val="0"/>
              </a:spcAft>
              <a:buSzPts val="2500"/>
              <a:buChar char="●"/>
              <a:defRPr sz="2500"/>
            </a:lvl1pPr>
            <a:lvl2pPr indent="-361950" lvl="1" marL="914400">
              <a:spcBef>
                <a:spcPts val="0"/>
              </a:spcBef>
              <a:spcAft>
                <a:spcPts val="0"/>
              </a:spcAft>
              <a:buSzPts val="2100"/>
              <a:buChar char="○"/>
              <a:defRPr sz="2100"/>
            </a:lvl2pPr>
            <a:lvl3pPr indent="-361950" lvl="2" marL="1371600">
              <a:spcBef>
                <a:spcPts val="0"/>
              </a:spcBef>
              <a:spcAft>
                <a:spcPts val="0"/>
              </a:spcAft>
              <a:buSzPts val="2100"/>
              <a:buChar char="■"/>
              <a:defRPr sz="2100"/>
            </a:lvl3pPr>
            <a:lvl4pPr indent="-361950" lvl="3" marL="1828800">
              <a:spcBef>
                <a:spcPts val="0"/>
              </a:spcBef>
              <a:spcAft>
                <a:spcPts val="0"/>
              </a:spcAft>
              <a:buSzPts val="2100"/>
              <a:buChar char="●"/>
              <a:defRPr sz="2100"/>
            </a:lvl4pPr>
            <a:lvl5pPr indent="-361950" lvl="4" marL="2286000">
              <a:spcBef>
                <a:spcPts val="0"/>
              </a:spcBef>
              <a:spcAft>
                <a:spcPts val="0"/>
              </a:spcAft>
              <a:buSzPts val="2100"/>
              <a:buChar char="○"/>
              <a:defRPr sz="2100"/>
            </a:lvl5pPr>
            <a:lvl6pPr indent="-361950" lvl="5" marL="2743200">
              <a:spcBef>
                <a:spcPts val="0"/>
              </a:spcBef>
              <a:spcAft>
                <a:spcPts val="0"/>
              </a:spcAft>
              <a:buSzPts val="2100"/>
              <a:buChar char="■"/>
              <a:defRPr sz="2100"/>
            </a:lvl6pPr>
            <a:lvl7pPr indent="-361950" lvl="6" marL="3200400">
              <a:spcBef>
                <a:spcPts val="0"/>
              </a:spcBef>
              <a:spcAft>
                <a:spcPts val="0"/>
              </a:spcAft>
              <a:buSzPts val="2100"/>
              <a:buChar char="●"/>
              <a:defRPr sz="2100"/>
            </a:lvl7pPr>
            <a:lvl8pPr indent="-361950" lvl="7" marL="3657600">
              <a:spcBef>
                <a:spcPts val="0"/>
              </a:spcBef>
              <a:spcAft>
                <a:spcPts val="0"/>
              </a:spcAft>
              <a:buSzPts val="2100"/>
              <a:buChar char="○"/>
              <a:defRPr sz="2100"/>
            </a:lvl8pPr>
            <a:lvl9pPr indent="-361950" lvl="8" marL="4114800">
              <a:spcBef>
                <a:spcPts val="0"/>
              </a:spcBef>
              <a:spcAft>
                <a:spcPts val="0"/>
              </a:spcAft>
              <a:buSzPts val="2100"/>
              <a:buChar char="■"/>
              <a:defRPr sz="2100"/>
            </a:lvl9pPr>
          </a:lstStyle>
          <a:p/>
        </p:txBody>
      </p:sp>
      <p:sp>
        <p:nvSpPr>
          <p:cNvPr id="24" name="Google Shape;24;p5"/>
          <p:cNvSpPr txBox="1"/>
          <p:nvPr>
            <p:ph idx="12" type="sldNum"/>
          </p:nvPr>
        </p:nvSpPr>
        <p:spPr>
          <a:xfrm>
            <a:off x="9906772" y="13708144"/>
            <a:ext cx="641700" cy="1157100"/>
          </a:xfrm>
          <a:prstGeom prst="rect">
            <a:avLst/>
          </a:prstGeom>
        </p:spPr>
        <p:txBody>
          <a:bodyPr anchorCtr="0" anchor="ctr" bIns="160850" lIns="160850" spcFirstLastPara="1" rIns="160850" wrap="square" tIns="160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64468" y="1308210"/>
            <a:ext cx="9963000" cy="1683600"/>
          </a:xfrm>
          <a:prstGeom prst="rect">
            <a:avLst/>
          </a:prstGeom>
        </p:spPr>
        <p:txBody>
          <a:bodyPr anchorCtr="0" anchor="t" bIns="160850" lIns="160850" spcFirstLastPara="1" rIns="160850" wrap="square" tIns="160850">
            <a:normAutofit/>
          </a:bodyPr>
          <a:lstStyle>
            <a:lvl1pPr lvl="0">
              <a:spcBef>
                <a:spcPts val="0"/>
              </a:spcBef>
              <a:spcAft>
                <a:spcPts val="0"/>
              </a:spcAft>
              <a:buSzPts val="4900"/>
              <a:buNone/>
              <a:defRPr/>
            </a:lvl1pPr>
            <a:lvl2pPr lvl="1">
              <a:spcBef>
                <a:spcPts val="0"/>
              </a:spcBef>
              <a:spcAft>
                <a:spcPts val="0"/>
              </a:spcAft>
              <a:buSzPts val="4900"/>
              <a:buNone/>
              <a:defRPr/>
            </a:lvl2pPr>
            <a:lvl3pPr lvl="2">
              <a:spcBef>
                <a:spcPts val="0"/>
              </a:spcBef>
              <a:spcAft>
                <a:spcPts val="0"/>
              </a:spcAft>
              <a:buSzPts val="4900"/>
              <a:buNone/>
              <a:defRPr/>
            </a:lvl3pPr>
            <a:lvl4pPr lvl="3">
              <a:spcBef>
                <a:spcPts val="0"/>
              </a:spcBef>
              <a:spcAft>
                <a:spcPts val="0"/>
              </a:spcAft>
              <a:buSzPts val="4900"/>
              <a:buNone/>
              <a:defRPr/>
            </a:lvl4pPr>
            <a:lvl5pPr lvl="4">
              <a:spcBef>
                <a:spcPts val="0"/>
              </a:spcBef>
              <a:spcAft>
                <a:spcPts val="0"/>
              </a:spcAft>
              <a:buSzPts val="4900"/>
              <a:buNone/>
              <a:defRPr/>
            </a:lvl5pPr>
            <a:lvl6pPr lvl="5">
              <a:spcBef>
                <a:spcPts val="0"/>
              </a:spcBef>
              <a:spcAft>
                <a:spcPts val="0"/>
              </a:spcAft>
              <a:buSzPts val="4900"/>
              <a:buNone/>
              <a:defRPr/>
            </a:lvl6pPr>
            <a:lvl7pPr lvl="6">
              <a:spcBef>
                <a:spcPts val="0"/>
              </a:spcBef>
              <a:spcAft>
                <a:spcPts val="0"/>
              </a:spcAft>
              <a:buSzPts val="4900"/>
              <a:buNone/>
              <a:defRPr/>
            </a:lvl7pPr>
            <a:lvl8pPr lvl="7">
              <a:spcBef>
                <a:spcPts val="0"/>
              </a:spcBef>
              <a:spcAft>
                <a:spcPts val="0"/>
              </a:spcAft>
              <a:buSzPts val="4900"/>
              <a:buNone/>
              <a:defRPr/>
            </a:lvl8pPr>
            <a:lvl9pPr lvl="8">
              <a:spcBef>
                <a:spcPts val="0"/>
              </a:spcBef>
              <a:spcAft>
                <a:spcPts val="0"/>
              </a:spcAft>
              <a:buSzPts val="4900"/>
              <a:buNone/>
              <a:defRPr/>
            </a:lvl9pPr>
          </a:lstStyle>
          <a:p/>
        </p:txBody>
      </p:sp>
      <p:sp>
        <p:nvSpPr>
          <p:cNvPr id="27" name="Google Shape;27;p6"/>
          <p:cNvSpPr txBox="1"/>
          <p:nvPr>
            <p:ph idx="12" type="sldNum"/>
          </p:nvPr>
        </p:nvSpPr>
        <p:spPr>
          <a:xfrm>
            <a:off x="9906772" y="13708144"/>
            <a:ext cx="641700" cy="1157100"/>
          </a:xfrm>
          <a:prstGeom prst="rect">
            <a:avLst/>
          </a:prstGeom>
        </p:spPr>
        <p:txBody>
          <a:bodyPr anchorCtr="0" anchor="ctr" bIns="160850" lIns="160850" spcFirstLastPara="1" rIns="160850" wrap="square" tIns="160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64468" y="1633260"/>
            <a:ext cx="3283500" cy="2221500"/>
          </a:xfrm>
          <a:prstGeom prst="rect">
            <a:avLst/>
          </a:prstGeom>
        </p:spPr>
        <p:txBody>
          <a:bodyPr anchorCtr="0" anchor="b" bIns="160850" lIns="160850" spcFirstLastPara="1" rIns="160850" wrap="square" tIns="16085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30" name="Google Shape;30;p7"/>
          <p:cNvSpPr txBox="1"/>
          <p:nvPr>
            <p:ph idx="1" type="body"/>
          </p:nvPr>
        </p:nvSpPr>
        <p:spPr>
          <a:xfrm>
            <a:off x="364468" y="4084913"/>
            <a:ext cx="3283500" cy="9346200"/>
          </a:xfrm>
          <a:prstGeom prst="rect">
            <a:avLst/>
          </a:prstGeom>
        </p:spPr>
        <p:txBody>
          <a:bodyPr anchorCtr="0" anchor="t" bIns="160850" lIns="160850" spcFirstLastPara="1" rIns="160850" wrap="square" tIns="160850">
            <a:normAutofit/>
          </a:bodyPr>
          <a:lstStyle>
            <a:lvl1pPr indent="-361950" lvl="0" marL="457200">
              <a:spcBef>
                <a:spcPts val="0"/>
              </a:spcBef>
              <a:spcAft>
                <a:spcPts val="0"/>
              </a:spcAft>
              <a:buSzPts val="2100"/>
              <a:buChar char="●"/>
              <a:defRPr sz="2100"/>
            </a:lvl1pPr>
            <a:lvl2pPr indent="-361950" lvl="1" marL="914400">
              <a:spcBef>
                <a:spcPts val="0"/>
              </a:spcBef>
              <a:spcAft>
                <a:spcPts val="0"/>
              </a:spcAft>
              <a:buSzPts val="2100"/>
              <a:buChar char="○"/>
              <a:defRPr sz="2100"/>
            </a:lvl2pPr>
            <a:lvl3pPr indent="-361950" lvl="2" marL="1371600">
              <a:spcBef>
                <a:spcPts val="0"/>
              </a:spcBef>
              <a:spcAft>
                <a:spcPts val="0"/>
              </a:spcAft>
              <a:buSzPts val="2100"/>
              <a:buChar char="■"/>
              <a:defRPr sz="2100"/>
            </a:lvl3pPr>
            <a:lvl4pPr indent="-361950" lvl="3" marL="1828800">
              <a:spcBef>
                <a:spcPts val="0"/>
              </a:spcBef>
              <a:spcAft>
                <a:spcPts val="0"/>
              </a:spcAft>
              <a:buSzPts val="2100"/>
              <a:buChar char="●"/>
              <a:defRPr sz="2100"/>
            </a:lvl4pPr>
            <a:lvl5pPr indent="-361950" lvl="4" marL="2286000">
              <a:spcBef>
                <a:spcPts val="0"/>
              </a:spcBef>
              <a:spcAft>
                <a:spcPts val="0"/>
              </a:spcAft>
              <a:buSzPts val="2100"/>
              <a:buChar char="○"/>
              <a:defRPr sz="2100"/>
            </a:lvl5pPr>
            <a:lvl6pPr indent="-361950" lvl="5" marL="2743200">
              <a:spcBef>
                <a:spcPts val="0"/>
              </a:spcBef>
              <a:spcAft>
                <a:spcPts val="0"/>
              </a:spcAft>
              <a:buSzPts val="2100"/>
              <a:buChar char="■"/>
              <a:defRPr sz="2100"/>
            </a:lvl6pPr>
            <a:lvl7pPr indent="-361950" lvl="6" marL="3200400">
              <a:spcBef>
                <a:spcPts val="0"/>
              </a:spcBef>
              <a:spcAft>
                <a:spcPts val="0"/>
              </a:spcAft>
              <a:buSzPts val="2100"/>
              <a:buChar char="●"/>
              <a:defRPr sz="2100"/>
            </a:lvl7pPr>
            <a:lvl8pPr indent="-361950" lvl="7" marL="3657600">
              <a:spcBef>
                <a:spcPts val="0"/>
              </a:spcBef>
              <a:spcAft>
                <a:spcPts val="0"/>
              </a:spcAft>
              <a:buSzPts val="2100"/>
              <a:buChar char="○"/>
              <a:defRPr sz="2100"/>
            </a:lvl8pPr>
            <a:lvl9pPr indent="-361950" lvl="8" marL="4114800">
              <a:spcBef>
                <a:spcPts val="0"/>
              </a:spcBef>
              <a:spcAft>
                <a:spcPts val="0"/>
              </a:spcAft>
              <a:buSzPts val="2100"/>
              <a:buChar char="■"/>
              <a:defRPr sz="2100"/>
            </a:lvl9pPr>
          </a:lstStyle>
          <a:p/>
        </p:txBody>
      </p:sp>
      <p:sp>
        <p:nvSpPr>
          <p:cNvPr id="31" name="Google Shape;31;p7"/>
          <p:cNvSpPr txBox="1"/>
          <p:nvPr>
            <p:ph idx="12" type="sldNum"/>
          </p:nvPr>
        </p:nvSpPr>
        <p:spPr>
          <a:xfrm>
            <a:off x="9906772" y="13708144"/>
            <a:ext cx="641700" cy="1157100"/>
          </a:xfrm>
          <a:prstGeom prst="rect">
            <a:avLst/>
          </a:prstGeom>
        </p:spPr>
        <p:txBody>
          <a:bodyPr anchorCtr="0" anchor="ctr" bIns="160850" lIns="160850" spcFirstLastPara="1" rIns="160850" wrap="square" tIns="160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73245" y="1323276"/>
            <a:ext cx="7445700" cy="12025500"/>
          </a:xfrm>
          <a:prstGeom prst="rect">
            <a:avLst/>
          </a:prstGeom>
        </p:spPr>
        <p:txBody>
          <a:bodyPr anchorCtr="0" anchor="ctr" bIns="160850" lIns="160850" spcFirstLastPara="1" rIns="160850" wrap="square" tIns="160850">
            <a:normAutofit/>
          </a:bodyPr>
          <a:lstStyle>
            <a:lvl1pPr lvl="0">
              <a:spcBef>
                <a:spcPts val="0"/>
              </a:spcBef>
              <a:spcAft>
                <a:spcPts val="0"/>
              </a:spcAft>
              <a:buSzPts val="8400"/>
              <a:buNone/>
              <a:defRPr sz="8400"/>
            </a:lvl1pPr>
            <a:lvl2pPr lvl="1">
              <a:spcBef>
                <a:spcPts val="0"/>
              </a:spcBef>
              <a:spcAft>
                <a:spcPts val="0"/>
              </a:spcAft>
              <a:buSzPts val="8400"/>
              <a:buNone/>
              <a:defRPr sz="8400"/>
            </a:lvl2pPr>
            <a:lvl3pPr lvl="2">
              <a:spcBef>
                <a:spcPts val="0"/>
              </a:spcBef>
              <a:spcAft>
                <a:spcPts val="0"/>
              </a:spcAft>
              <a:buSzPts val="8400"/>
              <a:buNone/>
              <a:defRPr sz="8400"/>
            </a:lvl3pPr>
            <a:lvl4pPr lvl="3">
              <a:spcBef>
                <a:spcPts val="0"/>
              </a:spcBef>
              <a:spcAft>
                <a:spcPts val="0"/>
              </a:spcAft>
              <a:buSzPts val="8400"/>
              <a:buNone/>
              <a:defRPr sz="8400"/>
            </a:lvl4pPr>
            <a:lvl5pPr lvl="4">
              <a:spcBef>
                <a:spcPts val="0"/>
              </a:spcBef>
              <a:spcAft>
                <a:spcPts val="0"/>
              </a:spcAft>
              <a:buSzPts val="8400"/>
              <a:buNone/>
              <a:defRPr sz="8400"/>
            </a:lvl5pPr>
            <a:lvl6pPr lvl="5">
              <a:spcBef>
                <a:spcPts val="0"/>
              </a:spcBef>
              <a:spcAft>
                <a:spcPts val="0"/>
              </a:spcAft>
              <a:buSzPts val="8400"/>
              <a:buNone/>
              <a:defRPr sz="8400"/>
            </a:lvl6pPr>
            <a:lvl7pPr lvl="6">
              <a:spcBef>
                <a:spcPts val="0"/>
              </a:spcBef>
              <a:spcAft>
                <a:spcPts val="0"/>
              </a:spcAft>
              <a:buSzPts val="8400"/>
              <a:buNone/>
              <a:defRPr sz="8400"/>
            </a:lvl7pPr>
            <a:lvl8pPr lvl="7">
              <a:spcBef>
                <a:spcPts val="0"/>
              </a:spcBef>
              <a:spcAft>
                <a:spcPts val="0"/>
              </a:spcAft>
              <a:buSzPts val="8400"/>
              <a:buNone/>
              <a:defRPr sz="8400"/>
            </a:lvl8pPr>
            <a:lvl9pPr lvl="8">
              <a:spcBef>
                <a:spcPts val="0"/>
              </a:spcBef>
              <a:spcAft>
                <a:spcPts val="0"/>
              </a:spcAft>
              <a:buSzPts val="8400"/>
              <a:buNone/>
              <a:defRPr sz="8400"/>
            </a:lvl9pPr>
          </a:lstStyle>
          <a:p/>
        </p:txBody>
      </p:sp>
      <p:sp>
        <p:nvSpPr>
          <p:cNvPr id="34" name="Google Shape;34;p8"/>
          <p:cNvSpPr txBox="1"/>
          <p:nvPr>
            <p:ph idx="12" type="sldNum"/>
          </p:nvPr>
        </p:nvSpPr>
        <p:spPr>
          <a:xfrm>
            <a:off x="9906772" y="13708144"/>
            <a:ext cx="641700" cy="1157100"/>
          </a:xfrm>
          <a:prstGeom prst="rect">
            <a:avLst/>
          </a:prstGeom>
        </p:spPr>
        <p:txBody>
          <a:bodyPr anchorCtr="0" anchor="ctr" bIns="160850" lIns="160850" spcFirstLastPara="1" rIns="160850" wrap="square" tIns="160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5346000" y="-367"/>
            <a:ext cx="5346000" cy="15120000"/>
          </a:xfrm>
          <a:prstGeom prst="rect">
            <a:avLst/>
          </a:prstGeom>
          <a:solidFill>
            <a:schemeClr val="lt2"/>
          </a:solidFill>
          <a:ln>
            <a:noFill/>
          </a:ln>
        </p:spPr>
        <p:txBody>
          <a:bodyPr anchorCtr="0" anchor="ctr" bIns="160850" lIns="160850" spcFirstLastPara="1" rIns="160850" wrap="square" tIns="1608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10447" y="3625081"/>
            <a:ext cx="4730100" cy="4357500"/>
          </a:xfrm>
          <a:prstGeom prst="rect">
            <a:avLst/>
          </a:prstGeom>
        </p:spPr>
        <p:txBody>
          <a:bodyPr anchorCtr="0" anchor="b" bIns="160850" lIns="160850" spcFirstLastPara="1" rIns="160850" wrap="square" tIns="160850">
            <a:normAutofit/>
          </a:bodyPr>
          <a:lstStyle>
            <a:lvl1pPr lvl="0" algn="ctr">
              <a:spcBef>
                <a:spcPts val="0"/>
              </a:spcBef>
              <a:spcAft>
                <a:spcPts val="0"/>
              </a:spcAft>
              <a:buSzPts val="7400"/>
              <a:buNone/>
              <a:defRPr sz="7400"/>
            </a:lvl1pPr>
            <a:lvl2pPr lvl="1" algn="ctr">
              <a:spcBef>
                <a:spcPts val="0"/>
              </a:spcBef>
              <a:spcAft>
                <a:spcPts val="0"/>
              </a:spcAft>
              <a:buSzPts val="7400"/>
              <a:buNone/>
              <a:defRPr sz="7400"/>
            </a:lvl2pPr>
            <a:lvl3pPr lvl="2" algn="ctr">
              <a:spcBef>
                <a:spcPts val="0"/>
              </a:spcBef>
              <a:spcAft>
                <a:spcPts val="0"/>
              </a:spcAft>
              <a:buSzPts val="7400"/>
              <a:buNone/>
              <a:defRPr sz="7400"/>
            </a:lvl3pPr>
            <a:lvl4pPr lvl="3" algn="ctr">
              <a:spcBef>
                <a:spcPts val="0"/>
              </a:spcBef>
              <a:spcAft>
                <a:spcPts val="0"/>
              </a:spcAft>
              <a:buSzPts val="7400"/>
              <a:buNone/>
              <a:defRPr sz="7400"/>
            </a:lvl4pPr>
            <a:lvl5pPr lvl="4" algn="ctr">
              <a:spcBef>
                <a:spcPts val="0"/>
              </a:spcBef>
              <a:spcAft>
                <a:spcPts val="0"/>
              </a:spcAft>
              <a:buSzPts val="7400"/>
              <a:buNone/>
              <a:defRPr sz="7400"/>
            </a:lvl5pPr>
            <a:lvl6pPr lvl="5" algn="ctr">
              <a:spcBef>
                <a:spcPts val="0"/>
              </a:spcBef>
              <a:spcAft>
                <a:spcPts val="0"/>
              </a:spcAft>
              <a:buSzPts val="7400"/>
              <a:buNone/>
              <a:defRPr sz="7400"/>
            </a:lvl6pPr>
            <a:lvl7pPr lvl="6" algn="ctr">
              <a:spcBef>
                <a:spcPts val="0"/>
              </a:spcBef>
              <a:spcAft>
                <a:spcPts val="0"/>
              </a:spcAft>
              <a:buSzPts val="7400"/>
              <a:buNone/>
              <a:defRPr sz="7400"/>
            </a:lvl7pPr>
            <a:lvl8pPr lvl="7" algn="ctr">
              <a:spcBef>
                <a:spcPts val="0"/>
              </a:spcBef>
              <a:spcAft>
                <a:spcPts val="0"/>
              </a:spcAft>
              <a:buSzPts val="7400"/>
              <a:buNone/>
              <a:defRPr sz="7400"/>
            </a:lvl8pPr>
            <a:lvl9pPr lvl="8" algn="ctr">
              <a:spcBef>
                <a:spcPts val="0"/>
              </a:spcBef>
              <a:spcAft>
                <a:spcPts val="0"/>
              </a:spcAft>
              <a:buSzPts val="7400"/>
              <a:buNone/>
              <a:defRPr sz="7400"/>
            </a:lvl9pPr>
          </a:lstStyle>
          <a:p/>
        </p:txBody>
      </p:sp>
      <p:sp>
        <p:nvSpPr>
          <p:cNvPr id="38" name="Google Shape;38;p9"/>
          <p:cNvSpPr txBox="1"/>
          <p:nvPr>
            <p:ph idx="1" type="subTitle"/>
          </p:nvPr>
        </p:nvSpPr>
        <p:spPr>
          <a:xfrm>
            <a:off x="310447" y="8240010"/>
            <a:ext cx="4730100" cy="3630600"/>
          </a:xfrm>
          <a:prstGeom prst="rect">
            <a:avLst/>
          </a:prstGeom>
        </p:spPr>
        <p:txBody>
          <a:bodyPr anchorCtr="0" anchor="t" bIns="160850" lIns="160850" spcFirstLastPara="1" rIns="160850" wrap="square" tIns="16085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39" name="Google Shape;39;p9"/>
          <p:cNvSpPr txBox="1"/>
          <p:nvPr>
            <p:ph idx="2" type="body"/>
          </p:nvPr>
        </p:nvSpPr>
        <p:spPr>
          <a:xfrm>
            <a:off x="5775715" y="2128514"/>
            <a:ext cx="4486500" cy="10862100"/>
          </a:xfrm>
          <a:prstGeom prst="rect">
            <a:avLst/>
          </a:prstGeom>
        </p:spPr>
        <p:txBody>
          <a:bodyPr anchorCtr="0" anchor="ctr" bIns="160850" lIns="160850" spcFirstLastPara="1" rIns="160850" wrap="square" tIns="160850">
            <a:normAutofit/>
          </a:bodyPr>
          <a:lstStyle>
            <a:lvl1pPr indent="-431800" lvl="0" marL="457200">
              <a:spcBef>
                <a:spcPts val="0"/>
              </a:spcBef>
              <a:spcAft>
                <a:spcPts val="0"/>
              </a:spcAft>
              <a:buSzPts val="3200"/>
              <a:buChar char="●"/>
              <a:defRPr/>
            </a:lvl1pPr>
            <a:lvl2pPr indent="-387350" lvl="1" marL="914400">
              <a:spcBef>
                <a:spcPts val="0"/>
              </a:spcBef>
              <a:spcAft>
                <a:spcPts val="0"/>
              </a:spcAft>
              <a:buSzPts val="2500"/>
              <a:buChar char="○"/>
              <a:defRPr/>
            </a:lvl2pPr>
            <a:lvl3pPr indent="-387350" lvl="2" marL="1371600">
              <a:spcBef>
                <a:spcPts val="0"/>
              </a:spcBef>
              <a:spcAft>
                <a:spcPts val="0"/>
              </a:spcAft>
              <a:buSzPts val="2500"/>
              <a:buChar char="■"/>
              <a:defRPr/>
            </a:lvl3pPr>
            <a:lvl4pPr indent="-387350" lvl="3" marL="1828800">
              <a:spcBef>
                <a:spcPts val="0"/>
              </a:spcBef>
              <a:spcAft>
                <a:spcPts val="0"/>
              </a:spcAft>
              <a:buSzPts val="2500"/>
              <a:buChar char="●"/>
              <a:defRPr/>
            </a:lvl4pPr>
            <a:lvl5pPr indent="-387350" lvl="4" marL="2286000">
              <a:spcBef>
                <a:spcPts val="0"/>
              </a:spcBef>
              <a:spcAft>
                <a:spcPts val="0"/>
              </a:spcAft>
              <a:buSzPts val="2500"/>
              <a:buChar char="○"/>
              <a:defRPr/>
            </a:lvl5pPr>
            <a:lvl6pPr indent="-387350" lvl="5" marL="2743200">
              <a:spcBef>
                <a:spcPts val="0"/>
              </a:spcBef>
              <a:spcAft>
                <a:spcPts val="0"/>
              </a:spcAft>
              <a:buSzPts val="2500"/>
              <a:buChar char="■"/>
              <a:defRPr/>
            </a:lvl6pPr>
            <a:lvl7pPr indent="-387350" lvl="6" marL="3200400">
              <a:spcBef>
                <a:spcPts val="0"/>
              </a:spcBef>
              <a:spcAft>
                <a:spcPts val="0"/>
              </a:spcAft>
              <a:buSzPts val="2500"/>
              <a:buChar char="●"/>
              <a:defRPr/>
            </a:lvl7pPr>
            <a:lvl8pPr indent="-387350" lvl="7" marL="3657600">
              <a:spcBef>
                <a:spcPts val="0"/>
              </a:spcBef>
              <a:spcAft>
                <a:spcPts val="0"/>
              </a:spcAft>
              <a:buSzPts val="2500"/>
              <a:buChar char="○"/>
              <a:defRPr/>
            </a:lvl8pPr>
            <a:lvl9pPr indent="-387350" lvl="8" marL="4114800">
              <a:spcBef>
                <a:spcPts val="0"/>
              </a:spcBef>
              <a:spcAft>
                <a:spcPts val="0"/>
              </a:spcAft>
              <a:buSzPts val="2500"/>
              <a:buChar char="■"/>
              <a:defRPr/>
            </a:lvl9pPr>
          </a:lstStyle>
          <a:p/>
        </p:txBody>
      </p:sp>
      <p:sp>
        <p:nvSpPr>
          <p:cNvPr id="40" name="Google Shape;40;p9"/>
          <p:cNvSpPr txBox="1"/>
          <p:nvPr>
            <p:ph idx="12" type="sldNum"/>
          </p:nvPr>
        </p:nvSpPr>
        <p:spPr>
          <a:xfrm>
            <a:off x="9906772" y="13708144"/>
            <a:ext cx="641700" cy="1157100"/>
          </a:xfrm>
          <a:prstGeom prst="rect">
            <a:avLst/>
          </a:prstGeom>
        </p:spPr>
        <p:txBody>
          <a:bodyPr anchorCtr="0" anchor="ctr" bIns="160850" lIns="160850" spcFirstLastPara="1" rIns="160850" wrap="square" tIns="160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64468" y="12436336"/>
            <a:ext cx="7014300" cy="1778700"/>
          </a:xfrm>
          <a:prstGeom prst="rect">
            <a:avLst/>
          </a:prstGeom>
        </p:spPr>
        <p:txBody>
          <a:bodyPr anchorCtr="0" anchor="ctr" bIns="160850" lIns="160850" spcFirstLastPara="1" rIns="160850" wrap="square" tIns="160850">
            <a:normAutofit/>
          </a:bodyPr>
          <a:lstStyle>
            <a:lvl1pPr indent="-228600" lvl="0" marL="457200">
              <a:lnSpc>
                <a:spcPct val="100000"/>
              </a:lnSpc>
              <a:spcBef>
                <a:spcPts val="0"/>
              </a:spcBef>
              <a:spcAft>
                <a:spcPts val="0"/>
              </a:spcAft>
              <a:buSzPts val="3200"/>
              <a:buNone/>
              <a:defRPr/>
            </a:lvl1pPr>
          </a:lstStyle>
          <a:p/>
        </p:txBody>
      </p:sp>
      <p:sp>
        <p:nvSpPr>
          <p:cNvPr id="43" name="Google Shape;43;p10"/>
          <p:cNvSpPr txBox="1"/>
          <p:nvPr>
            <p:ph idx="12" type="sldNum"/>
          </p:nvPr>
        </p:nvSpPr>
        <p:spPr>
          <a:xfrm>
            <a:off x="9906772" y="13708144"/>
            <a:ext cx="641700" cy="1157100"/>
          </a:xfrm>
          <a:prstGeom prst="rect">
            <a:avLst/>
          </a:prstGeom>
        </p:spPr>
        <p:txBody>
          <a:bodyPr anchorCtr="0" anchor="ctr" bIns="160850" lIns="160850" spcFirstLastPara="1" rIns="160850" wrap="square" tIns="160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4468" y="1308210"/>
            <a:ext cx="9963000" cy="1683600"/>
          </a:xfrm>
          <a:prstGeom prst="rect">
            <a:avLst/>
          </a:prstGeom>
          <a:noFill/>
          <a:ln>
            <a:noFill/>
          </a:ln>
        </p:spPr>
        <p:txBody>
          <a:bodyPr anchorCtr="0" anchor="t" bIns="160850" lIns="160850" spcFirstLastPara="1" rIns="160850" wrap="square" tIns="160850">
            <a:normAutofit/>
          </a:bodyPr>
          <a:lstStyle>
            <a:lvl1pPr lvl="0">
              <a:spcBef>
                <a:spcPts val="0"/>
              </a:spcBef>
              <a:spcAft>
                <a:spcPts val="0"/>
              </a:spcAft>
              <a:buClr>
                <a:schemeClr val="dk1"/>
              </a:buClr>
              <a:buSzPts val="4900"/>
              <a:buNone/>
              <a:defRPr sz="4900">
                <a:solidFill>
                  <a:schemeClr val="dk1"/>
                </a:solidFill>
              </a:defRPr>
            </a:lvl1pPr>
            <a:lvl2pPr lvl="1">
              <a:spcBef>
                <a:spcPts val="0"/>
              </a:spcBef>
              <a:spcAft>
                <a:spcPts val="0"/>
              </a:spcAft>
              <a:buClr>
                <a:schemeClr val="dk1"/>
              </a:buClr>
              <a:buSzPts val="4900"/>
              <a:buNone/>
              <a:defRPr sz="4900">
                <a:solidFill>
                  <a:schemeClr val="dk1"/>
                </a:solidFill>
              </a:defRPr>
            </a:lvl2pPr>
            <a:lvl3pPr lvl="2">
              <a:spcBef>
                <a:spcPts val="0"/>
              </a:spcBef>
              <a:spcAft>
                <a:spcPts val="0"/>
              </a:spcAft>
              <a:buClr>
                <a:schemeClr val="dk1"/>
              </a:buClr>
              <a:buSzPts val="4900"/>
              <a:buNone/>
              <a:defRPr sz="4900">
                <a:solidFill>
                  <a:schemeClr val="dk1"/>
                </a:solidFill>
              </a:defRPr>
            </a:lvl3pPr>
            <a:lvl4pPr lvl="3">
              <a:spcBef>
                <a:spcPts val="0"/>
              </a:spcBef>
              <a:spcAft>
                <a:spcPts val="0"/>
              </a:spcAft>
              <a:buClr>
                <a:schemeClr val="dk1"/>
              </a:buClr>
              <a:buSzPts val="4900"/>
              <a:buNone/>
              <a:defRPr sz="4900">
                <a:solidFill>
                  <a:schemeClr val="dk1"/>
                </a:solidFill>
              </a:defRPr>
            </a:lvl4pPr>
            <a:lvl5pPr lvl="4">
              <a:spcBef>
                <a:spcPts val="0"/>
              </a:spcBef>
              <a:spcAft>
                <a:spcPts val="0"/>
              </a:spcAft>
              <a:buClr>
                <a:schemeClr val="dk1"/>
              </a:buClr>
              <a:buSzPts val="4900"/>
              <a:buNone/>
              <a:defRPr sz="4900">
                <a:solidFill>
                  <a:schemeClr val="dk1"/>
                </a:solidFill>
              </a:defRPr>
            </a:lvl5pPr>
            <a:lvl6pPr lvl="5">
              <a:spcBef>
                <a:spcPts val="0"/>
              </a:spcBef>
              <a:spcAft>
                <a:spcPts val="0"/>
              </a:spcAft>
              <a:buClr>
                <a:schemeClr val="dk1"/>
              </a:buClr>
              <a:buSzPts val="4900"/>
              <a:buNone/>
              <a:defRPr sz="4900">
                <a:solidFill>
                  <a:schemeClr val="dk1"/>
                </a:solidFill>
              </a:defRPr>
            </a:lvl6pPr>
            <a:lvl7pPr lvl="6">
              <a:spcBef>
                <a:spcPts val="0"/>
              </a:spcBef>
              <a:spcAft>
                <a:spcPts val="0"/>
              </a:spcAft>
              <a:buClr>
                <a:schemeClr val="dk1"/>
              </a:buClr>
              <a:buSzPts val="4900"/>
              <a:buNone/>
              <a:defRPr sz="4900">
                <a:solidFill>
                  <a:schemeClr val="dk1"/>
                </a:solidFill>
              </a:defRPr>
            </a:lvl7pPr>
            <a:lvl8pPr lvl="7">
              <a:spcBef>
                <a:spcPts val="0"/>
              </a:spcBef>
              <a:spcAft>
                <a:spcPts val="0"/>
              </a:spcAft>
              <a:buClr>
                <a:schemeClr val="dk1"/>
              </a:buClr>
              <a:buSzPts val="4900"/>
              <a:buNone/>
              <a:defRPr sz="4900">
                <a:solidFill>
                  <a:schemeClr val="dk1"/>
                </a:solidFill>
              </a:defRPr>
            </a:lvl8pPr>
            <a:lvl9pPr lvl="8">
              <a:spcBef>
                <a:spcPts val="0"/>
              </a:spcBef>
              <a:spcAft>
                <a:spcPts val="0"/>
              </a:spcAft>
              <a:buClr>
                <a:schemeClr val="dk1"/>
              </a:buClr>
              <a:buSzPts val="4900"/>
              <a:buNone/>
              <a:defRPr sz="4900">
                <a:solidFill>
                  <a:schemeClr val="dk1"/>
                </a:solidFill>
              </a:defRPr>
            </a:lvl9pPr>
          </a:lstStyle>
          <a:p/>
        </p:txBody>
      </p:sp>
      <p:sp>
        <p:nvSpPr>
          <p:cNvPr id="7" name="Google Shape;7;p1"/>
          <p:cNvSpPr txBox="1"/>
          <p:nvPr>
            <p:ph idx="1" type="body"/>
          </p:nvPr>
        </p:nvSpPr>
        <p:spPr>
          <a:xfrm>
            <a:off x="364468" y="3387853"/>
            <a:ext cx="9963000" cy="10043100"/>
          </a:xfrm>
          <a:prstGeom prst="rect">
            <a:avLst/>
          </a:prstGeom>
          <a:noFill/>
          <a:ln>
            <a:noFill/>
          </a:ln>
        </p:spPr>
        <p:txBody>
          <a:bodyPr anchorCtr="0" anchor="t" bIns="160850" lIns="160850" spcFirstLastPara="1" rIns="160850" wrap="square" tIns="160850">
            <a:normAutofit/>
          </a:bodyPr>
          <a:lstStyle>
            <a:lvl1pPr indent="-431800" lvl="0" marL="457200">
              <a:lnSpc>
                <a:spcPct val="115000"/>
              </a:lnSpc>
              <a:spcBef>
                <a:spcPts val="0"/>
              </a:spcBef>
              <a:spcAft>
                <a:spcPts val="0"/>
              </a:spcAft>
              <a:buClr>
                <a:schemeClr val="dk2"/>
              </a:buClr>
              <a:buSzPts val="3200"/>
              <a:buChar char="●"/>
              <a:defRPr sz="3200">
                <a:solidFill>
                  <a:schemeClr val="dk2"/>
                </a:solidFill>
              </a:defRPr>
            </a:lvl1pPr>
            <a:lvl2pPr indent="-387350" lvl="1" marL="914400">
              <a:lnSpc>
                <a:spcPct val="115000"/>
              </a:lnSpc>
              <a:spcBef>
                <a:spcPts val="0"/>
              </a:spcBef>
              <a:spcAft>
                <a:spcPts val="0"/>
              </a:spcAft>
              <a:buClr>
                <a:schemeClr val="dk2"/>
              </a:buClr>
              <a:buSzPts val="2500"/>
              <a:buChar char="○"/>
              <a:defRPr sz="2500">
                <a:solidFill>
                  <a:schemeClr val="dk2"/>
                </a:solidFill>
              </a:defRPr>
            </a:lvl2pPr>
            <a:lvl3pPr indent="-387350" lvl="2" marL="1371600">
              <a:lnSpc>
                <a:spcPct val="115000"/>
              </a:lnSpc>
              <a:spcBef>
                <a:spcPts val="0"/>
              </a:spcBef>
              <a:spcAft>
                <a:spcPts val="0"/>
              </a:spcAft>
              <a:buClr>
                <a:schemeClr val="dk2"/>
              </a:buClr>
              <a:buSzPts val="2500"/>
              <a:buChar char="■"/>
              <a:defRPr sz="2500">
                <a:solidFill>
                  <a:schemeClr val="dk2"/>
                </a:solidFill>
              </a:defRPr>
            </a:lvl3pPr>
            <a:lvl4pPr indent="-387350" lvl="3" marL="1828800">
              <a:lnSpc>
                <a:spcPct val="115000"/>
              </a:lnSpc>
              <a:spcBef>
                <a:spcPts val="0"/>
              </a:spcBef>
              <a:spcAft>
                <a:spcPts val="0"/>
              </a:spcAft>
              <a:buClr>
                <a:schemeClr val="dk2"/>
              </a:buClr>
              <a:buSzPts val="2500"/>
              <a:buChar char="●"/>
              <a:defRPr sz="2500">
                <a:solidFill>
                  <a:schemeClr val="dk2"/>
                </a:solidFill>
              </a:defRPr>
            </a:lvl4pPr>
            <a:lvl5pPr indent="-387350" lvl="4" marL="2286000">
              <a:lnSpc>
                <a:spcPct val="115000"/>
              </a:lnSpc>
              <a:spcBef>
                <a:spcPts val="0"/>
              </a:spcBef>
              <a:spcAft>
                <a:spcPts val="0"/>
              </a:spcAft>
              <a:buClr>
                <a:schemeClr val="dk2"/>
              </a:buClr>
              <a:buSzPts val="2500"/>
              <a:buChar char="○"/>
              <a:defRPr sz="2500">
                <a:solidFill>
                  <a:schemeClr val="dk2"/>
                </a:solidFill>
              </a:defRPr>
            </a:lvl5pPr>
            <a:lvl6pPr indent="-387350" lvl="5" marL="2743200">
              <a:lnSpc>
                <a:spcPct val="115000"/>
              </a:lnSpc>
              <a:spcBef>
                <a:spcPts val="0"/>
              </a:spcBef>
              <a:spcAft>
                <a:spcPts val="0"/>
              </a:spcAft>
              <a:buClr>
                <a:schemeClr val="dk2"/>
              </a:buClr>
              <a:buSzPts val="2500"/>
              <a:buChar char="■"/>
              <a:defRPr sz="2500">
                <a:solidFill>
                  <a:schemeClr val="dk2"/>
                </a:solidFill>
              </a:defRPr>
            </a:lvl6pPr>
            <a:lvl7pPr indent="-387350" lvl="6" marL="3200400">
              <a:lnSpc>
                <a:spcPct val="115000"/>
              </a:lnSpc>
              <a:spcBef>
                <a:spcPts val="0"/>
              </a:spcBef>
              <a:spcAft>
                <a:spcPts val="0"/>
              </a:spcAft>
              <a:buClr>
                <a:schemeClr val="dk2"/>
              </a:buClr>
              <a:buSzPts val="2500"/>
              <a:buChar char="●"/>
              <a:defRPr sz="2500">
                <a:solidFill>
                  <a:schemeClr val="dk2"/>
                </a:solidFill>
              </a:defRPr>
            </a:lvl7pPr>
            <a:lvl8pPr indent="-387350" lvl="7" marL="3657600">
              <a:lnSpc>
                <a:spcPct val="115000"/>
              </a:lnSpc>
              <a:spcBef>
                <a:spcPts val="0"/>
              </a:spcBef>
              <a:spcAft>
                <a:spcPts val="0"/>
              </a:spcAft>
              <a:buClr>
                <a:schemeClr val="dk2"/>
              </a:buClr>
              <a:buSzPts val="2500"/>
              <a:buChar char="○"/>
              <a:defRPr sz="2500">
                <a:solidFill>
                  <a:schemeClr val="dk2"/>
                </a:solidFill>
              </a:defRPr>
            </a:lvl8pPr>
            <a:lvl9pPr indent="-387350" lvl="8" marL="4114800">
              <a:lnSpc>
                <a:spcPct val="115000"/>
              </a:lnSpc>
              <a:spcBef>
                <a:spcPts val="0"/>
              </a:spcBef>
              <a:spcAft>
                <a:spcPts val="0"/>
              </a:spcAft>
              <a:buClr>
                <a:schemeClr val="dk2"/>
              </a:buClr>
              <a:buSzPts val="2500"/>
              <a:buChar char="■"/>
              <a:defRPr sz="2500">
                <a:solidFill>
                  <a:schemeClr val="dk2"/>
                </a:solidFill>
              </a:defRPr>
            </a:lvl9pPr>
          </a:lstStyle>
          <a:p/>
        </p:txBody>
      </p:sp>
      <p:sp>
        <p:nvSpPr>
          <p:cNvPr id="8" name="Google Shape;8;p1"/>
          <p:cNvSpPr txBox="1"/>
          <p:nvPr>
            <p:ph idx="12" type="sldNum"/>
          </p:nvPr>
        </p:nvSpPr>
        <p:spPr>
          <a:xfrm>
            <a:off x="9906772" y="13708144"/>
            <a:ext cx="641700" cy="1157100"/>
          </a:xfrm>
          <a:prstGeom prst="rect">
            <a:avLst/>
          </a:prstGeom>
          <a:noFill/>
          <a:ln>
            <a:noFill/>
          </a:ln>
        </p:spPr>
        <p:txBody>
          <a:bodyPr anchorCtr="0" anchor="ctr" bIns="160850" lIns="160850" spcFirstLastPara="1" rIns="160850" wrap="square" tIns="160850">
            <a:normAutofit/>
          </a:bodyPr>
          <a:lstStyle>
            <a:lvl1pPr lvl="0" algn="r">
              <a:buNone/>
              <a:defRPr sz="1800">
                <a:solidFill>
                  <a:schemeClr val="dk2"/>
                </a:solidFill>
              </a:defRPr>
            </a:lvl1pPr>
            <a:lvl2pPr lvl="1" algn="r">
              <a:buNone/>
              <a:defRPr sz="1800">
                <a:solidFill>
                  <a:schemeClr val="dk2"/>
                </a:solidFill>
              </a:defRPr>
            </a:lvl2pPr>
            <a:lvl3pPr lvl="2" algn="r">
              <a:buNone/>
              <a:defRPr sz="1800">
                <a:solidFill>
                  <a:schemeClr val="dk2"/>
                </a:solidFill>
              </a:defRPr>
            </a:lvl3pPr>
            <a:lvl4pPr lvl="3" algn="r">
              <a:buNone/>
              <a:defRPr sz="1800">
                <a:solidFill>
                  <a:schemeClr val="dk2"/>
                </a:solidFill>
              </a:defRPr>
            </a:lvl4pPr>
            <a:lvl5pPr lvl="4" algn="r">
              <a:buNone/>
              <a:defRPr sz="1800">
                <a:solidFill>
                  <a:schemeClr val="dk2"/>
                </a:solidFill>
              </a:defRPr>
            </a:lvl5pPr>
            <a:lvl6pPr lvl="5" algn="r">
              <a:buNone/>
              <a:defRPr sz="1800">
                <a:solidFill>
                  <a:schemeClr val="dk2"/>
                </a:solidFill>
              </a:defRPr>
            </a:lvl6pPr>
            <a:lvl7pPr lvl="6" algn="r">
              <a:buNone/>
              <a:defRPr sz="1800">
                <a:solidFill>
                  <a:schemeClr val="dk2"/>
                </a:solidFill>
              </a:defRPr>
            </a:lvl7pPr>
            <a:lvl8pPr lvl="7" algn="r">
              <a:buNone/>
              <a:defRPr sz="1800">
                <a:solidFill>
                  <a:schemeClr val="dk2"/>
                </a:solidFill>
              </a:defRPr>
            </a:lvl8pPr>
            <a:lvl9pPr lvl="8" algn="r">
              <a:buNone/>
              <a:defRPr sz="18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hyperlink" Target="https://github.com/Anotherafae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0"/>
            <a:ext cx="10713600" cy="15163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5" name="Google Shape;55;p13"/>
          <p:cNvPicPr preferRelativeResize="0"/>
          <p:nvPr/>
        </p:nvPicPr>
        <p:blipFill>
          <a:blip r:embed="rId3">
            <a:alphaModFix/>
          </a:blip>
          <a:stretch>
            <a:fillRect/>
          </a:stretch>
        </p:blipFill>
        <p:spPr>
          <a:xfrm>
            <a:off x="10800" y="0"/>
            <a:ext cx="10692001" cy="10692001"/>
          </a:xfrm>
          <a:prstGeom prst="rect">
            <a:avLst/>
          </a:prstGeom>
          <a:noFill/>
          <a:ln>
            <a:noFill/>
          </a:ln>
        </p:spPr>
      </p:pic>
      <p:sp>
        <p:nvSpPr>
          <p:cNvPr id="56" name="Google Shape;56;p13"/>
          <p:cNvSpPr txBox="1"/>
          <p:nvPr/>
        </p:nvSpPr>
        <p:spPr>
          <a:xfrm>
            <a:off x="100" y="11408375"/>
            <a:ext cx="10692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200">
                <a:solidFill>
                  <a:schemeClr val="lt1"/>
                </a:solidFill>
                <a:latin typeface="Amatic SC"/>
                <a:ea typeface="Amatic SC"/>
                <a:cs typeface="Amatic SC"/>
                <a:sym typeface="Amatic SC"/>
              </a:rPr>
              <a:t>Pandas: Explorando o Poder dos Dados”</a:t>
            </a:r>
            <a:endParaRPr sz="7200">
              <a:solidFill>
                <a:schemeClr val="lt1"/>
              </a:solidFill>
              <a:latin typeface="Amatic SC"/>
              <a:ea typeface="Amatic SC"/>
              <a:cs typeface="Amatic SC"/>
              <a:sym typeface="Amatic SC"/>
            </a:endParaRPr>
          </a:p>
        </p:txBody>
      </p:sp>
      <p:sp>
        <p:nvSpPr>
          <p:cNvPr id="57" name="Google Shape;57;p13"/>
          <p:cNvSpPr/>
          <p:nvPr/>
        </p:nvSpPr>
        <p:spPr>
          <a:xfrm>
            <a:off x="3278700" y="13858850"/>
            <a:ext cx="4134600" cy="9525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dk1"/>
                </a:solidFill>
                <a:latin typeface="Oswald"/>
                <a:ea typeface="Oswald"/>
                <a:cs typeface="Oswald"/>
                <a:sym typeface="Oswald"/>
              </a:rPr>
              <a:t>RAFAEL FREITAS</a:t>
            </a:r>
            <a:endParaRPr b="1" sz="3600">
              <a:solidFill>
                <a:schemeClr val="dk1"/>
              </a:solidFill>
              <a:latin typeface="Oswald"/>
              <a:ea typeface="Oswald"/>
              <a:cs typeface="Oswald"/>
              <a:sym typeface="Oswald"/>
            </a:endParaRPr>
          </a:p>
        </p:txBody>
      </p:sp>
      <p:sp>
        <p:nvSpPr>
          <p:cNvPr id="58" name="Google Shape;58;p13"/>
          <p:cNvSpPr txBox="1"/>
          <p:nvPr>
            <p:ph idx="12" type="sldNum"/>
          </p:nvPr>
        </p:nvSpPr>
        <p:spPr>
          <a:xfrm>
            <a:off x="9906772" y="13708144"/>
            <a:ext cx="641700" cy="1157100"/>
          </a:xfrm>
          <a:prstGeom prst="rect">
            <a:avLst/>
          </a:prstGeom>
        </p:spPr>
        <p:txBody>
          <a:bodyPr anchorCtr="0" anchor="ctr" bIns="160850" lIns="160850" spcFirstLastPara="1" rIns="160850" wrap="square" tIns="16085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1" name="Shape 141"/>
        <p:cNvGrpSpPr/>
        <p:nvPr/>
      </p:nvGrpSpPr>
      <p:grpSpPr>
        <a:xfrm>
          <a:off x="0" y="0"/>
          <a:ext cx="0" cy="0"/>
          <a:chOff x="0" y="0"/>
          <a:chExt cx="0" cy="0"/>
        </a:xfrm>
      </p:grpSpPr>
      <p:sp>
        <p:nvSpPr>
          <p:cNvPr id="142" name="Google Shape;142;p22"/>
          <p:cNvSpPr txBox="1"/>
          <p:nvPr/>
        </p:nvSpPr>
        <p:spPr>
          <a:xfrm>
            <a:off x="45425" y="3335475"/>
            <a:ext cx="10692000" cy="387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0">
                <a:solidFill>
                  <a:schemeClr val="lt1"/>
                </a:solidFill>
              </a:rPr>
              <a:t>04</a:t>
            </a:r>
            <a:endParaRPr sz="24000">
              <a:solidFill>
                <a:schemeClr val="lt1"/>
              </a:solidFill>
            </a:endParaRPr>
          </a:p>
        </p:txBody>
      </p:sp>
      <p:sp>
        <p:nvSpPr>
          <p:cNvPr id="143" name="Google Shape;143;p22"/>
          <p:cNvSpPr txBox="1"/>
          <p:nvPr/>
        </p:nvSpPr>
        <p:spPr>
          <a:xfrm>
            <a:off x="100" y="7903175"/>
            <a:ext cx="10692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200">
                <a:solidFill>
                  <a:schemeClr val="lt1"/>
                </a:solidFill>
                <a:latin typeface="Amatic SC"/>
                <a:ea typeface="Amatic SC"/>
                <a:cs typeface="Amatic SC"/>
                <a:sym typeface="Amatic SC"/>
              </a:rPr>
              <a:t>Adicionando Colunas ou Dados</a:t>
            </a:r>
            <a:endParaRPr sz="7200">
              <a:solidFill>
                <a:schemeClr val="lt1"/>
              </a:solidFill>
              <a:latin typeface="Amatic SC"/>
              <a:ea typeface="Amatic SC"/>
              <a:cs typeface="Amatic SC"/>
              <a:sym typeface="Amatic SC"/>
            </a:endParaRPr>
          </a:p>
        </p:txBody>
      </p:sp>
      <p:sp>
        <p:nvSpPr>
          <p:cNvPr id="144" name="Google Shape;144;p22"/>
          <p:cNvSpPr/>
          <p:nvPr/>
        </p:nvSpPr>
        <p:spPr>
          <a:xfrm>
            <a:off x="1276625" y="9625450"/>
            <a:ext cx="8229600" cy="91500"/>
          </a:xfrm>
          <a:prstGeom prst="rect">
            <a:avLst/>
          </a:prstGeom>
          <a:gradFill>
            <a:gsLst>
              <a:gs pos="0">
                <a:srgbClr val="00D3E9"/>
              </a:gs>
              <a:gs pos="100000">
                <a:srgbClr val="045962"/>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 name="Google Shape;145;p22"/>
          <p:cNvSpPr txBox="1"/>
          <p:nvPr>
            <p:ph idx="12" type="sldNum"/>
          </p:nvPr>
        </p:nvSpPr>
        <p:spPr>
          <a:xfrm>
            <a:off x="9906772" y="13708144"/>
            <a:ext cx="641700" cy="1157100"/>
          </a:xfrm>
          <a:prstGeom prst="rect">
            <a:avLst/>
          </a:prstGeom>
        </p:spPr>
        <p:txBody>
          <a:bodyPr anchorCtr="0" anchor="ctr" bIns="160850" lIns="160850" spcFirstLastPara="1" rIns="160850" wrap="square" tIns="160850">
            <a:normAutofit/>
          </a:bodyPr>
          <a:lstStyle/>
          <a:p>
            <a:pPr indent="0" lvl="0" marL="0" rtl="0" algn="r">
              <a:spcBef>
                <a:spcPts val="0"/>
              </a:spcBef>
              <a:spcAft>
                <a:spcPts val="0"/>
              </a:spcAft>
              <a:buNone/>
            </a:pPr>
            <a:fld id="{00000000-1234-1234-1234-123412341234}" type="slidenum">
              <a:rPr lang="en"/>
              <a:t>‹#›</a:t>
            </a:fld>
            <a:endParaRPr/>
          </a:p>
        </p:txBody>
      </p:sp>
      <p:sp>
        <p:nvSpPr>
          <p:cNvPr id="146" name="Google Shape;146;p22"/>
          <p:cNvSpPr txBox="1"/>
          <p:nvPr/>
        </p:nvSpPr>
        <p:spPr>
          <a:xfrm>
            <a:off x="364500" y="14009650"/>
            <a:ext cx="9963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2"/>
                </a:solidFill>
                <a:latin typeface="Roboto"/>
                <a:ea typeface="Roboto"/>
                <a:cs typeface="Roboto"/>
                <a:sym typeface="Roboto"/>
              </a:rPr>
              <a:t>Pandas: Emplorando o Poder dos Dados - Rafael Freitas</a:t>
            </a:r>
            <a:endParaRPr sz="22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64493" y="339560"/>
            <a:ext cx="9963000" cy="1683600"/>
          </a:xfrm>
          <a:prstGeom prst="rect">
            <a:avLst/>
          </a:prstGeom>
        </p:spPr>
        <p:txBody>
          <a:bodyPr anchorCtr="0" anchor="t" bIns="160850" lIns="160850" spcFirstLastPara="1" rIns="160850" wrap="square" tIns="160850">
            <a:normAutofit/>
          </a:bodyPr>
          <a:lstStyle/>
          <a:p>
            <a:pPr indent="0" lvl="0" marL="0" rtl="0" algn="ctr">
              <a:spcBef>
                <a:spcPts val="0"/>
              </a:spcBef>
              <a:spcAft>
                <a:spcPts val="0"/>
              </a:spcAft>
              <a:buNone/>
            </a:pPr>
            <a:r>
              <a:rPr lang="en"/>
              <a:t>Adicinando Colunas</a:t>
            </a:r>
            <a:endParaRPr/>
          </a:p>
        </p:txBody>
      </p:sp>
      <p:sp>
        <p:nvSpPr>
          <p:cNvPr id="152" name="Google Shape;152;p23"/>
          <p:cNvSpPr txBox="1"/>
          <p:nvPr>
            <p:ph idx="1" type="body"/>
          </p:nvPr>
        </p:nvSpPr>
        <p:spPr>
          <a:xfrm>
            <a:off x="364475" y="2308600"/>
            <a:ext cx="9963000" cy="4791900"/>
          </a:xfrm>
          <a:prstGeom prst="rect">
            <a:avLst/>
          </a:prstGeom>
        </p:spPr>
        <p:txBody>
          <a:bodyPr anchorCtr="0" anchor="t" bIns="160850" lIns="160850" spcFirstLastPara="1" rIns="160850" wrap="square" tIns="160850">
            <a:normAutofit/>
          </a:bodyPr>
          <a:lstStyle/>
          <a:p>
            <a:pPr indent="0" lvl="0" marL="0" rtl="0" algn="ctr">
              <a:spcBef>
                <a:spcPts val="0"/>
              </a:spcBef>
              <a:spcAft>
                <a:spcPts val="2100"/>
              </a:spcAft>
              <a:buNone/>
            </a:pPr>
            <a:r>
              <a:rPr lang="en">
                <a:solidFill>
                  <a:schemeClr val="dk1"/>
                </a:solidFill>
              </a:rPr>
              <a:t>Você pode criar novas colunas em um DataFrame com base em cálculos ou manipulações de dados existentes. Por exemplo, adicionar uma coluna de "Idade" com base na diferença do ano atual com o ano de nascimento.</a:t>
            </a:r>
            <a:endParaRPr>
              <a:solidFill>
                <a:schemeClr val="dk1"/>
              </a:solidFill>
            </a:endParaRPr>
          </a:p>
        </p:txBody>
      </p:sp>
      <p:sp>
        <p:nvSpPr>
          <p:cNvPr id="153" name="Google Shape;153;p23"/>
          <p:cNvSpPr/>
          <p:nvPr/>
        </p:nvSpPr>
        <p:spPr>
          <a:xfrm>
            <a:off x="1371575" y="1461650"/>
            <a:ext cx="8229600" cy="91500"/>
          </a:xfrm>
          <a:prstGeom prst="rect">
            <a:avLst/>
          </a:prstGeom>
          <a:gradFill>
            <a:gsLst>
              <a:gs pos="0">
                <a:srgbClr val="00D3E9"/>
              </a:gs>
              <a:gs pos="100000">
                <a:srgbClr val="045962"/>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54" name="Google Shape;154;p23"/>
          <p:cNvPicPr preferRelativeResize="0"/>
          <p:nvPr/>
        </p:nvPicPr>
        <p:blipFill>
          <a:blip r:embed="rId3">
            <a:alphaModFix/>
          </a:blip>
          <a:stretch>
            <a:fillRect/>
          </a:stretch>
        </p:blipFill>
        <p:spPr>
          <a:xfrm>
            <a:off x="152400" y="5195500"/>
            <a:ext cx="10387199" cy="4977891"/>
          </a:xfrm>
          <a:prstGeom prst="rect">
            <a:avLst/>
          </a:prstGeom>
          <a:noFill/>
          <a:ln>
            <a:noFill/>
          </a:ln>
        </p:spPr>
      </p:pic>
      <p:sp>
        <p:nvSpPr>
          <p:cNvPr id="155" name="Google Shape;155;p23"/>
          <p:cNvSpPr txBox="1"/>
          <p:nvPr>
            <p:ph idx="12" type="sldNum"/>
          </p:nvPr>
        </p:nvSpPr>
        <p:spPr>
          <a:xfrm>
            <a:off x="9906772" y="13708144"/>
            <a:ext cx="641700" cy="1157100"/>
          </a:xfrm>
          <a:prstGeom prst="rect">
            <a:avLst/>
          </a:prstGeom>
        </p:spPr>
        <p:txBody>
          <a:bodyPr anchorCtr="0" anchor="ctr" bIns="160850" lIns="160850" spcFirstLastPara="1" rIns="160850" wrap="square" tIns="160850">
            <a:norm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23"/>
          <p:cNvSpPr txBox="1"/>
          <p:nvPr/>
        </p:nvSpPr>
        <p:spPr>
          <a:xfrm>
            <a:off x="364500" y="14009650"/>
            <a:ext cx="9963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1"/>
                </a:solidFill>
                <a:latin typeface="Roboto"/>
                <a:ea typeface="Roboto"/>
                <a:cs typeface="Roboto"/>
                <a:sym typeface="Roboto"/>
              </a:rPr>
              <a:t>Pandas: Emplorando o Poder dos Dados - Rafael Freitas</a:t>
            </a:r>
            <a:endParaRPr sz="22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64493" y="339560"/>
            <a:ext cx="9963000" cy="1683600"/>
          </a:xfrm>
          <a:prstGeom prst="rect">
            <a:avLst/>
          </a:prstGeom>
        </p:spPr>
        <p:txBody>
          <a:bodyPr anchorCtr="0" anchor="t" bIns="160850" lIns="160850" spcFirstLastPara="1" rIns="160850" wrap="square" tIns="160850">
            <a:normAutofit/>
          </a:bodyPr>
          <a:lstStyle/>
          <a:p>
            <a:pPr indent="0" lvl="0" marL="0" rtl="0" algn="ctr">
              <a:spcBef>
                <a:spcPts val="0"/>
              </a:spcBef>
              <a:spcAft>
                <a:spcPts val="0"/>
              </a:spcAft>
              <a:buNone/>
            </a:pPr>
            <a:r>
              <a:rPr lang="en"/>
              <a:t>Adicinando Dados</a:t>
            </a:r>
            <a:endParaRPr/>
          </a:p>
        </p:txBody>
      </p:sp>
      <p:sp>
        <p:nvSpPr>
          <p:cNvPr id="162" name="Google Shape;162;p24"/>
          <p:cNvSpPr txBox="1"/>
          <p:nvPr>
            <p:ph idx="1" type="body"/>
          </p:nvPr>
        </p:nvSpPr>
        <p:spPr>
          <a:xfrm>
            <a:off x="364475" y="2308600"/>
            <a:ext cx="9963000" cy="4791900"/>
          </a:xfrm>
          <a:prstGeom prst="rect">
            <a:avLst/>
          </a:prstGeom>
        </p:spPr>
        <p:txBody>
          <a:bodyPr anchorCtr="0" anchor="t" bIns="160850" lIns="160850" spcFirstLastPara="1" rIns="160850" wrap="square" tIns="160850">
            <a:normAutofit/>
          </a:bodyPr>
          <a:lstStyle/>
          <a:p>
            <a:pPr indent="0" lvl="0" marL="0" rtl="0" algn="ctr">
              <a:spcBef>
                <a:spcPts val="0"/>
              </a:spcBef>
              <a:spcAft>
                <a:spcPts val="2100"/>
              </a:spcAft>
              <a:buNone/>
            </a:pPr>
            <a:r>
              <a:rPr lang="en">
                <a:solidFill>
                  <a:schemeClr val="dk1"/>
                </a:solidFill>
              </a:rPr>
              <a:t>Você pode adicionar novos dados em um DataFrame com base nas colunas existentes. Por exemplo, criar um dict com os valores de Nome e Idade. As colunas não mencionadas receberão o valor de NaN (</a:t>
            </a:r>
            <a:r>
              <a:rPr i="1" lang="en">
                <a:solidFill>
                  <a:schemeClr val="dk1"/>
                </a:solidFill>
              </a:rPr>
              <a:t>Not a Number</a:t>
            </a:r>
            <a:r>
              <a:rPr lang="en">
                <a:solidFill>
                  <a:schemeClr val="dk1"/>
                </a:solidFill>
              </a:rPr>
              <a:t>).</a:t>
            </a:r>
            <a:endParaRPr>
              <a:solidFill>
                <a:schemeClr val="dk1"/>
              </a:solidFill>
            </a:endParaRPr>
          </a:p>
        </p:txBody>
      </p:sp>
      <p:sp>
        <p:nvSpPr>
          <p:cNvPr id="163" name="Google Shape;163;p24"/>
          <p:cNvSpPr/>
          <p:nvPr/>
        </p:nvSpPr>
        <p:spPr>
          <a:xfrm>
            <a:off x="1371575" y="1461650"/>
            <a:ext cx="8229600" cy="91500"/>
          </a:xfrm>
          <a:prstGeom prst="rect">
            <a:avLst/>
          </a:prstGeom>
          <a:gradFill>
            <a:gsLst>
              <a:gs pos="0">
                <a:srgbClr val="00D3E9"/>
              </a:gs>
              <a:gs pos="100000">
                <a:srgbClr val="045962"/>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64" name="Google Shape;164;p24"/>
          <p:cNvPicPr preferRelativeResize="0"/>
          <p:nvPr/>
        </p:nvPicPr>
        <p:blipFill>
          <a:blip r:embed="rId3">
            <a:alphaModFix/>
          </a:blip>
          <a:stretch>
            <a:fillRect/>
          </a:stretch>
        </p:blipFill>
        <p:spPr>
          <a:xfrm>
            <a:off x="152400" y="5195500"/>
            <a:ext cx="10387199" cy="4977891"/>
          </a:xfrm>
          <a:prstGeom prst="rect">
            <a:avLst/>
          </a:prstGeom>
          <a:noFill/>
          <a:ln>
            <a:noFill/>
          </a:ln>
        </p:spPr>
      </p:pic>
      <p:sp>
        <p:nvSpPr>
          <p:cNvPr id="165" name="Google Shape;165;p24"/>
          <p:cNvSpPr txBox="1"/>
          <p:nvPr>
            <p:ph idx="12" type="sldNum"/>
          </p:nvPr>
        </p:nvSpPr>
        <p:spPr>
          <a:xfrm>
            <a:off x="9906772" y="13708144"/>
            <a:ext cx="641700" cy="1157100"/>
          </a:xfrm>
          <a:prstGeom prst="rect">
            <a:avLst/>
          </a:prstGeom>
        </p:spPr>
        <p:txBody>
          <a:bodyPr anchorCtr="0" anchor="ctr" bIns="160850" lIns="160850" spcFirstLastPara="1" rIns="160850" wrap="square" tIns="160850">
            <a:normAutofit/>
          </a:bodyPr>
          <a:lstStyle/>
          <a:p>
            <a:pPr indent="0" lvl="0" marL="0" rtl="0" algn="r">
              <a:spcBef>
                <a:spcPts val="0"/>
              </a:spcBef>
              <a:spcAft>
                <a:spcPts val="0"/>
              </a:spcAft>
              <a:buNone/>
            </a:pPr>
            <a:fld id="{00000000-1234-1234-1234-123412341234}" type="slidenum">
              <a:rPr lang="en"/>
              <a:t>‹#›</a:t>
            </a:fld>
            <a:endParaRPr/>
          </a:p>
        </p:txBody>
      </p:sp>
      <p:sp>
        <p:nvSpPr>
          <p:cNvPr id="166" name="Google Shape;166;p24"/>
          <p:cNvSpPr txBox="1"/>
          <p:nvPr/>
        </p:nvSpPr>
        <p:spPr>
          <a:xfrm>
            <a:off x="364500" y="14009650"/>
            <a:ext cx="9963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1"/>
                </a:solidFill>
                <a:latin typeface="Roboto"/>
                <a:ea typeface="Roboto"/>
                <a:cs typeface="Roboto"/>
                <a:sym typeface="Roboto"/>
              </a:rPr>
              <a:t>Pandas: Emplorando o Poder dos Dados - Rafael Freitas</a:t>
            </a:r>
            <a:endParaRPr sz="22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0" name="Shape 170"/>
        <p:cNvGrpSpPr/>
        <p:nvPr/>
      </p:nvGrpSpPr>
      <p:grpSpPr>
        <a:xfrm>
          <a:off x="0" y="0"/>
          <a:ext cx="0" cy="0"/>
          <a:chOff x="0" y="0"/>
          <a:chExt cx="0" cy="0"/>
        </a:xfrm>
      </p:grpSpPr>
      <p:sp>
        <p:nvSpPr>
          <p:cNvPr id="171" name="Google Shape;171;p25"/>
          <p:cNvSpPr txBox="1"/>
          <p:nvPr/>
        </p:nvSpPr>
        <p:spPr>
          <a:xfrm>
            <a:off x="45425" y="3335475"/>
            <a:ext cx="10692000" cy="387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0">
                <a:solidFill>
                  <a:schemeClr val="lt1"/>
                </a:solidFill>
              </a:rPr>
              <a:t>05</a:t>
            </a:r>
            <a:endParaRPr sz="24000">
              <a:solidFill>
                <a:schemeClr val="lt1"/>
              </a:solidFill>
            </a:endParaRPr>
          </a:p>
        </p:txBody>
      </p:sp>
      <p:sp>
        <p:nvSpPr>
          <p:cNvPr id="172" name="Google Shape;172;p25"/>
          <p:cNvSpPr txBox="1"/>
          <p:nvPr/>
        </p:nvSpPr>
        <p:spPr>
          <a:xfrm>
            <a:off x="100" y="7903175"/>
            <a:ext cx="10692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200">
                <a:solidFill>
                  <a:schemeClr val="lt1"/>
                </a:solidFill>
                <a:latin typeface="Amatic SC"/>
                <a:ea typeface="Amatic SC"/>
                <a:cs typeface="Amatic SC"/>
                <a:sym typeface="Amatic SC"/>
              </a:rPr>
              <a:t>VISUALIZAÇÃO GRÁFICA</a:t>
            </a:r>
            <a:endParaRPr sz="7200">
              <a:solidFill>
                <a:schemeClr val="lt1"/>
              </a:solidFill>
              <a:latin typeface="Amatic SC"/>
              <a:ea typeface="Amatic SC"/>
              <a:cs typeface="Amatic SC"/>
              <a:sym typeface="Amatic SC"/>
            </a:endParaRPr>
          </a:p>
        </p:txBody>
      </p:sp>
      <p:sp>
        <p:nvSpPr>
          <p:cNvPr id="173" name="Google Shape;173;p25"/>
          <p:cNvSpPr/>
          <p:nvPr/>
        </p:nvSpPr>
        <p:spPr>
          <a:xfrm>
            <a:off x="1276625" y="9625450"/>
            <a:ext cx="8229600" cy="91500"/>
          </a:xfrm>
          <a:prstGeom prst="rect">
            <a:avLst/>
          </a:prstGeom>
          <a:gradFill>
            <a:gsLst>
              <a:gs pos="0">
                <a:srgbClr val="00D3E9"/>
              </a:gs>
              <a:gs pos="100000">
                <a:srgbClr val="045962"/>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25"/>
          <p:cNvSpPr txBox="1"/>
          <p:nvPr>
            <p:ph idx="12" type="sldNum"/>
          </p:nvPr>
        </p:nvSpPr>
        <p:spPr>
          <a:xfrm>
            <a:off x="9906772" y="13708144"/>
            <a:ext cx="641700" cy="1157100"/>
          </a:xfrm>
          <a:prstGeom prst="rect">
            <a:avLst/>
          </a:prstGeom>
        </p:spPr>
        <p:txBody>
          <a:bodyPr anchorCtr="0" anchor="ctr" bIns="160850" lIns="160850" spcFirstLastPara="1" rIns="160850" wrap="square" tIns="160850">
            <a:normAutofit/>
          </a:bodyPr>
          <a:lstStyle/>
          <a:p>
            <a:pPr indent="0" lvl="0" marL="0" rtl="0" algn="r">
              <a:spcBef>
                <a:spcPts val="0"/>
              </a:spcBef>
              <a:spcAft>
                <a:spcPts val="0"/>
              </a:spcAft>
              <a:buNone/>
            </a:pPr>
            <a:fld id="{00000000-1234-1234-1234-123412341234}" type="slidenum">
              <a:rPr lang="en"/>
              <a:t>‹#›</a:t>
            </a:fld>
            <a:endParaRPr/>
          </a:p>
        </p:txBody>
      </p:sp>
      <p:sp>
        <p:nvSpPr>
          <p:cNvPr id="175" name="Google Shape;175;p25"/>
          <p:cNvSpPr txBox="1"/>
          <p:nvPr/>
        </p:nvSpPr>
        <p:spPr>
          <a:xfrm>
            <a:off x="364500" y="14009650"/>
            <a:ext cx="9963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2"/>
                </a:solidFill>
                <a:latin typeface="Roboto"/>
                <a:ea typeface="Roboto"/>
                <a:cs typeface="Roboto"/>
                <a:sym typeface="Roboto"/>
              </a:rPr>
              <a:t>Pandas: Emplorando o Poder dos Dados - Rafael Freitas</a:t>
            </a:r>
            <a:endParaRPr sz="2200">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364493" y="339560"/>
            <a:ext cx="9963000" cy="1683600"/>
          </a:xfrm>
          <a:prstGeom prst="rect">
            <a:avLst/>
          </a:prstGeom>
        </p:spPr>
        <p:txBody>
          <a:bodyPr anchorCtr="0" anchor="t" bIns="160850" lIns="160850" spcFirstLastPara="1" rIns="160850" wrap="square" tIns="160850">
            <a:normAutofit/>
          </a:bodyPr>
          <a:lstStyle/>
          <a:p>
            <a:pPr indent="0" lvl="0" marL="0" rtl="0" algn="ctr">
              <a:spcBef>
                <a:spcPts val="0"/>
              </a:spcBef>
              <a:spcAft>
                <a:spcPts val="0"/>
              </a:spcAft>
              <a:buNone/>
            </a:pPr>
            <a:r>
              <a:rPr lang="en"/>
              <a:t>Visualização Gráfica</a:t>
            </a:r>
            <a:endParaRPr/>
          </a:p>
        </p:txBody>
      </p:sp>
      <p:sp>
        <p:nvSpPr>
          <p:cNvPr id="181" name="Google Shape;181;p26"/>
          <p:cNvSpPr txBox="1"/>
          <p:nvPr>
            <p:ph idx="1" type="body"/>
          </p:nvPr>
        </p:nvSpPr>
        <p:spPr>
          <a:xfrm>
            <a:off x="364475" y="2308600"/>
            <a:ext cx="9963000" cy="4791900"/>
          </a:xfrm>
          <a:prstGeom prst="rect">
            <a:avLst/>
          </a:prstGeom>
        </p:spPr>
        <p:txBody>
          <a:bodyPr anchorCtr="0" anchor="t" bIns="160850" lIns="160850" spcFirstLastPara="1" rIns="160850" wrap="square" tIns="160850">
            <a:normAutofit/>
          </a:bodyPr>
          <a:lstStyle/>
          <a:p>
            <a:pPr indent="0" lvl="0" marL="0" rtl="0" algn="ctr">
              <a:spcBef>
                <a:spcPts val="0"/>
              </a:spcBef>
              <a:spcAft>
                <a:spcPts val="2100"/>
              </a:spcAft>
              <a:buNone/>
            </a:pPr>
            <a:r>
              <a:rPr lang="en">
                <a:solidFill>
                  <a:schemeClr val="dk1"/>
                </a:solidFill>
              </a:rPr>
              <a:t>Além da manipulação dos dados, o Pandas se integra bem com bibliotecas de visualização, como o Matplotlib. Isso permite a criação de gráficos informativos diretamente a partir dos dados do DataFrame.</a:t>
            </a:r>
            <a:endParaRPr>
              <a:solidFill>
                <a:schemeClr val="dk1"/>
              </a:solidFill>
            </a:endParaRPr>
          </a:p>
        </p:txBody>
      </p:sp>
      <p:sp>
        <p:nvSpPr>
          <p:cNvPr id="182" name="Google Shape;182;p26"/>
          <p:cNvSpPr/>
          <p:nvPr/>
        </p:nvSpPr>
        <p:spPr>
          <a:xfrm>
            <a:off x="1371575" y="1461650"/>
            <a:ext cx="8229600" cy="91500"/>
          </a:xfrm>
          <a:prstGeom prst="rect">
            <a:avLst/>
          </a:prstGeom>
          <a:gradFill>
            <a:gsLst>
              <a:gs pos="0">
                <a:srgbClr val="00D3E9"/>
              </a:gs>
              <a:gs pos="100000">
                <a:srgbClr val="045962"/>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83" name="Google Shape;183;p26"/>
          <p:cNvPicPr preferRelativeResize="0"/>
          <p:nvPr/>
        </p:nvPicPr>
        <p:blipFill>
          <a:blip r:embed="rId3">
            <a:alphaModFix/>
          </a:blip>
          <a:stretch>
            <a:fillRect/>
          </a:stretch>
        </p:blipFill>
        <p:spPr>
          <a:xfrm>
            <a:off x="152400" y="5195500"/>
            <a:ext cx="10387199" cy="7600390"/>
          </a:xfrm>
          <a:prstGeom prst="rect">
            <a:avLst/>
          </a:prstGeom>
          <a:noFill/>
          <a:ln>
            <a:noFill/>
          </a:ln>
        </p:spPr>
      </p:pic>
      <p:sp>
        <p:nvSpPr>
          <p:cNvPr id="184" name="Google Shape;184;p26"/>
          <p:cNvSpPr txBox="1"/>
          <p:nvPr>
            <p:ph idx="12" type="sldNum"/>
          </p:nvPr>
        </p:nvSpPr>
        <p:spPr>
          <a:xfrm>
            <a:off x="9906772" y="13708144"/>
            <a:ext cx="641700" cy="1157100"/>
          </a:xfrm>
          <a:prstGeom prst="rect">
            <a:avLst/>
          </a:prstGeom>
        </p:spPr>
        <p:txBody>
          <a:bodyPr anchorCtr="0" anchor="ctr" bIns="160850" lIns="160850" spcFirstLastPara="1" rIns="160850" wrap="square" tIns="160850">
            <a:normAutofit/>
          </a:bodyPr>
          <a:lstStyle/>
          <a:p>
            <a:pPr indent="0" lvl="0" marL="0" rtl="0" algn="r">
              <a:spcBef>
                <a:spcPts val="0"/>
              </a:spcBef>
              <a:spcAft>
                <a:spcPts val="0"/>
              </a:spcAft>
              <a:buNone/>
            </a:pPr>
            <a:fld id="{00000000-1234-1234-1234-123412341234}" type="slidenum">
              <a:rPr lang="en"/>
              <a:t>‹#›</a:t>
            </a:fld>
            <a:endParaRPr/>
          </a:p>
        </p:txBody>
      </p:sp>
      <p:sp>
        <p:nvSpPr>
          <p:cNvPr id="185" name="Google Shape;185;p26"/>
          <p:cNvSpPr txBox="1"/>
          <p:nvPr/>
        </p:nvSpPr>
        <p:spPr>
          <a:xfrm>
            <a:off x="364500" y="14009650"/>
            <a:ext cx="9963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1"/>
                </a:solidFill>
                <a:latin typeface="Roboto"/>
                <a:ea typeface="Roboto"/>
                <a:cs typeface="Roboto"/>
                <a:sym typeface="Roboto"/>
              </a:rPr>
              <a:t>Pandas: Emplorando o Poder dos Dados - Rafael Freitas</a:t>
            </a:r>
            <a:endParaRPr sz="220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9" name="Shape 189"/>
        <p:cNvGrpSpPr/>
        <p:nvPr/>
      </p:nvGrpSpPr>
      <p:grpSpPr>
        <a:xfrm>
          <a:off x="0" y="0"/>
          <a:ext cx="0" cy="0"/>
          <a:chOff x="0" y="0"/>
          <a:chExt cx="0" cy="0"/>
        </a:xfrm>
      </p:grpSpPr>
      <p:sp>
        <p:nvSpPr>
          <p:cNvPr id="190" name="Google Shape;190;p27"/>
          <p:cNvSpPr txBox="1"/>
          <p:nvPr/>
        </p:nvSpPr>
        <p:spPr>
          <a:xfrm>
            <a:off x="45425" y="3335475"/>
            <a:ext cx="10692000" cy="387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0">
                <a:solidFill>
                  <a:schemeClr val="lt1"/>
                </a:solidFill>
              </a:rPr>
              <a:t>06</a:t>
            </a:r>
            <a:endParaRPr sz="24000">
              <a:solidFill>
                <a:schemeClr val="lt1"/>
              </a:solidFill>
            </a:endParaRPr>
          </a:p>
        </p:txBody>
      </p:sp>
      <p:sp>
        <p:nvSpPr>
          <p:cNvPr id="191" name="Google Shape;191;p27"/>
          <p:cNvSpPr txBox="1"/>
          <p:nvPr/>
        </p:nvSpPr>
        <p:spPr>
          <a:xfrm>
            <a:off x="100" y="7903175"/>
            <a:ext cx="10692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200">
                <a:solidFill>
                  <a:schemeClr val="lt1"/>
                </a:solidFill>
                <a:latin typeface="Amatic SC"/>
                <a:ea typeface="Amatic SC"/>
                <a:cs typeface="Amatic SC"/>
                <a:sym typeface="Amatic SC"/>
              </a:rPr>
              <a:t>Exportando Dados</a:t>
            </a:r>
            <a:endParaRPr sz="7200">
              <a:solidFill>
                <a:schemeClr val="lt1"/>
              </a:solidFill>
              <a:latin typeface="Amatic SC"/>
              <a:ea typeface="Amatic SC"/>
              <a:cs typeface="Amatic SC"/>
              <a:sym typeface="Amatic SC"/>
            </a:endParaRPr>
          </a:p>
        </p:txBody>
      </p:sp>
      <p:sp>
        <p:nvSpPr>
          <p:cNvPr id="192" name="Google Shape;192;p27"/>
          <p:cNvSpPr/>
          <p:nvPr/>
        </p:nvSpPr>
        <p:spPr>
          <a:xfrm>
            <a:off x="1276625" y="9625450"/>
            <a:ext cx="8229600" cy="91500"/>
          </a:xfrm>
          <a:prstGeom prst="rect">
            <a:avLst/>
          </a:prstGeom>
          <a:gradFill>
            <a:gsLst>
              <a:gs pos="0">
                <a:srgbClr val="00D3E9"/>
              </a:gs>
              <a:gs pos="100000">
                <a:srgbClr val="045962"/>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 name="Google Shape;193;p27"/>
          <p:cNvSpPr txBox="1"/>
          <p:nvPr>
            <p:ph idx="12" type="sldNum"/>
          </p:nvPr>
        </p:nvSpPr>
        <p:spPr>
          <a:xfrm>
            <a:off x="9906772" y="13708144"/>
            <a:ext cx="641700" cy="1157100"/>
          </a:xfrm>
          <a:prstGeom prst="rect">
            <a:avLst/>
          </a:prstGeom>
        </p:spPr>
        <p:txBody>
          <a:bodyPr anchorCtr="0" anchor="ctr" bIns="160850" lIns="160850" spcFirstLastPara="1" rIns="160850" wrap="square" tIns="160850">
            <a:normAutofit/>
          </a:bodyPr>
          <a:lstStyle/>
          <a:p>
            <a:pPr indent="0" lvl="0" marL="0" rtl="0" algn="r">
              <a:spcBef>
                <a:spcPts val="0"/>
              </a:spcBef>
              <a:spcAft>
                <a:spcPts val="0"/>
              </a:spcAft>
              <a:buNone/>
            </a:pPr>
            <a:fld id="{00000000-1234-1234-1234-123412341234}" type="slidenum">
              <a:rPr lang="en"/>
              <a:t>‹#›</a:t>
            </a:fld>
            <a:endParaRPr/>
          </a:p>
        </p:txBody>
      </p:sp>
      <p:sp>
        <p:nvSpPr>
          <p:cNvPr id="194" name="Google Shape;194;p27"/>
          <p:cNvSpPr txBox="1"/>
          <p:nvPr/>
        </p:nvSpPr>
        <p:spPr>
          <a:xfrm>
            <a:off x="364500" y="14009650"/>
            <a:ext cx="9963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2"/>
                </a:solidFill>
                <a:latin typeface="Roboto"/>
                <a:ea typeface="Roboto"/>
                <a:cs typeface="Roboto"/>
                <a:sym typeface="Roboto"/>
              </a:rPr>
              <a:t>Pandas: Emplorando o Poder dos Dados - Rafael Freitas</a:t>
            </a:r>
            <a:endParaRPr sz="2200">
              <a:solidFill>
                <a:schemeClr val="dk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364493" y="339560"/>
            <a:ext cx="9963000" cy="1683600"/>
          </a:xfrm>
          <a:prstGeom prst="rect">
            <a:avLst/>
          </a:prstGeom>
        </p:spPr>
        <p:txBody>
          <a:bodyPr anchorCtr="0" anchor="t" bIns="160850" lIns="160850" spcFirstLastPara="1" rIns="160850" wrap="square" tIns="160850">
            <a:normAutofit/>
          </a:bodyPr>
          <a:lstStyle/>
          <a:p>
            <a:pPr indent="0" lvl="0" marL="0" rtl="0" algn="ctr">
              <a:spcBef>
                <a:spcPts val="0"/>
              </a:spcBef>
              <a:spcAft>
                <a:spcPts val="0"/>
              </a:spcAft>
              <a:buNone/>
            </a:pPr>
            <a:r>
              <a:rPr lang="en"/>
              <a:t>Exportando Dados</a:t>
            </a:r>
            <a:endParaRPr/>
          </a:p>
        </p:txBody>
      </p:sp>
      <p:sp>
        <p:nvSpPr>
          <p:cNvPr id="200" name="Google Shape;200;p28"/>
          <p:cNvSpPr txBox="1"/>
          <p:nvPr>
            <p:ph idx="1" type="body"/>
          </p:nvPr>
        </p:nvSpPr>
        <p:spPr>
          <a:xfrm>
            <a:off x="364475" y="2308600"/>
            <a:ext cx="9963000" cy="4791900"/>
          </a:xfrm>
          <a:prstGeom prst="rect">
            <a:avLst/>
          </a:prstGeom>
        </p:spPr>
        <p:txBody>
          <a:bodyPr anchorCtr="0" anchor="t" bIns="160850" lIns="160850" spcFirstLastPara="1" rIns="160850" wrap="square" tIns="160850">
            <a:normAutofit/>
          </a:bodyPr>
          <a:lstStyle/>
          <a:p>
            <a:pPr indent="0" lvl="0" marL="0" rtl="0" algn="ctr">
              <a:spcBef>
                <a:spcPts val="0"/>
              </a:spcBef>
              <a:spcAft>
                <a:spcPts val="2100"/>
              </a:spcAft>
              <a:buNone/>
            </a:pPr>
            <a:r>
              <a:rPr lang="en">
                <a:solidFill>
                  <a:schemeClr val="dk1"/>
                </a:solidFill>
              </a:rPr>
              <a:t>Após realizar as manipulações necessárias, você pode exportar seus dados para um novo arquivo CSV ou outro formato desejado usando o Pandas.</a:t>
            </a:r>
            <a:endParaRPr>
              <a:solidFill>
                <a:schemeClr val="dk1"/>
              </a:solidFill>
            </a:endParaRPr>
          </a:p>
        </p:txBody>
      </p:sp>
      <p:sp>
        <p:nvSpPr>
          <p:cNvPr id="201" name="Google Shape;201;p28"/>
          <p:cNvSpPr/>
          <p:nvPr/>
        </p:nvSpPr>
        <p:spPr>
          <a:xfrm>
            <a:off x="1371575" y="1461650"/>
            <a:ext cx="8229600" cy="91500"/>
          </a:xfrm>
          <a:prstGeom prst="rect">
            <a:avLst/>
          </a:prstGeom>
          <a:gradFill>
            <a:gsLst>
              <a:gs pos="0">
                <a:srgbClr val="00D3E9"/>
              </a:gs>
              <a:gs pos="100000">
                <a:srgbClr val="045962"/>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02" name="Google Shape;202;p28"/>
          <p:cNvPicPr preferRelativeResize="0"/>
          <p:nvPr/>
        </p:nvPicPr>
        <p:blipFill>
          <a:blip r:embed="rId3">
            <a:alphaModFix/>
          </a:blip>
          <a:stretch>
            <a:fillRect/>
          </a:stretch>
        </p:blipFill>
        <p:spPr>
          <a:xfrm>
            <a:off x="152400" y="4128700"/>
            <a:ext cx="10387199" cy="5438324"/>
          </a:xfrm>
          <a:prstGeom prst="rect">
            <a:avLst/>
          </a:prstGeom>
          <a:noFill/>
          <a:ln>
            <a:noFill/>
          </a:ln>
        </p:spPr>
      </p:pic>
      <p:sp>
        <p:nvSpPr>
          <p:cNvPr id="203" name="Google Shape;203;p28"/>
          <p:cNvSpPr txBox="1"/>
          <p:nvPr>
            <p:ph idx="12" type="sldNum"/>
          </p:nvPr>
        </p:nvSpPr>
        <p:spPr>
          <a:xfrm>
            <a:off x="9906772" y="13708144"/>
            <a:ext cx="641700" cy="1157100"/>
          </a:xfrm>
          <a:prstGeom prst="rect">
            <a:avLst/>
          </a:prstGeom>
        </p:spPr>
        <p:txBody>
          <a:bodyPr anchorCtr="0" anchor="ctr" bIns="160850" lIns="160850" spcFirstLastPara="1" rIns="160850" wrap="square" tIns="160850">
            <a:normAutofit/>
          </a:bodyPr>
          <a:lstStyle/>
          <a:p>
            <a:pPr indent="0" lvl="0" marL="0" rtl="0" algn="r">
              <a:spcBef>
                <a:spcPts val="0"/>
              </a:spcBef>
              <a:spcAft>
                <a:spcPts val="0"/>
              </a:spcAft>
              <a:buNone/>
            </a:pPr>
            <a:fld id="{00000000-1234-1234-1234-123412341234}" type="slidenum">
              <a:rPr lang="en"/>
              <a:t>‹#›</a:t>
            </a:fld>
            <a:endParaRPr/>
          </a:p>
        </p:txBody>
      </p:sp>
      <p:sp>
        <p:nvSpPr>
          <p:cNvPr id="204" name="Google Shape;204;p28"/>
          <p:cNvSpPr txBox="1"/>
          <p:nvPr/>
        </p:nvSpPr>
        <p:spPr>
          <a:xfrm>
            <a:off x="364500" y="14009650"/>
            <a:ext cx="9963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1"/>
                </a:solidFill>
                <a:latin typeface="Roboto"/>
                <a:ea typeface="Roboto"/>
                <a:cs typeface="Roboto"/>
                <a:sym typeface="Roboto"/>
              </a:rPr>
              <a:t>Pandas: Emplorando o Poder dos Dados - Rafael Freitas</a:t>
            </a:r>
            <a:endParaRPr sz="2200">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8" name="Shape 208"/>
        <p:cNvGrpSpPr/>
        <p:nvPr/>
      </p:nvGrpSpPr>
      <p:grpSpPr>
        <a:xfrm>
          <a:off x="0" y="0"/>
          <a:ext cx="0" cy="0"/>
          <a:chOff x="0" y="0"/>
          <a:chExt cx="0" cy="0"/>
        </a:xfrm>
      </p:grpSpPr>
      <p:sp>
        <p:nvSpPr>
          <p:cNvPr id="209" name="Google Shape;209;p29"/>
          <p:cNvSpPr txBox="1"/>
          <p:nvPr/>
        </p:nvSpPr>
        <p:spPr>
          <a:xfrm>
            <a:off x="100" y="7903175"/>
            <a:ext cx="10692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200">
                <a:solidFill>
                  <a:schemeClr val="lt1"/>
                </a:solidFill>
                <a:latin typeface="Amatic SC"/>
                <a:ea typeface="Amatic SC"/>
                <a:cs typeface="Amatic SC"/>
                <a:sym typeface="Amatic SC"/>
              </a:rPr>
              <a:t>Agradecimentos</a:t>
            </a:r>
            <a:endParaRPr sz="7200">
              <a:solidFill>
                <a:schemeClr val="lt1"/>
              </a:solidFill>
              <a:latin typeface="Amatic SC"/>
              <a:ea typeface="Amatic SC"/>
              <a:cs typeface="Amatic SC"/>
              <a:sym typeface="Amatic SC"/>
            </a:endParaRPr>
          </a:p>
        </p:txBody>
      </p:sp>
      <p:sp>
        <p:nvSpPr>
          <p:cNvPr id="210" name="Google Shape;210;p29"/>
          <p:cNvSpPr/>
          <p:nvPr/>
        </p:nvSpPr>
        <p:spPr>
          <a:xfrm>
            <a:off x="1276625" y="9625450"/>
            <a:ext cx="8229600" cy="91500"/>
          </a:xfrm>
          <a:prstGeom prst="rect">
            <a:avLst/>
          </a:prstGeom>
          <a:gradFill>
            <a:gsLst>
              <a:gs pos="0">
                <a:srgbClr val="00D3E9"/>
              </a:gs>
              <a:gs pos="100000">
                <a:srgbClr val="045962"/>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1" name="Google Shape;211;p29"/>
          <p:cNvSpPr txBox="1"/>
          <p:nvPr>
            <p:ph idx="12" type="sldNum"/>
          </p:nvPr>
        </p:nvSpPr>
        <p:spPr>
          <a:xfrm>
            <a:off x="9906772" y="13708144"/>
            <a:ext cx="641700" cy="1157100"/>
          </a:xfrm>
          <a:prstGeom prst="rect">
            <a:avLst/>
          </a:prstGeom>
        </p:spPr>
        <p:txBody>
          <a:bodyPr anchorCtr="0" anchor="ctr" bIns="160850" lIns="160850" spcFirstLastPara="1" rIns="160850" wrap="square" tIns="160850">
            <a:normAutofit/>
          </a:bodyPr>
          <a:lstStyle/>
          <a:p>
            <a:pPr indent="0" lvl="0" marL="0" rtl="0" algn="r">
              <a:spcBef>
                <a:spcPts val="0"/>
              </a:spcBef>
              <a:spcAft>
                <a:spcPts val="0"/>
              </a:spcAft>
              <a:buNone/>
            </a:pPr>
            <a:fld id="{00000000-1234-1234-1234-123412341234}" type="slidenum">
              <a:rPr lang="en"/>
              <a:t>‹#›</a:t>
            </a:fld>
            <a:endParaRPr/>
          </a:p>
        </p:txBody>
      </p:sp>
      <p:sp>
        <p:nvSpPr>
          <p:cNvPr id="212" name="Google Shape;212;p29"/>
          <p:cNvSpPr txBox="1"/>
          <p:nvPr/>
        </p:nvSpPr>
        <p:spPr>
          <a:xfrm>
            <a:off x="364500" y="14009650"/>
            <a:ext cx="9963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2"/>
                </a:solidFill>
                <a:latin typeface="Roboto"/>
                <a:ea typeface="Roboto"/>
                <a:cs typeface="Roboto"/>
                <a:sym typeface="Roboto"/>
              </a:rPr>
              <a:t>Pandas: Emplorando o Poder dos Dados - Rafael Freitas</a:t>
            </a:r>
            <a:endParaRPr sz="2200">
              <a:solidFill>
                <a:schemeClr val="dk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364493" y="339560"/>
            <a:ext cx="9963000" cy="1683600"/>
          </a:xfrm>
          <a:prstGeom prst="rect">
            <a:avLst/>
          </a:prstGeom>
        </p:spPr>
        <p:txBody>
          <a:bodyPr anchorCtr="0" anchor="t" bIns="160850" lIns="160850" spcFirstLastPara="1" rIns="160850" wrap="square" tIns="160850">
            <a:normAutofit/>
          </a:bodyPr>
          <a:lstStyle/>
          <a:p>
            <a:pPr indent="0" lvl="0" marL="0" rtl="0" algn="ctr">
              <a:spcBef>
                <a:spcPts val="0"/>
              </a:spcBef>
              <a:spcAft>
                <a:spcPts val="0"/>
              </a:spcAft>
              <a:buNone/>
            </a:pPr>
            <a:r>
              <a:rPr lang="en"/>
              <a:t>Obrigado por ler até aqui! </a:t>
            </a:r>
            <a:r>
              <a:rPr lang="en"/>
              <a:t>😊</a:t>
            </a:r>
            <a:endParaRPr/>
          </a:p>
        </p:txBody>
      </p:sp>
      <p:sp>
        <p:nvSpPr>
          <p:cNvPr id="218" name="Google Shape;218;p30"/>
          <p:cNvSpPr txBox="1"/>
          <p:nvPr>
            <p:ph idx="1" type="body"/>
          </p:nvPr>
        </p:nvSpPr>
        <p:spPr>
          <a:xfrm>
            <a:off x="364475" y="2308600"/>
            <a:ext cx="9963000" cy="4791900"/>
          </a:xfrm>
          <a:prstGeom prst="rect">
            <a:avLst/>
          </a:prstGeom>
        </p:spPr>
        <p:txBody>
          <a:bodyPr anchorCtr="0" anchor="t" bIns="160850" lIns="160850" spcFirstLastPara="1" rIns="160850" wrap="square" tIns="160850">
            <a:normAutofit/>
          </a:bodyPr>
          <a:lstStyle/>
          <a:p>
            <a:pPr indent="0" lvl="0" marL="0" rtl="0" algn="ctr">
              <a:spcBef>
                <a:spcPts val="0"/>
              </a:spcBef>
              <a:spcAft>
                <a:spcPts val="0"/>
              </a:spcAft>
              <a:buNone/>
            </a:pPr>
            <a:r>
              <a:rPr lang="en">
                <a:solidFill>
                  <a:schemeClr val="dk1"/>
                </a:solidFill>
              </a:rPr>
              <a:t>Esse ebook foi gerado por IA e diagramado por humano… No caso, eu.</a:t>
            </a:r>
            <a:endParaRPr>
              <a:solidFill>
                <a:schemeClr val="dk1"/>
              </a:solidFill>
            </a:endParaRPr>
          </a:p>
          <a:p>
            <a:pPr indent="0" lvl="0" marL="0" rtl="0" algn="ctr">
              <a:spcBef>
                <a:spcPts val="2100"/>
              </a:spcBef>
              <a:spcAft>
                <a:spcPts val="2100"/>
              </a:spcAft>
              <a:buNone/>
            </a:pPr>
            <a:r>
              <a:t/>
            </a:r>
            <a:endParaRPr>
              <a:solidFill>
                <a:schemeClr val="dk1"/>
              </a:solidFill>
            </a:endParaRPr>
          </a:p>
        </p:txBody>
      </p:sp>
      <p:sp>
        <p:nvSpPr>
          <p:cNvPr id="219" name="Google Shape;219;p30"/>
          <p:cNvSpPr/>
          <p:nvPr/>
        </p:nvSpPr>
        <p:spPr>
          <a:xfrm>
            <a:off x="1371575" y="1461650"/>
            <a:ext cx="8229600" cy="91500"/>
          </a:xfrm>
          <a:prstGeom prst="rect">
            <a:avLst/>
          </a:prstGeom>
          <a:gradFill>
            <a:gsLst>
              <a:gs pos="0">
                <a:srgbClr val="00D3E9"/>
              </a:gs>
              <a:gs pos="100000">
                <a:srgbClr val="045962"/>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20" name="Google Shape;220;p30"/>
          <p:cNvPicPr preferRelativeResize="0"/>
          <p:nvPr/>
        </p:nvPicPr>
        <p:blipFill>
          <a:blip r:embed="rId3">
            <a:alphaModFix/>
          </a:blip>
          <a:stretch>
            <a:fillRect/>
          </a:stretch>
        </p:blipFill>
        <p:spPr>
          <a:xfrm>
            <a:off x="4389100" y="4104775"/>
            <a:ext cx="2194560" cy="2194560"/>
          </a:xfrm>
          <a:prstGeom prst="rect">
            <a:avLst/>
          </a:prstGeom>
          <a:noFill/>
          <a:ln>
            <a:noFill/>
          </a:ln>
        </p:spPr>
      </p:pic>
      <p:sp>
        <p:nvSpPr>
          <p:cNvPr id="221" name="Google Shape;221;p30"/>
          <p:cNvSpPr txBox="1"/>
          <p:nvPr/>
        </p:nvSpPr>
        <p:spPr>
          <a:xfrm>
            <a:off x="1371425" y="6700300"/>
            <a:ext cx="8229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u="sng">
                <a:solidFill>
                  <a:schemeClr val="hlink"/>
                </a:solidFill>
                <a:hlinkClick r:id="rId4"/>
              </a:rPr>
              <a:t>https://github.com/Anotherafael</a:t>
            </a:r>
            <a:endParaRPr sz="2000"/>
          </a:p>
        </p:txBody>
      </p:sp>
      <p:sp>
        <p:nvSpPr>
          <p:cNvPr id="222" name="Google Shape;222;p30"/>
          <p:cNvSpPr txBox="1"/>
          <p:nvPr>
            <p:ph idx="12" type="sldNum"/>
          </p:nvPr>
        </p:nvSpPr>
        <p:spPr>
          <a:xfrm>
            <a:off x="9906772" y="13708144"/>
            <a:ext cx="641700" cy="1157100"/>
          </a:xfrm>
          <a:prstGeom prst="rect">
            <a:avLst/>
          </a:prstGeom>
        </p:spPr>
        <p:txBody>
          <a:bodyPr anchorCtr="0" anchor="ctr" bIns="160850" lIns="160850" spcFirstLastPara="1" rIns="160850" wrap="square" tIns="160850">
            <a:normAutofit/>
          </a:bodyPr>
          <a:lstStyle/>
          <a:p>
            <a:pPr indent="0" lvl="0" marL="0" rtl="0" algn="r">
              <a:spcBef>
                <a:spcPts val="0"/>
              </a:spcBef>
              <a:spcAft>
                <a:spcPts val="0"/>
              </a:spcAft>
              <a:buNone/>
            </a:pPr>
            <a:fld id="{00000000-1234-1234-1234-123412341234}" type="slidenum">
              <a:rPr lang="en"/>
              <a:t>‹#›</a:t>
            </a:fld>
            <a:endParaRPr/>
          </a:p>
        </p:txBody>
      </p:sp>
      <p:sp>
        <p:nvSpPr>
          <p:cNvPr id="223" name="Google Shape;223;p30"/>
          <p:cNvSpPr txBox="1"/>
          <p:nvPr/>
        </p:nvSpPr>
        <p:spPr>
          <a:xfrm>
            <a:off x="364500" y="14009650"/>
            <a:ext cx="9963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1"/>
                </a:solidFill>
                <a:latin typeface="Roboto"/>
                <a:ea typeface="Roboto"/>
                <a:cs typeface="Roboto"/>
                <a:sym typeface="Roboto"/>
              </a:rPr>
              <a:t>Pandas: Emplorando o Poder dos Dados - Rafael Freitas</a:t>
            </a:r>
            <a:endParaRPr sz="22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2" name="Shape 62"/>
        <p:cNvGrpSpPr/>
        <p:nvPr/>
      </p:nvGrpSpPr>
      <p:grpSpPr>
        <a:xfrm>
          <a:off x="0" y="0"/>
          <a:ext cx="0" cy="0"/>
          <a:chOff x="0" y="0"/>
          <a:chExt cx="0" cy="0"/>
        </a:xfrm>
      </p:grpSpPr>
      <p:sp>
        <p:nvSpPr>
          <p:cNvPr id="63" name="Google Shape;63;p14"/>
          <p:cNvSpPr txBox="1"/>
          <p:nvPr/>
        </p:nvSpPr>
        <p:spPr>
          <a:xfrm>
            <a:off x="45425" y="3335475"/>
            <a:ext cx="10692000" cy="387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0">
                <a:solidFill>
                  <a:schemeClr val="lt1"/>
                </a:solidFill>
              </a:rPr>
              <a:t>01</a:t>
            </a:r>
            <a:endParaRPr sz="24000">
              <a:solidFill>
                <a:schemeClr val="lt1"/>
              </a:solidFill>
            </a:endParaRPr>
          </a:p>
        </p:txBody>
      </p:sp>
      <p:sp>
        <p:nvSpPr>
          <p:cNvPr id="64" name="Google Shape;64;p14"/>
          <p:cNvSpPr txBox="1"/>
          <p:nvPr/>
        </p:nvSpPr>
        <p:spPr>
          <a:xfrm>
            <a:off x="100" y="7903175"/>
            <a:ext cx="10692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200">
                <a:solidFill>
                  <a:schemeClr val="lt1"/>
                </a:solidFill>
                <a:latin typeface="Amatic SC"/>
                <a:ea typeface="Amatic SC"/>
                <a:cs typeface="Amatic SC"/>
                <a:sym typeface="Amatic SC"/>
              </a:rPr>
              <a:t>Introdução ao Pandas</a:t>
            </a:r>
            <a:endParaRPr sz="7200">
              <a:solidFill>
                <a:schemeClr val="lt1"/>
              </a:solidFill>
              <a:latin typeface="Amatic SC"/>
              <a:ea typeface="Amatic SC"/>
              <a:cs typeface="Amatic SC"/>
              <a:sym typeface="Amatic SC"/>
            </a:endParaRPr>
          </a:p>
        </p:txBody>
      </p:sp>
      <p:sp>
        <p:nvSpPr>
          <p:cNvPr id="65" name="Google Shape;65;p14"/>
          <p:cNvSpPr txBox="1"/>
          <p:nvPr>
            <p:ph idx="1" type="body"/>
          </p:nvPr>
        </p:nvSpPr>
        <p:spPr>
          <a:xfrm>
            <a:off x="364475" y="10614400"/>
            <a:ext cx="9963000" cy="1443600"/>
          </a:xfrm>
          <a:prstGeom prst="rect">
            <a:avLst/>
          </a:prstGeom>
        </p:spPr>
        <p:txBody>
          <a:bodyPr anchorCtr="0" anchor="t" bIns="160850" lIns="160850" spcFirstLastPara="1" rIns="160850" wrap="square" tIns="160850">
            <a:noAutofit/>
          </a:bodyPr>
          <a:lstStyle/>
          <a:p>
            <a:pPr indent="0" lvl="0" marL="0" rtl="0" algn="ctr">
              <a:spcBef>
                <a:spcPts val="0"/>
              </a:spcBef>
              <a:spcAft>
                <a:spcPts val="2100"/>
              </a:spcAft>
              <a:buSzPts val="688"/>
              <a:buNone/>
            </a:pPr>
            <a:r>
              <a:rPr lang="en" sz="2400">
                <a:solidFill>
                  <a:schemeClr val="lt1"/>
                </a:solidFill>
              </a:rPr>
              <a:t>Pandas é uma biblioteca Python amplamente utilizada para manipulação e análise de dados.</a:t>
            </a:r>
            <a:endParaRPr sz="2400">
              <a:solidFill>
                <a:schemeClr val="lt1"/>
              </a:solidFill>
            </a:endParaRPr>
          </a:p>
        </p:txBody>
      </p:sp>
      <p:sp>
        <p:nvSpPr>
          <p:cNvPr id="66" name="Google Shape;66;p14"/>
          <p:cNvSpPr/>
          <p:nvPr/>
        </p:nvSpPr>
        <p:spPr>
          <a:xfrm>
            <a:off x="1276625" y="9625450"/>
            <a:ext cx="8229600" cy="91500"/>
          </a:xfrm>
          <a:prstGeom prst="rect">
            <a:avLst/>
          </a:prstGeom>
          <a:gradFill>
            <a:gsLst>
              <a:gs pos="0">
                <a:srgbClr val="00D3E9"/>
              </a:gs>
              <a:gs pos="100000">
                <a:srgbClr val="045962"/>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 name="Google Shape;67;p14"/>
          <p:cNvSpPr txBox="1"/>
          <p:nvPr>
            <p:ph idx="12" type="sldNum"/>
          </p:nvPr>
        </p:nvSpPr>
        <p:spPr>
          <a:xfrm>
            <a:off x="9906772" y="13708144"/>
            <a:ext cx="641700" cy="1157100"/>
          </a:xfrm>
          <a:prstGeom prst="rect">
            <a:avLst/>
          </a:prstGeom>
        </p:spPr>
        <p:txBody>
          <a:bodyPr anchorCtr="0" anchor="ctr" bIns="160850" lIns="160850" spcFirstLastPara="1" rIns="160850" wrap="square" tIns="160850">
            <a:normAutofit/>
          </a:bodyPr>
          <a:lstStyle/>
          <a:p>
            <a:pPr indent="0" lvl="0" marL="0" rtl="0" algn="r">
              <a:spcBef>
                <a:spcPts val="0"/>
              </a:spcBef>
              <a:spcAft>
                <a:spcPts val="0"/>
              </a:spcAft>
              <a:buNone/>
            </a:pPr>
            <a:fld id="{00000000-1234-1234-1234-123412341234}" type="slidenum">
              <a:rPr lang="en"/>
              <a:t>‹#›</a:t>
            </a:fld>
            <a:endParaRPr/>
          </a:p>
        </p:txBody>
      </p:sp>
      <p:sp>
        <p:nvSpPr>
          <p:cNvPr id="68" name="Google Shape;68;p14"/>
          <p:cNvSpPr txBox="1"/>
          <p:nvPr/>
        </p:nvSpPr>
        <p:spPr>
          <a:xfrm>
            <a:off x="364500" y="14009650"/>
            <a:ext cx="9963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2"/>
                </a:solidFill>
                <a:latin typeface="Roboto"/>
                <a:ea typeface="Roboto"/>
                <a:cs typeface="Roboto"/>
                <a:sym typeface="Roboto"/>
              </a:rPr>
              <a:t>Pandas: Emplorando o Poder dos Dados - Rafael Freitas</a:t>
            </a:r>
            <a:endParaRPr sz="2200">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64493" y="339560"/>
            <a:ext cx="9963000" cy="1683600"/>
          </a:xfrm>
          <a:prstGeom prst="rect">
            <a:avLst/>
          </a:prstGeom>
        </p:spPr>
        <p:txBody>
          <a:bodyPr anchorCtr="0" anchor="t" bIns="160850" lIns="160850" spcFirstLastPara="1" rIns="160850" wrap="square" tIns="160850">
            <a:normAutofit/>
          </a:bodyPr>
          <a:lstStyle/>
          <a:p>
            <a:pPr indent="0" lvl="0" marL="0" rtl="0" algn="ctr">
              <a:spcBef>
                <a:spcPts val="0"/>
              </a:spcBef>
              <a:spcAft>
                <a:spcPts val="0"/>
              </a:spcAft>
              <a:buNone/>
            </a:pPr>
            <a:r>
              <a:rPr lang="en"/>
              <a:t>Introdução ao Pandas</a:t>
            </a:r>
            <a:endParaRPr/>
          </a:p>
        </p:txBody>
      </p:sp>
      <p:sp>
        <p:nvSpPr>
          <p:cNvPr id="74" name="Google Shape;74;p15"/>
          <p:cNvSpPr txBox="1"/>
          <p:nvPr>
            <p:ph idx="1" type="body"/>
          </p:nvPr>
        </p:nvSpPr>
        <p:spPr>
          <a:xfrm>
            <a:off x="364475" y="2308600"/>
            <a:ext cx="9963000" cy="4791900"/>
          </a:xfrm>
          <a:prstGeom prst="rect">
            <a:avLst/>
          </a:prstGeom>
        </p:spPr>
        <p:txBody>
          <a:bodyPr anchorCtr="0" anchor="t" bIns="160850" lIns="160850" spcFirstLastPara="1" rIns="160850" wrap="square" tIns="160850">
            <a:normAutofit/>
          </a:bodyPr>
          <a:lstStyle/>
          <a:p>
            <a:pPr indent="0" lvl="0" marL="0" rtl="0" algn="ctr">
              <a:spcBef>
                <a:spcPts val="0"/>
              </a:spcBef>
              <a:spcAft>
                <a:spcPts val="2100"/>
              </a:spcAft>
              <a:buNone/>
            </a:pPr>
            <a:r>
              <a:rPr lang="en">
                <a:solidFill>
                  <a:schemeClr val="dk1"/>
                </a:solidFill>
              </a:rPr>
              <a:t>A biblioteca fornece estruturas de dados poderosas, como DataFrame e Series, que facilitam a manipulação de conjuntos de dados complexos de forma eficiente.</a:t>
            </a:r>
            <a:endParaRPr>
              <a:solidFill>
                <a:schemeClr val="dk1"/>
              </a:solidFill>
            </a:endParaRPr>
          </a:p>
        </p:txBody>
      </p:sp>
      <p:sp>
        <p:nvSpPr>
          <p:cNvPr id="75" name="Google Shape;75;p15"/>
          <p:cNvSpPr/>
          <p:nvPr/>
        </p:nvSpPr>
        <p:spPr>
          <a:xfrm>
            <a:off x="1371575" y="1461650"/>
            <a:ext cx="8229600" cy="91500"/>
          </a:xfrm>
          <a:prstGeom prst="rect">
            <a:avLst/>
          </a:prstGeom>
          <a:gradFill>
            <a:gsLst>
              <a:gs pos="0">
                <a:srgbClr val="00D3E9"/>
              </a:gs>
              <a:gs pos="100000">
                <a:srgbClr val="045962"/>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76" name="Google Shape;76;p15"/>
          <p:cNvPicPr preferRelativeResize="0"/>
          <p:nvPr/>
        </p:nvPicPr>
        <p:blipFill>
          <a:blip r:embed="rId3">
            <a:alphaModFix/>
          </a:blip>
          <a:stretch>
            <a:fillRect/>
          </a:stretch>
        </p:blipFill>
        <p:spPr>
          <a:xfrm>
            <a:off x="364500" y="6366175"/>
            <a:ext cx="6400799" cy="2587753"/>
          </a:xfrm>
          <a:prstGeom prst="rect">
            <a:avLst/>
          </a:prstGeom>
          <a:noFill/>
          <a:ln>
            <a:noFill/>
          </a:ln>
        </p:spPr>
      </p:pic>
      <p:pic>
        <p:nvPicPr>
          <p:cNvPr id="77" name="Google Shape;77;p15"/>
          <p:cNvPicPr preferRelativeResize="0"/>
          <p:nvPr/>
        </p:nvPicPr>
        <p:blipFill>
          <a:blip r:embed="rId4">
            <a:alphaModFix/>
          </a:blip>
          <a:stretch>
            <a:fillRect/>
          </a:stretch>
        </p:blipFill>
        <p:spPr>
          <a:xfrm>
            <a:off x="7584263" y="6158112"/>
            <a:ext cx="2743201" cy="3003868"/>
          </a:xfrm>
          <a:prstGeom prst="rect">
            <a:avLst/>
          </a:prstGeom>
          <a:noFill/>
          <a:ln>
            <a:noFill/>
          </a:ln>
        </p:spPr>
      </p:pic>
      <p:sp>
        <p:nvSpPr>
          <p:cNvPr id="78" name="Google Shape;78;p15"/>
          <p:cNvSpPr txBox="1"/>
          <p:nvPr>
            <p:ph idx="12" type="sldNum"/>
          </p:nvPr>
        </p:nvSpPr>
        <p:spPr>
          <a:xfrm>
            <a:off x="9906772" y="13708144"/>
            <a:ext cx="641700" cy="1157100"/>
          </a:xfrm>
          <a:prstGeom prst="rect">
            <a:avLst/>
          </a:prstGeom>
        </p:spPr>
        <p:txBody>
          <a:bodyPr anchorCtr="0" anchor="ctr" bIns="160850" lIns="160850" spcFirstLastPara="1" rIns="160850" wrap="square" tIns="160850">
            <a:normAutofit/>
          </a:bodyPr>
          <a:lstStyle/>
          <a:p>
            <a:pPr indent="0" lvl="0" marL="0" rtl="0" algn="r">
              <a:spcBef>
                <a:spcPts val="0"/>
              </a:spcBef>
              <a:spcAft>
                <a:spcPts val="0"/>
              </a:spcAft>
              <a:buNone/>
            </a:pPr>
            <a:fld id="{00000000-1234-1234-1234-123412341234}" type="slidenum">
              <a:rPr lang="en"/>
              <a:t>‹#›</a:t>
            </a:fld>
            <a:endParaRPr/>
          </a:p>
        </p:txBody>
      </p:sp>
      <p:sp>
        <p:nvSpPr>
          <p:cNvPr id="79" name="Google Shape;79;p15"/>
          <p:cNvSpPr txBox="1"/>
          <p:nvPr/>
        </p:nvSpPr>
        <p:spPr>
          <a:xfrm>
            <a:off x="364500" y="14009650"/>
            <a:ext cx="9963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1"/>
                </a:solidFill>
                <a:latin typeface="Roboto"/>
                <a:ea typeface="Roboto"/>
                <a:cs typeface="Roboto"/>
                <a:sym typeface="Roboto"/>
              </a:rPr>
              <a:t>Pandas: Emplorando o Poder dos Dados - Rafael Freitas</a:t>
            </a:r>
            <a:endParaRPr sz="22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sp>
        <p:nvSpPr>
          <p:cNvPr id="84" name="Google Shape;84;p16"/>
          <p:cNvSpPr txBox="1"/>
          <p:nvPr/>
        </p:nvSpPr>
        <p:spPr>
          <a:xfrm>
            <a:off x="45425" y="3335475"/>
            <a:ext cx="10692000" cy="387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0">
                <a:solidFill>
                  <a:schemeClr val="lt1"/>
                </a:solidFill>
              </a:rPr>
              <a:t>02</a:t>
            </a:r>
            <a:endParaRPr sz="24000">
              <a:solidFill>
                <a:schemeClr val="lt1"/>
              </a:solidFill>
            </a:endParaRPr>
          </a:p>
        </p:txBody>
      </p:sp>
      <p:sp>
        <p:nvSpPr>
          <p:cNvPr id="85" name="Google Shape;85;p16"/>
          <p:cNvSpPr txBox="1"/>
          <p:nvPr/>
        </p:nvSpPr>
        <p:spPr>
          <a:xfrm>
            <a:off x="100" y="7903175"/>
            <a:ext cx="10692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200">
                <a:solidFill>
                  <a:schemeClr val="lt1"/>
                </a:solidFill>
                <a:latin typeface="Amatic SC"/>
                <a:ea typeface="Amatic SC"/>
                <a:cs typeface="Amatic SC"/>
                <a:sym typeface="Amatic SC"/>
              </a:rPr>
              <a:t>Carregando e Examinando Dados</a:t>
            </a:r>
            <a:endParaRPr sz="7200">
              <a:solidFill>
                <a:schemeClr val="lt1"/>
              </a:solidFill>
              <a:latin typeface="Amatic SC"/>
              <a:ea typeface="Amatic SC"/>
              <a:cs typeface="Amatic SC"/>
              <a:sym typeface="Amatic SC"/>
            </a:endParaRPr>
          </a:p>
        </p:txBody>
      </p:sp>
      <p:sp>
        <p:nvSpPr>
          <p:cNvPr id="86" name="Google Shape;86;p16"/>
          <p:cNvSpPr/>
          <p:nvPr/>
        </p:nvSpPr>
        <p:spPr>
          <a:xfrm>
            <a:off x="1276625" y="9625450"/>
            <a:ext cx="8229600" cy="91500"/>
          </a:xfrm>
          <a:prstGeom prst="rect">
            <a:avLst/>
          </a:prstGeom>
          <a:gradFill>
            <a:gsLst>
              <a:gs pos="0">
                <a:srgbClr val="00D3E9"/>
              </a:gs>
              <a:gs pos="100000">
                <a:srgbClr val="045962"/>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7" name="Google Shape;87;p16"/>
          <p:cNvSpPr txBox="1"/>
          <p:nvPr>
            <p:ph idx="12" type="sldNum"/>
          </p:nvPr>
        </p:nvSpPr>
        <p:spPr>
          <a:xfrm>
            <a:off x="9906772" y="13708144"/>
            <a:ext cx="641700" cy="1157100"/>
          </a:xfrm>
          <a:prstGeom prst="rect">
            <a:avLst/>
          </a:prstGeom>
        </p:spPr>
        <p:txBody>
          <a:bodyPr anchorCtr="0" anchor="ctr" bIns="160850" lIns="160850" spcFirstLastPara="1" rIns="160850" wrap="square" tIns="160850">
            <a:normAutofit/>
          </a:bodyPr>
          <a:lstStyle/>
          <a:p>
            <a:pPr indent="0" lvl="0" marL="0" rtl="0" algn="r">
              <a:spcBef>
                <a:spcPts val="0"/>
              </a:spcBef>
              <a:spcAft>
                <a:spcPts val="0"/>
              </a:spcAft>
              <a:buNone/>
            </a:pPr>
            <a:fld id="{00000000-1234-1234-1234-123412341234}" type="slidenum">
              <a:rPr lang="en"/>
              <a:t>‹#›</a:t>
            </a:fld>
            <a:endParaRPr/>
          </a:p>
        </p:txBody>
      </p:sp>
      <p:sp>
        <p:nvSpPr>
          <p:cNvPr id="88" name="Google Shape;88;p16"/>
          <p:cNvSpPr txBox="1"/>
          <p:nvPr/>
        </p:nvSpPr>
        <p:spPr>
          <a:xfrm>
            <a:off x="364500" y="14009650"/>
            <a:ext cx="9963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2"/>
                </a:solidFill>
                <a:latin typeface="Roboto"/>
                <a:ea typeface="Roboto"/>
                <a:cs typeface="Roboto"/>
                <a:sym typeface="Roboto"/>
              </a:rPr>
              <a:t>Pandas: Emplorando o Poder dos Dados - Rafael Freitas</a:t>
            </a:r>
            <a:endParaRPr sz="22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64493" y="339560"/>
            <a:ext cx="9963000" cy="1683600"/>
          </a:xfrm>
          <a:prstGeom prst="rect">
            <a:avLst/>
          </a:prstGeom>
        </p:spPr>
        <p:txBody>
          <a:bodyPr anchorCtr="0" anchor="t" bIns="160850" lIns="160850" spcFirstLastPara="1" rIns="160850" wrap="square" tIns="160850">
            <a:normAutofit/>
          </a:bodyPr>
          <a:lstStyle/>
          <a:p>
            <a:pPr indent="0" lvl="0" marL="0" rtl="0" algn="ctr">
              <a:spcBef>
                <a:spcPts val="0"/>
              </a:spcBef>
              <a:spcAft>
                <a:spcPts val="0"/>
              </a:spcAft>
              <a:buNone/>
            </a:pPr>
            <a:r>
              <a:rPr lang="en"/>
              <a:t>Carregando e Examinando Dados</a:t>
            </a:r>
            <a:endParaRPr/>
          </a:p>
        </p:txBody>
      </p:sp>
      <p:sp>
        <p:nvSpPr>
          <p:cNvPr id="94" name="Google Shape;94;p17"/>
          <p:cNvSpPr txBox="1"/>
          <p:nvPr>
            <p:ph idx="1" type="body"/>
          </p:nvPr>
        </p:nvSpPr>
        <p:spPr>
          <a:xfrm>
            <a:off x="364475" y="2308600"/>
            <a:ext cx="9963000" cy="4791900"/>
          </a:xfrm>
          <a:prstGeom prst="rect">
            <a:avLst/>
          </a:prstGeom>
        </p:spPr>
        <p:txBody>
          <a:bodyPr anchorCtr="0" anchor="t" bIns="160850" lIns="160850" spcFirstLastPara="1" rIns="160850" wrap="square" tIns="160850">
            <a:normAutofit/>
          </a:bodyPr>
          <a:lstStyle/>
          <a:p>
            <a:pPr indent="0" lvl="0" marL="0" rtl="0" algn="ctr">
              <a:spcBef>
                <a:spcPts val="0"/>
              </a:spcBef>
              <a:spcAft>
                <a:spcPts val="2100"/>
              </a:spcAft>
              <a:buNone/>
            </a:pPr>
            <a:r>
              <a:rPr lang="en">
                <a:solidFill>
                  <a:schemeClr val="dk1"/>
                </a:solidFill>
              </a:rPr>
              <a:t>Ao trabalhar com dados, é crucial carregá-los em um formato adequado. O Pandas oferece o método read_csv() para carregar dados de um arquivo CSV em um DataFrame, permitindo uma fácil visualização e manipulação.</a:t>
            </a:r>
            <a:endParaRPr>
              <a:solidFill>
                <a:schemeClr val="dk1"/>
              </a:solidFill>
            </a:endParaRPr>
          </a:p>
        </p:txBody>
      </p:sp>
      <p:sp>
        <p:nvSpPr>
          <p:cNvPr id="95" name="Google Shape;95;p17"/>
          <p:cNvSpPr/>
          <p:nvPr/>
        </p:nvSpPr>
        <p:spPr>
          <a:xfrm>
            <a:off x="1371575" y="1461650"/>
            <a:ext cx="8229600" cy="91500"/>
          </a:xfrm>
          <a:prstGeom prst="rect">
            <a:avLst/>
          </a:prstGeom>
          <a:gradFill>
            <a:gsLst>
              <a:gs pos="0">
                <a:srgbClr val="00D3E9"/>
              </a:gs>
              <a:gs pos="100000">
                <a:srgbClr val="045962"/>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6" name="Google Shape;96;p17"/>
          <p:cNvPicPr preferRelativeResize="0"/>
          <p:nvPr/>
        </p:nvPicPr>
        <p:blipFill>
          <a:blip r:embed="rId3">
            <a:alphaModFix/>
          </a:blip>
          <a:stretch>
            <a:fillRect/>
          </a:stretch>
        </p:blipFill>
        <p:spPr>
          <a:xfrm>
            <a:off x="152400" y="5728900"/>
            <a:ext cx="10387200" cy="6232320"/>
          </a:xfrm>
          <a:prstGeom prst="rect">
            <a:avLst/>
          </a:prstGeom>
          <a:noFill/>
          <a:ln>
            <a:noFill/>
          </a:ln>
        </p:spPr>
      </p:pic>
      <p:sp>
        <p:nvSpPr>
          <p:cNvPr id="97" name="Google Shape;97;p17"/>
          <p:cNvSpPr txBox="1"/>
          <p:nvPr>
            <p:ph idx="12" type="sldNum"/>
          </p:nvPr>
        </p:nvSpPr>
        <p:spPr>
          <a:xfrm>
            <a:off x="9906772" y="13708144"/>
            <a:ext cx="641700" cy="1157100"/>
          </a:xfrm>
          <a:prstGeom prst="rect">
            <a:avLst/>
          </a:prstGeom>
        </p:spPr>
        <p:txBody>
          <a:bodyPr anchorCtr="0" anchor="ctr" bIns="160850" lIns="160850" spcFirstLastPara="1" rIns="160850" wrap="square" tIns="160850">
            <a:normAutofit/>
          </a:bodyPr>
          <a:lstStyle/>
          <a:p>
            <a:pPr indent="0" lvl="0" marL="0" rtl="0" algn="r">
              <a:spcBef>
                <a:spcPts val="0"/>
              </a:spcBef>
              <a:spcAft>
                <a:spcPts val="0"/>
              </a:spcAft>
              <a:buNone/>
            </a:pPr>
            <a:fld id="{00000000-1234-1234-1234-123412341234}" type="slidenum">
              <a:rPr lang="en"/>
              <a:t>‹#›</a:t>
            </a:fld>
            <a:endParaRPr/>
          </a:p>
        </p:txBody>
      </p:sp>
      <p:sp>
        <p:nvSpPr>
          <p:cNvPr id="98" name="Google Shape;98;p17"/>
          <p:cNvSpPr txBox="1"/>
          <p:nvPr/>
        </p:nvSpPr>
        <p:spPr>
          <a:xfrm>
            <a:off x="364500" y="14009650"/>
            <a:ext cx="9963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1"/>
                </a:solidFill>
                <a:latin typeface="Roboto"/>
                <a:ea typeface="Roboto"/>
                <a:cs typeface="Roboto"/>
                <a:sym typeface="Roboto"/>
              </a:rPr>
              <a:t>Pandas: Emplorando o Poder dos Dados - Rafael Freitas</a:t>
            </a:r>
            <a:endParaRPr sz="22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2" name="Shape 102"/>
        <p:cNvGrpSpPr/>
        <p:nvPr/>
      </p:nvGrpSpPr>
      <p:grpSpPr>
        <a:xfrm>
          <a:off x="0" y="0"/>
          <a:ext cx="0" cy="0"/>
          <a:chOff x="0" y="0"/>
          <a:chExt cx="0" cy="0"/>
        </a:xfrm>
      </p:grpSpPr>
      <p:sp>
        <p:nvSpPr>
          <p:cNvPr id="103" name="Google Shape;103;p18"/>
          <p:cNvSpPr txBox="1"/>
          <p:nvPr/>
        </p:nvSpPr>
        <p:spPr>
          <a:xfrm>
            <a:off x="45425" y="3335475"/>
            <a:ext cx="10692000" cy="387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0">
                <a:solidFill>
                  <a:schemeClr val="lt1"/>
                </a:solidFill>
              </a:rPr>
              <a:t>03</a:t>
            </a:r>
            <a:endParaRPr sz="24000">
              <a:solidFill>
                <a:schemeClr val="lt1"/>
              </a:solidFill>
            </a:endParaRPr>
          </a:p>
        </p:txBody>
      </p:sp>
      <p:sp>
        <p:nvSpPr>
          <p:cNvPr id="104" name="Google Shape;104;p18"/>
          <p:cNvSpPr txBox="1"/>
          <p:nvPr/>
        </p:nvSpPr>
        <p:spPr>
          <a:xfrm>
            <a:off x="100" y="7903175"/>
            <a:ext cx="10692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200">
                <a:solidFill>
                  <a:schemeClr val="lt1"/>
                </a:solidFill>
                <a:latin typeface="Amatic SC"/>
                <a:ea typeface="Amatic SC"/>
                <a:cs typeface="Amatic SC"/>
                <a:sym typeface="Amatic SC"/>
              </a:rPr>
              <a:t>Visualizando os Dados</a:t>
            </a:r>
            <a:endParaRPr sz="7200">
              <a:solidFill>
                <a:schemeClr val="lt1"/>
              </a:solidFill>
              <a:latin typeface="Amatic SC"/>
              <a:ea typeface="Amatic SC"/>
              <a:cs typeface="Amatic SC"/>
              <a:sym typeface="Amatic SC"/>
            </a:endParaRPr>
          </a:p>
        </p:txBody>
      </p:sp>
      <p:sp>
        <p:nvSpPr>
          <p:cNvPr id="105" name="Google Shape;105;p18"/>
          <p:cNvSpPr/>
          <p:nvPr/>
        </p:nvSpPr>
        <p:spPr>
          <a:xfrm>
            <a:off x="1276625" y="9625450"/>
            <a:ext cx="8229600" cy="91500"/>
          </a:xfrm>
          <a:prstGeom prst="rect">
            <a:avLst/>
          </a:prstGeom>
          <a:gradFill>
            <a:gsLst>
              <a:gs pos="0">
                <a:srgbClr val="00D3E9"/>
              </a:gs>
              <a:gs pos="100000">
                <a:srgbClr val="045962"/>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 name="Google Shape;106;p18"/>
          <p:cNvSpPr txBox="1"/>
          <p:nvPr>
            <p:ph idx="12" type="sldNum"/>
          </p:nvPr>
        </p:nvSpPr>
        <p:spPr>
          <a:xfrm>
            <a:off x="9906772" y="13708144"/>
            <a:ext cx="641700" cy="1157100"/>
          </a:xfrm>
          <a:prstGeom prst="rect">
            <a:avLst/>
          </a:prstGeom>
        </p:spPr>
        <p:txBody>
          <a:bodyPr anchorCtr="0" anchor="ctr" bIns="160850" lIns="160850" spcFirstLastPara="1" rIns="160850" wrap="square" tIns="160850">
            <a:normAutofit/>
          </a:bodyPr>
          <a:lstStyle/>
          <a:p>
            <a:pPr indent="0" lvl="0" marL="0" rtl="0" algn="r">
              <a:spcBef>
                <a:spcPts val="0"/>
              </a:spcBef>
              <a:spcAft>
                <a:spcPts val="0"/>
              </a:spcAft>
              <a:buNone/>
            </a:pPr>
            <a:fld id="{00000000-1234-1234-1234-123412341234}" type="slidenum">
              <a:rPr lang="en"/>
              <a:t>‹#›</a:t>
            </a:fld>
            <a:endParaRPr/>
          </a:p>
        </p:txBody>
      </p:sp>
      <p:sp>
        <p:nvSpPr>
          <p:cNvPr id="107" name="Google Shape;107;p18"/>
          <p:cNvSpPr txBox="1"/>
          <p:nvPr/>
        </p:nvSpPr>
        <p:spPr>
          <a:xfrm>
            <a:off x="364500" y="14009650"/>
            <a:ext cx="9963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2"/>
                </a:solidFill>
                <a:latin typeface="Roboto"/>
                <a:ea typeface="Roboto"/>
                <a:cs typeface="Roboto"/>
                <a:sym typeface="Roboto"/>
              </a:rPr>
              <a:t>Pandas: Emplorando o Poder dos Dados - Rafael Freitas</a:t>
            </a:r>
            <a:endParaRPr sz="22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64493" y="339560"/>
            <a:ext cx="9963000" cy="1683600"/>
          </a:xfrm>
          <a:prstGeom prst="rect">
            <a:avLst/>
          </a:prstGeom>
        </p:spPr>
        <p:txBody>
          <a:bodyPr anchorCtr="0" anchor="t" bIns="160850" lIns="160850" spcFirstLastPara="1" rIns="160850" wrap="square" tIns="160850">
            <a:normAutofit/>
          </a:bodyPr>
          <a:lstStyle/>
          <a:p>
            <a:pPr indent="0" lvl="0" marL="0" rtl="0" algn="ctr">
              <a:spcBef>
                <a:spcPts val="0"/>
              </a:spcBef>
              <a:spcAft>
                <a:spcPts val="0"/>
              </a:spcAft>
              <a:buNone/>
            </a:pPr>
            <a:r>
              <a:rPr lang="en"/>
              <a:t>Primeiras Colunas</a:t>
            </a:r>
            <a:endParaRPr/>
          </a:p>
        </p:txBody>
      </p:sp>
      <p:sp>
        <p:nvSpPr>
          <p:cNvPr id="113" name="Google Shape;113;p19"/>
          <p:cNvSpPr txBox="1"/>
          <p:nvPr>
            <p:ph idx="1" type="body"/>
          </p:nvPr>
        </p:nvSpPr>
        <p:spPr>
          <a:xfrm>
            <a:off x="364475" y="2308600"/>
            <a:ext cx="9963000" cy="4791900"/>
          </a:xfrm>
          <a:prstGeom prst="rect">
            <a:avLst/>
          </a:prstGeom>
        </p:spPr>
        <p:txBody>
          <a:bodyPr anchorCtr="0" anchor="t" bIns="160850" lIns="160850" spcFirstLastPara="1" rIns="160850" wrap="square" tIns="160850">
            <a:normAutofit/>
          </a:bodyPr>
          <a:lstStyle/>
          <a:p>
            <a:pPr indent="0" lvl="0" marL="0" rtl="0" algn="ctr">
              <a:spcBef>
                <a:spcPts val="0"/>
              </a:spcBef>
              <a:spcAft>
                <a:spcPts val="2100"/>
              </a:spcAft>
              <a:buNone/>
            </a:pPr>
            <a:r>
              <a:rPr lang="en">
                <a:solidFill>
                  <a:schemeClr val="dk1"/>
                </a:solidFill>
              </a:rPr>
              <a:t>Para entender melhor seus dados, use head() para visualizar as primeiras linhas do DataFrame. Isso ajuda a ter uma visão geral dos dados e identificar possíveis problemas de formatação.</a:t>
            </a:r>
            <a:endParaRPr>
              <a:solidFill>
                <a:schemeClr val="dk1"/>
              </a:solidFill>
            </a:endParaRPr>
          </a:p>
        </p:txBody>
      </p:sp>
      <p:sp>
        <p:nvSpPr>
          <p:cNvPr id="114" name="Google Shape;114;p19"/>
          <p:cNvSpPr/>
          <p:nvPr/>
        </p:nvSpPr>
        <p:spPr>
          <a:xfrm>
            <a:off x="1371575" y="1461650"/>
            <a:ext cx="8229600" cy="91500"/>
          </a:xfrm>
          <a:prstGeom prst="rect">
            <a:avLst/>
          </a:prstGeom>
          <a:gradFill>
            <a:gsLst>
              <a:gs pos="0">
                <a:srgbClr val="00D3E9"/>
              </a:gs>
              <a:gs pos="100000">
                <a:srgbClr val="045962"/>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5" name="Google Shape;115;p19"/>
          <p:cNvPicPr preferRelativeResize="0"/>
          <p:nvPr/>
        </p:nvPicPr>
        <p:blipFill>
          <a:blip r:embed="rId3">
            <a:alphaModFix/>
          </a:blip>
          <a:stretch>
            <a:fillRect/>
          </a:stretch>
        </p:blipFill>
        <p:spPr>
          <a:xfrm>
            <a:off x="152400" y="4966900"/>
            <a:ext cx="10387200" cy="6232320"/>
          </a:xfrm>
          <a:prstGeom prst="rect">
            <a:avLst/>
          </a:prstGeom>
          <a:noFill/>
          <a:ln>
            <a:noFill/>
          </a:ln>
        </p:spPr>
      </p:pic>
      <p:sp>
        <p:nvSpPr>
          <p:cNvPr id="116" name="Google Shape;116;p19"/>
          <p:cNvSpPr txBox="1"/>
          <p:nvPr>
            <p:ph idx="12" type="sldNum"/>
          </p:nvPr>
        </p:nvSpPr>
        <p:spPr>
          <a:xfrm>
            <a:off x="9906772" y="13708144"/>
            <a:ext cx="641700" cy="1157100"/>
          </a:xfrm>
          <a:prstGeom prst="rect">
            <a:avLst/>
          </a:prstGeom>
        </p:spPr>
        <p:txBody>
          <a:bodyPr anchorCtr="0" anchor="ctr" bIns="160850" lIns="160850" spcFirstLastPara="1" rIns="160850" wrap="square" tIns="160850">
            <a:normAutofit/>
          </a:bodyPr>
          <a:lstStyle/>
          <a:p>
            <a:pPr indent="0" lvl="0" marL="0" rtl="0" algn="r">
              <a:spcBef>
                <a:spcPts val="0"/>
              </a:spcBef>
              <a:spcAft>
                <a:spcPts val="0"/>
              </a:spcAft>
              <a:buNone/>
            </a:pPr>
            <a:fld id="{00000000-1234-1234-1234-123412341234}" type="slidenum">
              <a:rPr lang="en"/>
              <a:t>‹#›</a:t>
            </a:fld>
            <a:endParaRPr/>
          </a:p>
        </p:txBody>
      </p:sp>
      <p:sp>
        <p:nvSpPr>
          <p:cNvPr id="117" name="Google Shape;117;p19"/>
          <p:cNvSpPr txBox="1"/>
          <p:nvPr/>
        </p:nvSpPr>
        <p:spPr>
          <a:xfrm>
            <a:off x="364500" y="14009650"/>
            <a:ext cx="9963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1"/>
                </a:solidFill>
                <a:latin typeface="Roboto"/>
                <a:ea typeface="Roboto"/>
                <a:cs typeface="Roboto"/>
                <a:sym typeface="Roboto"/>
              </a:rPr>
              <a:t>Pandas: Emplorando o Poder dos Dados - Rafael Freitas</a:t>
            </a:r>
            <a:endParaRPr sz="22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64493" y="339560"/>
            <a:ext cx="9963000" cy="1683600"/>
          </a:xfrm>
          <a:prstGeom prst="rect">
            <a:avLst/>
          </a:prstGeom>
        </p:spPr>
        <p:txBody>
          <a:bodyPr anchorCtr="0" anchor="t" bIns="160850" lIns="160850" spcFirstLastPara="1" rIns="160850" wrap="square" tIns="160850">
            <a:normAutofit/>
          </a:bodyPr>
          <a:lstStyle/>
          <a:p>
            <a:pPr indent="0" lvl="0" marL="0" rtl="0" algn="ctr">
              <a:spcBef>
                <a:spcPts val="0"/>
              </a:spcBef>
              <a:spcAft>
                <a:spcPts val="0"/>
              </a:spcAft>
              <a:buNone/>
            </a:pPr>
            <a:r>
              <a:rPr lang="en"/>
              <a:t>Selecionando Colunas</a:t>
            </a:r>
            <a:endParaRPr/>
          </a:p>
        </p:txBody>
      </p:sp>
      <p:sp>
        <p:nvSpPr>
          <p:cNvPr id="123" name="Google Shape;123;p20"/>
          <p:cNvSpPr txBox="1"/>
          <p:nvPr>
            <p:ph idx="1" type="body"/>
          </p:nvPr>
        </p:nvSpPr>
        <p:spPr>
          <a:xfrm>
            <a:off x="364475" y="2308600"/>
            <a:ext cx="9963000" cy="4791900"/>
          </a:xfrm>
          <a:prstGeom prst="rect">
            <a:avLst/>
          </a:prstGeom>
        </p:spPr>
        <p:txBody>
          <a:bodyPr anchorCtr="0" anchor="t" bIns="160850" lIns="160850" spcFirstLastPara="1" rIns="160850" wrap="square" tIns="160850">
            <a:normAutofit/>
          </a:bodyPr>
          <a:lstStyle/>
          <a:p>
            <a:pPr indent="0" lvl="0" marL="0" rtl="0" algn="ctr">
              <a:spcBef>
                <a:spcPts val="0"/>
              </a:spcBef>
              <a:spcAft>
                <a:spcPts val="2100"/>
              </a:spcAft>
              <a:buNone/>
            </a:pPr>
            <a:r>
              <a:rPr lang="en">
                <a:solidFill>
                  <a:schemeClr val="dk1"/>
                </a:solidFill>
              </a:rPr>
              <a:t>Com o Pandas, você pode acessar colunas específicas de um DataFrame usando o nome da coluna entre colchetes. Isso é útil para focar em dados específicos durante a análise.</a:t>
            </a:r>
            <a:endParaRPr>
              <a:solidFill>
                <a:schemeClr val="dk1"/>
              </a:solidFill>
            </a:endParaRPr>
          </a:p>
        </p:txBody>
      </p:sp>
      <p:sp>
        <p:nvSpPr>
          <p:cNvPr id="124" name="Google Shape;124;p20"/>
          <p:cNvSpPr/>
          <p:nvPr/>
        </p:nvSpPr>
        <p:spPr>
          <a:xfrm>
            <a:off x="1371575" y="1461650"/>
            <a:ext cx="8229600" cy="91500"/>
          </a:xfrm>
          <a:prstGeom prst="rect">
            <a:avLst/>
          </a:prstGeom>
          <a:gradFill>
            <a:gsLst>
              <a:gs pos="0">
                <a:srgbClr val="00D3E9"/>
              </a:gs>
              <a:gs pos="100000">
                <a:srgbClr val="045962"/>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25" name="Google Shape;125;p20"/>
          <p:cNvPicPr preferRelativeResize="0"/>
          <p:nvPr/>
        </p:nvPicPr>
        <p:blipFill>
          <a:blip r:embed="rId3">
            <a:alphaModFix/>
          </a:blip>
          <a:stretch>
            <a:fillRect/>
          </a:stretch>
        </p:blipFill>
        <p:spPr>
          <a:xfrm>
            <a:off x="152400" y="4738300"/>
            <a:ext cx="10387200" cy="6232320"/>
          </a:xfrm>
          <a:prstGeom prst="rect">
            <a:avLst/>
          </a:prstGeom>
          <a:noFill/>
          <a:ln>
            <a:noFill/>
          </a:ln>
        </p:spPr>
      </p:pic>
      <p:sp>
        <p:nvSpPr>
          <p:cNvPr id="126" name="Google Shape;126;p20"/>
          <p:cNvSpPr txBox="1"/>
          <p:nvPr>
            <p:ph idx="12" type="sldNum"/>
          </p:nvPr>
        </p:nvSpPr>
        <p:spPr>
          <a:xfrm>
            <a:off x="9906772" y="13708144"/>
            <a:ext cx="641700" cy="1157100"/>
          </a:xfrm>
          <a:prstGeom prst="rect">
            <a:avLst/>
          </a:prstGeom>
        </p:spPr>
        <p:txBody>
          <a:bodyPr anchorCtr="0" anchor="ctr" bIns="160850" lIns="160850" spcFirstLastPara="1" rIns="160850" wrap="square" tIns="160850">
            <a:normAutofit/>
          </a:bodyPr>
          <a:lstStyle/>
          <a:p>
            <a:pPr indent="0" lvl="0" marL="0" rtl="0" algn="r">
              <a:spcBef>
                <a:spcPts val="0"/>
              </a:spcBef>
              <a:spcAft>
                <a:spcPts val="0"/>
              </a:spcAft>
              <a:buNone/>
            </a:pPr>
            <a:fld id="{00000000-1234-1234-1234-123412341234}" type="slidenum">
              <a:rPr lang="en"/>
              <a:t>‹#›</a:t>
            </a:fld>
            <a:endParaRPr/>
          </a:p>
        </p:txBody>
      </p:sp>
      <p:sp>
        <p:nvSpPr>
          <p:cNvPr id="127" name="Google Shape;127;p20"/>
          <p:cNvSpPr txBox="1"/>
          <p:nvPr/>
        </p:nvSpPr>
        <p:spPr>
          <a:xfrm>
            <a:off x="364500" y="14009650"/>
            <a:ext cx="9963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1"/>
                </a:solidFill>
                <a:latin typeface="Roboto"/>
                <a:ea typeface="Roboto"/>
                <a:cs typeface="Roboto"/>
                <a:sym typeface="Roboto"/>
              </a:rPr>
              <a:t>Pandas: Emplorando o Poder dos Dados - Rafael Freitas</a:t>
            </a:r>
            <a:endParaRPr sz="22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64493" y="339560"/>
            <a:ext cx="9963000" cy="1683600"/>
          </a:xfrm>
          <a:prstGeom prst="rect">
            <a:avLst/>
          </a:prstGeom>
        </p:spPr>
        <p:txBody>
          <a:bodyPr anchorCtr="0" anchor="t" bIns="160850" lIns="160850" spcFirstLastPara="1" rIns="160850" wrap="square" tIns="160850">
            <a:normAutofit/>
          </a:bodyPr>
          <a:lstStyle/>
          <a:p>
            <a:pPr indent="0" lvl="0" marL="0" rtl="0" algn="ctr">
              <a:spcBef>
                <a:spcPts val="0"/>
              </a:spcBef>
              <a:spcAft>
                <a:spcPts val="0"/>
              </a:spcAft>
              <a:buNone/>
            </a:pPr>
            <a:r>
              <a:rPr lang="en"/>
              <a:t>Filtrando Dados</a:t>
            </a:r>
            <a:endParaRPr/>
          </a:p>
        </p:txBody>
      </p:sp>
      <p:sp>
        <p:nvSpPr>
          <p:cNvPr id="133" name="Google Shape;133;p21"/>
          <p:cNvSpPr txBox="1"/>
          <p:nvPr>
            <p:ph idx="1" type="body"/>
          </p:nvPr>
        </p:nvSpPr>
        <p:spPr>
          <a:xfrm>
            <a:off x="364475" y="2308600"/>
            <a:ext cx="9963000" cy="4791900"/>
          </a:xfrm>
          <a:prstGeom prst="rect">
            <a:avLst/>
          </a:prstGeom>
        </p:spPr>
        <p:txBody>
          <a:bodyPr anchorCtr="0" anchor="t" bIns="160850" lIns="160850" spcFirstLastPara="1" rIns="160850" wrap="square" tIns="160850">
            <a:normAutofit/>
          </a:bodyPr>
          <a:lstStyle/>
          <a:p>
            <a:pPr indent="0" lvl="0" marL="0" rtl="0" algn="ctr">
              <a:spcBef>
                <a:spcPts val="0"/>
              </a:spcBef>
              <a:spcAft>
                <a:spcPts val="2100"/>
              </a:spcAft>
              <a:buNone/>
            </a:pPr>
            <a:r>
              <a:rPr lang="en">
                <a:solidFill>
                  <a:schemeClr val="dk1"/>
                </a:solidFill>
              </a:rPr>
              <a:t>Filtrar dados com base em condições é uma tarefa comum na análise de dados. O Pandas permite filtrar dados de acordo com critérios específicos, como mostrando apenas registros de mulheres.</a:t>
            </a:r>
            <a:endParaRPr>
              <a:solidFill>
                <a:schemeClr val="dk1"/>
              </a:solidFill>
            </a:endParaRPr>
          </a:p>
        </p:txBody>
      </p:sp>
      <p:sp>
        <p:nvSpPr>
          <p:cNvPr id="134" name="Google Shape;134;p21"/>
          <p:cNvSpPr/>
          <p:nvPr/>
        </p:nvSpPr>
        <p:spPr>
          <a:xfrm>
            <a:off x="1371575" y="1461650"/>
            <a:ext cx="8229600" cy="91500"/>
          </a:xfrm>
          <a:prstGeom prst="rect">
            <a:avLst/>
          </a:prstGeom>
          <a:gradFill>
            <a:gsLst>
              <a:gs pos="0">
                <a:srgbClr val="00D3E9"/>
              </a:gs>
              <a:gs pos="100000">
                <a:srgbClr val="045962"/>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5" name="Google Shape;135;p21"/>
          <p:cNvPicPr preferRelativeResize="0"/>
          <p:nvPr/>
        </p:nvPicPr>
        <p:blipFill>
          <a:blip r:embed="rId3">
            <a:alphaModFix/>
          </a:blip>
          <a:stretch>
            <a:fillRect/>
          </a:stretch>
        </p:blipFill>
        <p:spPr>
          <a:xfrm>
            <a:off x="152400" y="4662100"/>
            <a:ext cx="10387201" cy="5486197"/>
          </a:xfrm>
          <a:prstGeom prst="rect">
            <a:avLst/>
          </a:prstGeom>
          <a:noFill/>
          <a:ln>
            <a:noFill/>
          </a:ln>
        </p:spPr>
      </p:pic>
      <p:sp>
        <p:nvSpPr>
          <p:cNvPr id="136" name="Google Shape;136;p21"/>
          <p:cNvSpPr txBox="1"/>
          <p:nvPr>
            <p:ph idx="12" type="sldNum"/>
          </p:nvPr>
        </p:nvSpPr>
        <p:spPr>
          <a:xfrm>
            <a:off x="9906772" y="13708144"/>
            <a:ext cx="641700" cy="1157100"/>
          </a:xfrm>
          <a:prstGeom prst="rect">
            <a:avLst/>
          </a:prstGeom>
        </p:spPr>
        <p:txBody>
          <a:bodyPr anchorCtr="0" anchor="ctr" bIns="160850" lIns="160850" spcFirstLastPara="1" rIns="160850" wrap="square" tIns="160850">
            <a:normAutofit/>
          </a:bodyPr>
          <a:lstStyle/>
          <a:p>
            <a:pPr indent="0" lvl="0" marL="0" rtl="0" algn="r">
              <a:spcBef>
                <a:spcPts val="0"/>
              </a:spcBef>
              <a:spcAft>
                <a:spcPts val="0"/>
              </a:spcAft>
              <a:buNone/>
            </a:pPr>
            <a:fld id="{00000000-1234-1234-1234-123412341234}" type="slidenum">
              <a:rPr lang="en"/>
              <a:t>‹#›</a:t>
            </a:fld>
            <a:endParaRPr/>
          </a:p>
        </p:txBody>
      </p:sp>
      <p:sp>
        <p:nvSpPr>
          <p:cNvPr id="137" name="Google Shape;137;p21"/>
          <p:cNvSpPr txBox="1"/>
          <p:nvPr/>
        </p:nvSpPr>
        <p:spPr>
          <a:xfrm>
            <a:off x="364500" y="14009650"/>
            <a:ext cx="9963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1"/>
                </a:solidFill>
                <a:latin typeface="Roboto"/>
                <a:ea typeface="Roboto"/>
                <a:cs typeface="Roboto"/>
                <a:sym typeface="Roboto"/>
              </a:rPr>
              <a:t>Pandas: Emplorando o Poder dos Dados - Rafael Freitas</a:t>
            </a:r>
            <a:endParaRPr sz="22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