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75" r:id="rId5"/>
    <p:sldId id="276" r:id="rId6"/>
    <p:sldId id="283" r:id="rId7"/>
    <p:sldId id="257" r:id="rId8"/>
    <p:sldId id="259" r:id="rId9"/>
    <p:sldId id="266" r:id="rId10"/>
    <p:sldId id="265" r:id="rId11"/>
    <p:sldId id="260" r:id="rId12"/>
    <p:sldId id="261" r:id="rId13"/>
    <p:sldId id="262" r:id="rId14"/>
    <p:sldId id="263" r:id="rId15"/>
    <p:sldId id="264" r:id="rId16"/>
    <p:sldId id="277" r:id="rId17"/>
    <p:sldId id="284" r:id="rId18"/>
    <p:sldId id="285" r:id="rId19"/>
    <p:sldId id="286" r:id="rId20"/>
    <p:sldId id="288" r:id="rId21"/>
    <p:sldId id="289" r:id="rId22"/>
    <p:sldId id="28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67"/>
      </p:cViewPr>
      <p:guideLst>
        <p:guide orient="horz" pos="21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#1">
  <dgm:title val=""/>
  <dgm:desc val=""/>
  <dgm:catLst>
    <dgm:cat type="accent3" pri="11300"/>
  </dgm:catLst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1#1" loCatId="hierarchy" qsTypeId="urn:microsoft.com/office/officeart/2005/8/quickstyle/simple5#1" qsCatId="simple" csTypeId="urn:microsoft.com/office/officeart/2005/8/colors/accent3_3#1" csCatId="accent1" phldr="1"/>
      <dgm:spPr/>
      <dgm:t>
        <a:bodyPr/>
        <a:lstStyle/>
        <a:p>
          <a:endParaRPr lang="zh-CN" altLang="en-US"/>
        </a:p>
      </dgm:t>
    </dgm:pt>
    <dgm:pt modelId="{42D42628-864C-41D6-833F-2DBB342F4DB0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latin typeface="圆体-简" panose="02010600040101010101" charset="-122"/>
              <a:ea typeface="圆体-简" panose="02010600040101010101" charset="-122"/>
            </a:rPr>
            <a:t>学校疫情防控管理系统</a:t>
          </a:r>
        </a:p>
      </dgm:t>
    </dgm:pt>
    <dgm:pt modelId="{C7195306-E1B1-4ECE-8382-424ACA226556}" cxnId="{E06B4057-80DD-4760-9053-BE34CA07780A}" type="parTrans">
      <dgm:prSet/>
      <dgm:spPr/>
      <dgm:t>
        <a:bodyPr/>
        <a:lstStyle/>
        <a:p>
          <a:endParaRPr lang="zh-CN" altLang="en-US"/>
        </a:p>
      </dgm:t>
    </dgm:pt>
    <dgm:pt modelId="{33D8AA3E-DAD3-412E-80E1-09AFD3B5EAF9}" cxnId="{E06B4057-80DD-4760-9053-BE34CA07780A}" type="sibTrans">
      <dgm:prSet/>
      <dgm:spPr/>
      <dgm:t>
        <a:bodyPr/>
        <a:lstStyle/>
        <a:p>
          <a:endParaRPr lang="zh-CN" altLang="en-US"/>
        </a:p>
      </dgm:t>
    </dgm:pt>
    <dgm:pt modelId="{413DC10E-9606-4031-9D12-417781688977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latin typeface="圆体-简" panose="02010600040101010101" charset="-122"/>
              <a:ea typeface="圆体-简" panose="02010600040101010101" charset="-122"/>
            </a:rPr>
            <a:t>学生信息管理</a:t>
          </a:r>
        </a:p>
      </dgm:t>
    </dgm:pt>
    <dgm:pt modelId="{B91B61BD-7D07-442C-992B-5B3D56015222}" cxnId="{8275087E-0A6A-412E-A271-783BE2E6B4AF}" type="parTrans">
      <dgm:prSet/>
      <dgm:spPr/>
      <dgm:t>
        <a:bodyPr/>
        <a:lstStyle/>
        <a:p>
          <a:endParaRPr lang="zh-CN" altLang="en-US"/>
        </a:p>
      </dgm:t>
    </dgm:pt>
    <dgm:pt modelId="{35976CC6-4E05-49D8-B5E8-F8093ECA95B4}" cxnId="{8275087E-0A6A-412E-A271-783BE2E6B4AF}" type="sibTrans">
      <dgm:prSet/>
      <dgm:spPr/>
      <dgm:t>
        <a:bodyPr/>
        <a:lstStyle/>
        <a:p>
          <a:endParaRPr lang="zh-CN" altLang="en-US"/>
        </a:p>
      </dgm:t>
    </dgm:pt>
    <dgm:pt modelId="{15E14C5D-E676-4FDF-9DE1-A9377E43CE3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 dirty="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学校信息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 dirty="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（</a:t>
          </a:r>
          <a:r>
            <a:rPr lang="en-US" altLang="zh-CN" sz="1600" dirty="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School</a:t>
          </a:r>
          <a:r>
            <a:rPr lang="zh-CN" altLang="en-US" sz="1600" dirty="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类</a:t>
          </a:r>
          <a:r>
            <a:rPr lang="zh-CN" sz="1600" dirty="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）</a:t>
          </a:r>
        </a:p>
      </dgm:t>
    </dgm:pt>
    <dgm:pt modelId="{F188032C-64C0-4874-8EC2-733930AA885B}" cxnId="{37F4A332-3B2C-432A-86F8-EFA596074D99}" type="parTrans">
      <dgm:prSet/>
      <dgm:spPr/>
      <dgm:t>
        <a:bodyPr/>
        <a:lstStyle/>
        <a:p>
          <a:endParaRPr lang="zh-CN" altLang="en-US"/>
        </a:p>
      </dgm:t>
    </dgm:pt>
    <dgm:pt modelId="{AADD0306-802F-49FD-80DE-5D9BB6EF25FD}" cxnId="{37F4A332-3B2C-432A-86F8-EFA596074D99}" type="sibTrans">
      <dgm:prSet/>
      <dgm:spPr/>
      <dgm:t>
        <a:bodyPr/>
        <a:lstStyle/>
        <a:p>
          <a:endParaRPr lang="zh-CN" altLang="en-US"/>
        </a:p>
      </dgm:t>
    </dgm:pt>
    <dgm:pt modelId="{707373D9-E0EF-49AC-A319-B69C5397F34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年级信息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（</a:t>
          </a:r>
          <a:r>
            <a:rPr lang="en-US" altLang="zh-CN" sz="16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Grade</a:t>
          </a:r>
          <a:r>
            <a:rPr lang="zh-CN" altLang="en-US" sz="16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类）</a:t>
          </a:r>
        </a:p>
      </dgm:t>
    </dgm:pt>
    <dgm:pt modelId="{4E180323-0FF7-4537-AE18-37B38925E856}" cxnId="{6C41F9A7-0DAF-4F44-939E-515F711EBBF8}" type="parTrans">
      <dgm:prSet/>
      <dgm:spPr/>
      <dgm:t>
        <a:bodyPr/>
        <a:lstStyle/>
        <a:p>
          <a:endParaRPr lang="zh-CN" altLang="en-US"/>
        </a:p>
      </dgm:t>
    </dgm:pt>
    <dgm:pt modelId="{200EBF68-486C-46F5-9341-B19236E3B119}" cxnId="{6C41F9A7-0DAF-4F44-939E-515F711EBBF8}" type="sibTrans">
      <dgm:prSet/>
      <dgm:spPr/>
      <dgm:t>
        <a:bodyPr/>
        <a:lstStyle/>
        <a:p>
          <a:endParaRPr lang="zh-CN" altLang="en-US"/>
        </a:p>
      </dgm:t>
    </dgm:pt>
    <dgm:pt modelId="{FB0F1F11-2146-453B-A6AC-C710364FCFA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班级信息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（</a:t>
          </a:r>
          <a:r>
            <a:rPr lang="en-US" altLang="zh-CN" sz="16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Class</a:t>
          </a:r>
          <a:r>
            <a:rPr lang="zh-CN" altLang="en-US" sz="16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类</a:t>
          </a:r>
          <a:r>
            <a:rPr lang="zh-CN" sz="16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）</a:t>
          </a:r>
        </a:p>
      </dgm:t>
    </dgm:pt>
    <dgm:pt modelId="{6FB3D1CA-CED5-4B00-9193-1B9D03311AFB}" cxnId="{9607BD5B-044B-422C-B127-107F642615C4}" type="parTrans">
      <dgm:prSet/>
      <dgm:spPr/>
      <dgm:t>
        <a:bodyPr/>
        <a:lstStyle/>
        <a:p>
          <a:endParaRPr lang="zh-CN" altLang="en-US"/>
        </a:p>
      </dgm:t>
    </dgm:pt>
    <dgm:pt modelId="{770658CE-6E44-4F09-87D6-86A3765CBE09}" cxnId="{9607BD5B-044B-422C-B127-107F642615C4}" type="sibTrans">
      <dgm:prSet/>
      <dgm:spPr/>
      <dgm:t>
        <a:bodyPr/>
        <a:lstStyle/>
        <a:p>
          <a:endParaRPr lang="zh-CN" altLang="en-US"/>
        </a:p>
      </dgm:t>
    </dgm:pt>
    <dgm:pt modelId="{2CBDA979-8596-4CE7-8BC2-17404A7C0FD8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latin typeface="圆体-简" panose="02010600040101010101" charset="-122"/>
              <a:ea typeface="圆体-简" panose="02010600040101010101" charset="-122"/>
            </a:rPr>
            <a:t>疫情地图信息管理</a:t>
          </a:r>
        </a:p>
      </dgm:t>
    </dgm:pt>
    <dgm:pt modelId="{BD974C14-C39B-4EE1-B5D9-2FDCB32CDCFE}" cxnId="{FE6522B4-3A56-4EAA-9C5D-F109EEAF7779}" type="parTrans">
      <dgm:prSet/>
      <dgm:spPr/>
      <dgm:t>
        <a:bodyPr/>
        <a:lstStyle/>
        <a:p>
          <a:endParaRPr lang="zh-CN" altLang="en-US"/>
        </a:p>
      </dgm:t>
    </dgm:pt>
    <dgm:pt modelId="{9F1D3E32-A446-4254-BA89-8FD8DDFCF152}" cxnId="{FE6522B4-3A56-4EAA-9C5D-F109EEAF7779}" type="sibTrans">
      <dgm:prSet/>
      <dgm:spPr/>
      <dgm:t>
        <a:bodyPr/>
        <a:lstStyle/>
        <a:p>
          <a:endParaRPr lang="zh-CN" altLang="en-US"/>
        </a:p>
      </dgm:t>
    </dgm:pt>
    <dgm:pt modelId="{99CBDE51-DF5B-4FF2-A1A2-6FDE1D3850F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latin typeface="圆体-简" panose="02010600040101010101" charset="-122"/>
              <a:ea typeface="圆体-简" panose="02010600040101010101" charset="-122"/>
            </a:rPr>
            <a:t>地图地点信息增加、删除、修改</a:t>
          </a:r>
        </a:p>
      </dgm:t>
    </dgm:pt>
    <dgm:pt modelId="{ED04D8AF-FBB8-4AC1-B988-54622EF57693}" cxnId="{AC808AAF-8D9D-413F-9A4E-F9AFCE95A6BF}" type="parTrans">
      <dgm:prSet/>
      <dgm:spPr/>
      <dgm:t>
        <a:bodyPr/>
        <a:lstStyle/>
        <a:p>
          <a:endParaRPr lang="zh-CN" altLang="en-US"/>
        </a:p>
      </dgm:t>
    </dgm:pt>
    <dgm:pt modelId="{E7CAA977-63A9-4A3A-9E2C-D781CA3E2474}" cxnId="{AC808AAF-8D9D-413F-9A4E-F9AFCE95A6BF}" type="sibTrans">
      <dgm:prSet/>
      <dgm:spPr/>
      <dgm:t>
        <a:bodyPr/>
        <a:lstStyle/>
        <a:p>
          <a:endParaRPr lang="zh-CN" altLang="en-US"/>
        </a:p>
      </dgm:t>
    </dgm:pt>
    <dgm:pt modelId="{ACEEAD3D-7A96-4954-AC7B-F034C8EC008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latin typeface="圆体-简" panose="02010600040101010101" charset="-122"/>
              <a:ea typeface="圆体-简" panose="02010600040101010101" charset="-122"/>
            </a:rPr>
            <a:t>地图道路信息的增加，删除</a:t>
          </a:r>
        </a:p>
      </dgm:t>
    </dgm:pt>
    <dgm:pt modelId="{99C4E917-3DDC-46EE-8A57-13245BCDE3CD}" cxnId="{8A95F121-33E6-4703-AB3D-36B90D694B18}" type="parTrans">
      <dgm:prSet/>
      <dgm:spPr/>
      <dgm:t>
        <a:bodyPr/>
        <a:lstStyle/>
        <a:p>
          <a:endParaRPr lang="zh-CN" altLang="en-US"/>
        </a:p>
      </dgm:t>
    </dgm:pt>
    <dgm:pt modelId="{D859B955-9C69-4CA8-B263-4A96FF4E20DD}" cxnId="{8A95F121-33E6-4703-AB3D-36B90D694B18}" type="sibTrans">
      <dgm:prSet/>
      <dgm:spPr/>
      <dgm:t>
        <a:bodyPr/>
        <a:lstStyle/>
        <a:p>
          <a:endParaRPr lang="zh-CN" altLang="en-US"/>
        </a:p>
      </dgm:t>
    </dgm:pt>
    <dgm:pt modelId="{A05D3806-5723-4FF6-989A-CFBBE505DD4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latin typeface="圆体-简" panose="02010600040101010101" charset="-122"/>
              <a:ea typeface="圆体-简" panose="02010600040101010101" charset="-122"/>
            </a:rPr>
            <a:t>学生系统</a:t>
          </a:r>
        </a:p>
      </dgm:t>
    </dgm:pt>
    <dgm:pt modelId="{3B533E93-AA45-4AC9-9CB7-4EF287AB96B6}" cxnId="{12EFD5A1-619B-495B-8FB2-15DD67B8AD06}" type="parTrans">
      <dgm:prSet/>
      <dgm:spPr/>
      <dgm:t>
        <a:bodyPr/>
        <a:lstStyle/>
        <a:p>
          <a:endParaRPr lang="zh-CN" altLang="en-US"/>
        </a:p>
      </dgm:t>
    </dgm:pt>
    <dgm:pt modelId="{C1E7C596-43DD-4C48-95F5-50523BA11C29}" cxnId="{12EFD5A1-619B-495B-8FB2-15DD67B8AD06}" type="sibTrans">
      <dgm:prSet/>
      <dgm:spPr/>
      <dgm:t>
        <a:bodyPr/>
        <a:lstStyle/>
        <a:p>
          <a:endParaRPr lang="zh-CN" altLang="en-US"/>
        </a:p>
      </dgm:t>
    </dgm:pt>
    <dgm:pt modelId="{3686A200-E478-4562-8B19-FD2DBBD557B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latin typeface="圆体-简" panose="02010600040101010101" charset="-122"/>
              <a:ea typeface="圆体-简" panose="02010600040101010101" charset="-122"/>
            </a:rPr>
            <a:t>疫情地图信息查询</a:t>
          </a:r>
        </a:p>
      </dgm:t>
    </dgm:pt>
    <dgm:pt modelId="{A2B0C03D-874D-48F0-8AEB-6735F9546654}" cxnId="{947A9C92-C24B-4D47-907C-91F4F39008F7}" type="parTrans">
      <dgm:prSet/>
      <dgm:spPr/>
      <dgm:t>
        <a:bodyPr/>
        <a:lstStyle/>
        <a:p>
          <a:endParaRPr lang="zh-CN" altLang="en-US"/>
        </a:p>
      </dgm:t>
    </dgm:pt>
    <dgm:pt modelId="{AFE54AA4-E896-4D7C-A98A-AA7AA56E9B8C}" cxnId="{947A9C92-C24B-4D47-907C-91F4F39008F7}" type="sibTrans">
      <dgm:prSet/>
      <dgm:spPr/>
      <dgm:t>
        <a:bodyPr/>
        <a:lstStyle/>
        <a:p>
          <a:endParaRPr lang="zh-CN" altLang="en-US"/>
        </a:p>
      </dgm:t>
    </dgm:pt>
    <dgm:pt modelId="{D4F7AD6B-6F9B-462D-B0AE-9CF83BF95D9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 dirty="0">
              <a:latin typeface="圆体-简" panose="02010600040101010101" charset="-122"/>
              <a:ea typeface="圆体-简" panose="02010600040101010101" charset="-122"/>
            </a:rPr>
            <a:t>获取</a:t>
          </a:r>
          <a:r>
            <a:rPr lang="zh-CN" altLang="en-US" sz="1400" dirty="0">
              <a:latin typeface="圆体-简" panose="02010600040101010101" charset="-122"/>
              <a:ea typeface="圆体-简" panose="02010600040101010101" charset="-122"/>
            </a:rPr>
            <a:t>附近小区和医院信息</a:t>
          </a:r>
          <a:endParaRPr lang="zh-CN" sz="1400" dirty="0">
            <a:latin typeface="圆体-简" panose="02010600040101010101" charset="-122"/>
            <a:ea typeface="圆体-简" panose="02010600040101010101" charset="-122"/>
          </a:endParaRPr>
        </a:p>
      </dgm:t>
    </dgm:pt>
    <dgm:pt modelId="{B92187E5-EEA3-4DC1-9EBF-F56E65B647DF}" cxnId="{A872A6BB-D98C-460A-9BA9-E07ABB321B2F}" type="parTrans">
      <dgm:prSet/>
      <dgm:spPr/>
      <dgm:t>
        <a:bodyPr/>
        <a:lstStyle/>
        <a:p>
          <a:endParaRPr lang="zh-CN" altLang="en-US"/>
        </a:p>
      </dgm:t>
    </dgm:pt>
    <dgm:pt modelId="{8D1A5D1B-A2B6-4339-8EB1-798B5108BA85}" cxnId="{A872A6BB-D98C-460A-9BA9-E07ABB321B2F}" type="sibTrans">
      <dgm:prSet/>
      <dgm:spPr/>
      <dgm:t>
        <a:bodyPr/>
        <a:lstStyle/>
        <a:p>
          <a:endParaRPr lang="zh-CN" altLang="en-US"/>
        </a:p>
      </dgm:t>
    </dgm:pt>
    <dgm:pt modelId="{C4F27352-765B-4997-BD7E-1E397A72B62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latin typeface="圆体-简" panose="02010600040101010101" charset="-122"/>
              <a:ea typeface="圆体-简" panose="02010600040101010101" charset="-122"/>
            </a:rPr>
            <a:t>管理员系统</a:t>
          </a:r>
        </a:p>
      </dgm:t>
    </dgm:pt>
    <dgm:pt modelId="{1DDCD742-7E6A-47F0-A4AF-592209746F34}" cxnId="{353656DF-DD58-4C3A-9EE4-7797C94B7C4E}" type="parTrans">
      <dgm:prSet/>
      <dgm:spPr/>
      <dgm:t>
        <a:bodyPr/>
        <a:lstStyle/>
        <a:p>
          <a:endParaRPr lang="zh-CN" altLang="en-US"/>
        </a:p>
      </dgm:t>
    </dgm:pt>
    <dgm:pt modelId="{63D8FC37-D913-4368-8553-E541B7B4B2AF}" cxnId="{353656DF-DD58-4C3A-9EE4-7797C94B7C4E}" type="sibTrans">
      <dgm:prSet/>
      <dgm:spPr/>
      <dgm:t>
        <a:bodyPr/>
        <a:lstStyle/>
        <a:p>
          <a:endParaRPr lang="zh-CN" altLang="en-US"/>
        </a:p>
      </dgm:t>
    </dgm:pt>
    <dgm:pt modelId="{1FC1C8C3-63CB-4E55-BD49-AA552B8440D8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latin typeface="圆体-简" panose="02010600040101010101" charset="-122"/>
              <a:ea typeface="圆体-简" panose="02010600040101010101" charset="-122"/>
            </a:rPr>
            <a:t>用户系统</a:t>
          </a:r>
        </a:p>
      </dgm:t>
    </dgm:pt>
    <dgm:pt modelId="{588AC07E-4185-4602-8798-37B6E219CC88}" cxnId="{F5CA75FF-CA63-488C-A934-8BC96363CE14}" type="sibTrans">
      <dgm:prSet/>
      <dgm:spPr/>
      <dgm:t>
        <a:bodyPr/>
        <a:lstStyle/>
        <a:p>
          <a:endParaRPr lang="zh-CN" altLang="en-US"/>
        </a:p>
      </dgm:t>
    </dgm:pt>
    <dgm:pt modelId="{B025E324-1C01-4543-8D06-F931E0E78FF4}" cxnId="{F5CA75FF-CA63-488C-A934-8BC96363CE14}" type="parTrans">
      <dgm:prSet/>
      <dgm:spPr/>
      <dgm:t>
        <a:bodyPr/>
        <a:lstStyle/>
        <a:p>
          <a:endParaRPr lang="zh-CN" altLang="en-US"/>
        </a:p>
      </dgm:t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>
        <dgm:presLayoutVars>
          <dgm:chPref val="3"/>
        </dgm:presLayoutVars>
      </dgm:prSet>
      <dgm:spPr/>
    </dgm:pt>
    <dgm:pt modelId="{7996B813-D5A1-416C-BFD3-D8CB23FE7818}" type="pres">
      <dgm:prSet presAssocID="{42D42628-864C-41D6-833F-2DBB342F4DB0}" presName="hierChild2" presStyleCnt="0"/>
      <dgm:spPr/>
    </dgm:pt>
    <dgm:pt modelId="{09E7BBA0-5F8D-4D96-A214-A0567596BDAF}" type="pres">
      <dgm:prSet presAssocID="{B025E324-1C01-4543-8D06-F931E0E78FF4}" presName="Name10" presStyleLbl="parChTrans1D2" presStyleIdx="0" presStyleCnt="3"/>
      <dgm:spPr/>
    </dgm:pt>
    <dgm:pt modelId="{8D56CC28-91EB-4D35-B97C-A0CE4C54B480}" type="pres">
      <dgm:prSet presAssocID="{1FC1C8C3-63CB-4E55-BD49-AA552B8440D8}" presName="hierRoot2" presStyleCnt="0"/>
      <dgm:spPr/>
    </dgm:pt>
    <dgm:pt modelId="{1A27D8D0-0CEA-4DF6-B14F-FEB4FC25CED3}" type="pres">
      <dgm:prSet presAssocID="{1FC1C8C3-63CB-4E55-BD49-AA552B8440D8}" presName="composite2" presStyleCnt="0"/>
      <dgm:spPr/>
    </dgm:pt>
    <dgm:pt modelId="{A34195EE-C43D-4F9B-A621-CBE3CC21780D}" type="pres">
      <dgm:prSet presAssocID="{1FC1C8C3-63CB-4E55-BD49-AA552B8440D8}" presName="background2" presStyleLbl="node2" presStyleIdx="0" presStyleCnt="3"/>
      <dgm:spPr/>
    </dgm:pt>
    <dgm:pt modelId="{0EA44707-A464-4EC8-A803-F76ACC6D424E}" type="pres">
      <dgm:prSet presAssocID="{1FC1C8C3-63CB-4E55-BD49-AA552B8440D8}" presName="text2" presStyleLbl="fgAcc2" presStyleIdx="0" presStyleCnt="3">
        <dgm:presLayoutVars>
          <dgm:chPref val="3"/>
        </dgm:presLayoutVars>
      </dgm:prSet>
      <dgm:spPr/>
    </dgm:pt>
    <dgm:pt modelId="{6B6A2946-5A7E-4FF4-AF36-E3D5F63CFE3D}" type="pres">
      <dgm:prSet presAssocID="{1FC1C8C3-63CB-4E55-BD49-AA552B8440D8}" presName="hierChild3" presStyleCnt="0"/>
      <dgm:spPr/>
    </dgm:pt>
    <dgm:pt modelId="{3CED6228-8A2D-437F-A654-21E739AD9846}" type="pres">
      <dgm:prSet presAssocID="{1DDCD742-7E6A-47F0-A4AF-592209746F34}" presName="Name10" presStyleLbl="parChTrans1D2" presStyleIdx="1" presStyleCnt="3"/>
      <dgm:spPr/>
    </dgm:pt>
    <dgm:pt modelId="{E2FC44C1-83CA-4867-B9A9-D8CDE830E8B3}" type="pres">
      <dgm:prSet presAssocID="{C4F27352-765B-4997-BD7E-1E397A72B626}" presName="hierRoot2" presStyleCnt="0"/>
      <dgm:spPr/>
    </dgm:pt>
    <dgm:pt modelId="{D132F737-F3C7-479E-B916-91876B194DB5}" type="pres">
      <dgm:prSet presAssocID="{C4F27352-765B-4997-BD7E-1E397A72B626}" presName="composite2" presStyleCnt="0"/>
      <dgm:spPr/>
    </dgm:pt>
    <dgm:pt modelId="{A5854CBA-D3AF-4868-A78C-3672AF5D924A}" type="pres">
      <dgm:prSet presAssocID="{C4F27352-765B-4997-BD7E-1E397A72B626}" presName="background2" presStyleLbl="node2" presStyleIdx="1" presStyleCnt="3"/>
      <dgm:spPr/>
    </dgm:pt>
    <dgm:pt modelId="{B27F5C7A-8908-41A9-ABD8-10246A476AFA}" type="pres">
      <dgm:prSet presAssocID="{C4F27352-765B-4997-BD7E-1E397A72B626}" presName="text2" presStyleLbl="fgAcc2" presStyleIdx="1" presStyleCnt="3">
        <dgm:presLayoutVars>
          <dgm:chPref val="3"/>
        </dgm:presLayoutVars>
      </dgm:prSet>
      <dgm:spPr/>
    </dgm:pt>
    <dgm:pt modelId="{C97C8ECC-3AAA-40A4-93FF-B6D4F268FD03}" type="pres">
      <dgm:prSet presAssocID="{C4F27352-765B-4997-BD7E-1E397A72B626}" presName="hierChild3" presStyleCnt="0"/>
      <dgm:spPr/>
    </dgm:pt>
    <dgm:pt modelId="{7AE2857D-5F88-40E3-94F7-FDA3B28620D7}" type="pres">
      <dgm:prSet presAssocID="{B91B61BD-7D07-442C-992B-5B3D56015222}" presName="Name17" presStyleLbl="parChTrans1D3" presStyleIdx="0" presStyleCnt="3"/>
      <dgm:spPr/>
    </dgm:pt>
    <dgm:pt modelId="{D7BD317B-C4E6-4902-B91D-E9C9A9EF8739}" type="pres">
      <dgm:prSet presAssocID="{413DC10E-9606-4031-9D12-417781688977}" presName="hierRoot3" presStyleCnt="0"/>
      <dgm:spPr/>
    </dgm:pt>
    <dgm:pt modelId="{CB0CF6A7-20E6-46ED-9BCC-DAB7055AECE0}" type="pres">
      <dgm:prSet presAssocID="{413DC10E-9606-4031-9D12-417781688977}" presName="composite3" presStyleCnt="0"/>
      <dgm:spPr/>
    </dgm:pt>
    <dgm:pt modelId="{F5259C9B-A3FA-48CF-9040-45A521EAA633}" type="pres">
      <dgm:prSet presAssocID="{413DC10E-9606-4031-9D12-417781688977}" presName="background3" presStyleLbl="node3" presStyleIdx="0" presStyleCnt="3"/>
      <dgm:spPr/>
    </dgm:pt>
    <dgm:pt modelId="{853C1BD6-B55C-4E31-8087-BF0CECC29114}" type="pres">
      <dgm:prSet presAssocID="{413DC10E-9606-4031-9D12-417781688977}" presName="text3" presStyleLbl="fgAcc3" presStyleIdx="0" presStyleCnt="3">
        <dgm:presLayoutVars>
          <dgm:chPref val="3"/>
        </dgm:presLayoutVars>
      </dgm:prSet>
      <dgm:spPr/>
    </dgm:pt>
    <dgm:pt modelId="{D55B9A71-3914-40FF-9109-62322A3C9A89}" type="pres">
      <dgm:prSet presAssocID="{413DC10E-9606-4031-9D12-417781688977}" presName="hierChild4" presStyleCnt="0"/>
      <dgm:spPr/>
    </dgm:pt>
    <dgm:pt modelId="{6C82A366-968F-4B68-9EE2-7E827D1E6F8D}" type="pres">
      <dgm:prSet presAssocID="{F188032C-64C0-4874-8EC2-733930AA885B}" presName="Name23" presStyleLbl="parChTrans1D4" presStyleIdx="0" presStyleCnt="6"/>
      <dgm:spPr/>
    </dgm:pt>
    <dgm:pt modelId="{9980181B-0F78-4C01-9D54-47A0F94070AA}" type="pres">
      <dgm:prSet presAssocID="{15E14C5D-E676-4FDF-9DE1-A9377E43CE33}" presName="hierRoot4" presStyleCnt="0"/>
      <dgm:spPr/>
    </dgm:pt>
    <dgm:pt modelId="{8CACFA56-EE97-4AF6-8C1E-568FB544C169}" type="pres">
      <dgm:prSet presAssocID="{15E14C5D-E676-4FDF-9DE1-A9377E43CE33}" presName="composite4" presStyleCnt="0"/>
      <dgm:spPr/>
    </dgm:pt>
    <dgm:pt modelId="{C96441BD-3514-4C0D-9284-6E0ED6C6E518}" type="pres">
      <dgm:prSet presAssocID="{15E14C5D-E676-4FDF-9DE1-A9377E43CE33}" presName="background4" presStyleLbl="node4" presStyleIdx="0" presStyleCnt="6"/>
      <dgm:spPr/>
    </dgm:pt>
    <dgm:pt modelId="{ED465029-637A-4C57-A0C2-B9A39AEB659C}" type="pres">
      <dgm:prSet presAssocID="{15E14C5D-E676-4FDF-9DE1-A9377E43CE33}" presName="text4" presStyleLbl="fgAcc4" presStyleIdx="0" presStyleCnt="6">
        <dgm:presLayoutVars>
          <dgm:chPref val="3"/>
        </dgm:presLayoutVars>
      </dgm:prSet>
      <dgm:spPr/>
    </dgm:pt>
    <dgm:pt modelId="{1ACD231E-D286-4F31-A0F2-D893E09B14CD}" type="pres">
      <dgm:prSet presAssocID="{15E14C5D-E676-4FDF-9DE1-A9377E43CE33}" presName="hierChild5" presStyleCnt="0"/>
      <dgm:spPr/>
    </dgm:pt>
    <dgm:pt modelId="{2566F8B5-743B-4445-87D6-E19D8DA4A6C3}" type="pres">
      <dgm:prSet presAssocID="{4E180323-0FF7-4537-AE18-37B38925E856}" presName="Name23" presStyleLbl="parChTrans1D4" presStyleIdx="1" presStyleCnt="6"/>
      <dgm:spPr/>
    </dgm:pt>
    <dgm:pt modelId="{C6F0EB72-8EDB-450D-AE92-8C8AEA7A977E}" type="pres">
      <dgm:prSet presAssocID="{707373D9-E0EF-49AC-A319-B69C5397F349}" presName="hierRoot4" presStyleCnt="0"/>
      <dgm:spPr/>
    </dgm:pt>
    <dgm:pt modelId="{DE623235-CE05-49E1-8E08-62E2D76B6720}" type="pres">
      <dgm:prSet presAssocID="{707373D9-E0EF-49AC-A319-B69C5397F349}" presName="composite4" presStyleCnt="0"/>
      <dgm:spPr/>
    </dgm:pt>
    <dgm:pt modelId="{AB56389A-6B2C-4310-B062-25F2E53C178B}" type="pres">
      <dgm:prSet presAssocID="{707373D9-E0EF-49AC-A319-B69C5397F349}" presName="background4" presStyleLbl="node4" presStyleIdx="1" presStyleCnt="6"/>
      <dgm:spPr/>
    </dgm:pt>
    <dgm:pt modelId="{5F8E28C5-8EC8-4E7A-A520-BF2A4AF34054}" type="pres">
      <dgm:prSet presAssocID="{707373D9-E0EF-49AC-A319-B69C5397F349}" presName="text4" presStyleLbl="fgAcc4" presStyleIdx="1" presStyleCnt="6">
        <dgm:presLayoutVars>
          <dgm:chPref val="3"/>
        </dgm:presLayoutVars>
      </dgm:prSet>
      <dgm:spPr/>
    </dgm:pt>
    <dgm:pt modelId="{BE6C1788-976F-4D1E-AC48-B4B7B6CE8C35}" type="pres">
      <dgm:prSet presAssocID="{707373D9-E0EF-49AC-A319-B69C5397F349}" presName="hierChild5" presStyleCnt="0"/>
      <dgm:spPr/>
    </dgm:pt>
    <dgm:pt modelId="{858F2E65-6DEA-44FE-AAA4-BED77B04914B}" type="pres">
      <dgm:prSet presAssocID="{6FB3D1CA-CED5-4B00-9193-1B9D03311AFB}" presName="Name23" presStyleLbl="parChTrans1D4" presStyleIdx="2" presStyleCnt="6"/>
      <dgm:spPr/>
    </dgm:pt>
    <dgm:pt modelId="{5D38A9A1-9DC3-4771-AD47-7B200AD242DA}" type="pres">
      <dgm:prSet presAssocID="{FB0F1F11-2146-453B-A6AC-C710364FCFA0}" presName="hierRoot4" presStyleCnt="0"/>
      <dgm:spPr/>
    </dgm:pt>
    <dgm:pt modelId="{52608F0E-331C-4532-A52B-48BFE7C126C0}" type="pres">
      <dgm:prSet presAssocID="{FB0F1F11-2146-453B-A6AC-C710364FCFA0}" presName="composite4" presStyleCnt="0"/>
      <dgm:spPr/>
    </dgm:pt>
    <dgm:pt modelId="{653B2734-6083-4AC6-A68A-2E13F4C5EDCE}" type="pres">
      <dgm:prSet presAssocID="{FB0F1F11-2146-453B-A6AC-C710364FCFA0}" presName="background4" presStyleLbl="node4" presStyleIdx="2" presStyleCnt="6"/>
      <dgm:spPr/>
    </dgm:pt>
    <dgm:pt modelId="{831BABEA-D486-494C-87D9-17447A3D0359}" type="pres">
      <dgm:prSet presAssocID="{FB0F1F11-2146-453B-A6AC-C710364FCFA0}" presName="text4" presStyleLbl="fgAcc4" presStyleIdx="2" presStyleCnt="6">
        <dgm:presLayoutVars>
          <dgm:chPref val="3"/>
        </dgm:presLayoutVars>
      </dgm:prSet>
      <dgm:spPr/>
    </dgm:pt>
    <dgm:pt modelId="{16F6A299-DBC5-4D06-9A02-D9E2F2C7286F}" type="pres">
      <dgm:prSet presAssocID="{FB0F1F11-2146-453B-A6AC-C710364FCFA0}" presName="hierChild5" presStyleCnt="0"/>
      <dgm:spPr/>
    </dgm:pt>
    <dgm:pt modelId="{D59171DA-149A-4C9C-A74B-23447966A3B9}" type="pres">
      <dgm:prSet presAssocID="{BD974C14-C39B-4EE1-B5D9-2FDCB32CDCFE}" presName="Name17" presStyleLbl="parChTrans1D3" presStyleIdx="1" presStyleCnt="3"/>
      <dgm:spPr/>
    </dgm:pt>
    <dgm:pt modelId="{4BC45A5B-43E4-47E5-81B8-A3ADEED7A3F3}" type="pres">
      <dgm:prSet presAssocID="{2CBDA979-8596-4CE7-8BC2-17404A7C0FD8}" presName="hierRoot3" presStyleCnt="0"/>
      <dgm:spPr/>
    </dgm:pt>
    <dgm:pt modelId="{7911E21C-7200-416C-8681-19878FF62A5E}" type="pres">
      <dgm:prSet presAssocID="{2CBDA979-8596-4CE7-8BC2-17404A7C0FD8}" presName="composite3" presStyleCnt="0"/>
      <dgm:spPr/>
    </dgm:pt>
    <dgm:pt modelId="{1A203F35-9E67-4F17-83C9-09EC9C012210}" type="pres">
      <dgm:prSet presAssocID="{2CBDA979-8596-4CE7-8BC2-17404A7C0FD8}" presName="background3" presStyleLbl="node3" presStyleIdx="1" presStyleCnt="3"/>
      <dgm:spPr/>
    </dgm:pt>
    <dgm:pt modelId="{533883D4-4C00-47F7-9EF4-FA619DFDCE70}" type="pres">
      <dgm:prSet presAssocID="{2CBDA979-8596-4CE7-8BC2-17404A7C0FD8}" presName="text3" presStyleLbl="fgAcc3" presStyleIdx="1" presStyleCnt="3">
        <dgm:presLayoutVars>
          <dgm:chPref val="3"/>
        </dgm:presLayoutVars>
      </dgm:prSet>
      <dgm:spPr/>
    </dgm:pt>
    <dgm:pt modelId="{BB3193DD-346C-4CBB-ACC3-5F6ABE258C28}" type="pres">
      <dgm:prSet presAssocID="{2CBDA979-8596-4CE7-8BC2-17404A7C0FD8}" presName="hierChild4" presStyleCnt="0"/>
      <dgm:spPr/>
    </dgm:pt>
    <dgm:pt modelId="{4543C5E0-7212-425F-A069-CE4A37A3121E}" type="pres">
      <dgm:prSet presAssocID="{ED04D8AF-FBB8-4AC1-B988-54622EF57693}" presName="Name23" presStyleLbl="parChTrans1D4" presStyleIdx="3" presStyleCnt="6"/>
      <dgm:spPr/>
    </dgm:pt>
    <dgm:pt modelId="{2AE374E6-6B24-4950-9A74-2146E900F5DD}" type="pres">
      <dgm:prSet presAssocID="{99CBDE51-DF5B-4FF2-A1A2-6FDE1D3850F2}" presName="hierRoot4" presStyleCnt="0"/>
      <dgm:spPr/>
    </dgm:pt>
    <dgm:pt modelId="{7608B147-8571-4745-BB5D-D998E9F8DF67}" type="pres">
      <dgm:prSet presAssocID="{99CBDE51-DF5B-4FF2-A1A2-6FDE1D3850F2}" presName="composite4" presStyleCnt="0"/>
      <dgm:spPr/>
    </dgm:pt>
    <dgm:pt modelId="{6BC8B3A2-8A53-47BE-A204-9A8915532B31}" type="pres">
      <dgm:prSet presAssocID="{99CBDE51-DF5B-4FF2-A1A2-6FDE1D3850F2}" presName="background4" presStyleLbl="node4" presStyleIdx="3" presStyleCnt="6"/>
      <dgm:spPr/>
    </dgm:pt>
    <dgm:pt modelId="{DB005755-FF94-4822-A451-28652A3D241F}" type="pres">
      <dgm:prSet presAssocID="{99CBDE51-DF5B-4FF2-A1A2-6FDE1D3850F2}" presName="text4" presStyleLbl="fgAcc4" presStyleIdx="3" presStyleCnt="6">
        <dgm:presLayoutVars>
          <dgm:chPref val="3"/>
        </dgm:presLayoutVars>
      </dgm:prSet>
      <dgm:spPr/>
    </dgm:pt>
    <dgm:pt modelId="{79D09D21-B187-48D1-85F4-D78BA9DEF9F5}" type="pres">
      <dgm:prSet presAssocID="{99CBDE51-DF5B-4FF2-A1A2-6FDE1D3850F2}" presName="hierChild5" presStyleCnt="0"/>
      <dgm:spPr/>
    </dgm:pt>
    <dgm:pt modelId="{2B5DD39C-F0B8-4408-931F-3494EA9E58C8}" type="pres">
      <dgm:prSet presAssocID="{99C4E917-3DDC-46EE-8A57-13245BCDE3CD}" presName="Name23" presStyleLbl="parChTrans1D4" presStyleIdx="4" presStyleCnt="6"/>
      <dgm:spPr/>
    </dgm:pt>
    <dgm:pt modelId="{2D2B59E0-EB98-4E6D-BB31-D1D18896D2A7}" type="pres">
      <dgm:prSet presAssocID="{ACEEAD3D-7A96-4954-AC7B-F034C8EC0084}" presName="hierRoot4" presStyleCnt="0"/>
      <dgm:spPr/>
    </dgm:pt>
    <dgm:pt modelId="{8A7995DD-75CA-4026-8A09-9BA82BD8D5A1}" type="pres">
      <dgm:prSet presAssocID="{ACEEAD3D-7A96-4954-AC7B-F034C8EC0084}" presName="composite4" presStyleCnt="0"/>
      <dgm:spPr/>
    </dgm:pt>
    <dgm:pt modelId="{0FD3BAD3-35D2-40F1-9323-580C07A40BA0}" type="pres">
      <dgm:prSet presAssocID="{ACEEAD3D-7A96-4954-AC7B-F034C8EC0084}" presName="background4" presStyleLbl="node4" presStyleIdx="4" presStyleCnt="6"/>
      <dgm:spPr/>
    </dgm:pt>
    <dgm:pt modelId="{A6218A45-66E8-47EB-99C4-7D985E019B9C}" type="pres">
      <dgm:prSet presAssocID="{ACEEAD3D-7A96-4954-AC7B-F034C8EC0084}" presName="text4" presStyleLbl="fgAcc4" presStyleIdx="4" presStyleCnt="6">
        <dgm:presLayoutVars>
          <dgm:chPref val="3"/>
        </dgm:presLayoutVars>
      </dgm:prSet>
      <dgm:spPr/>
    </dgm:pt>
    <dgm:pt modelId="{7E114690-9B80-44A9-8C2A-C41D8291066E}" type="pres">
      <dgm:prSet presAssocID="{ACEEAD3D-7A96-4954-AC7B-F034C8EC0084}" presName="hierChild5" presStyleCnt="0"/>
      <dgm:spPr/>
    </dgm:pt>
    <dgm:pt modelId="{558A19F4-A64F-40E5-82A0-E8FA6D0D2F35}" type="pres">
      <dgm:prSet presAssocID="{3B533E93-AA45-4AC9-9CB7-4EF287AB96B6}" presName="Name10" presStyleLbl="parChTrans1D2" presStyleIdx="2" presStyleCnt="3"/>
      <dgm:spPr/>
    </dgm:pt>
    <dgm:pt modelId="{0E934F16-8941-405B-8601-29FC10B8D7A0}" type="pres">
      <dgm:prSet presAssocID="{A05D3806-5723-4FF6-989A-CFBBE505DD4B}" presName="hierRoot2" presStyleCnt="0"/>
      <dgm:spPr/>
    </dgm:pt>
    <dgm:pt modelId="{940CC847-5B2B-4831-A167-B9F242FC0F5A}" type="pres">
      <dgm:prSet presAssocID="{A05D3806-5723-4FF6-989A-CFBBE505DD4B}" presName="composite2" presStyleCnt="0"/>
      <dgm:spPr/>
    </dgm:pt>
    <dgm:pt modelId="{9BFD9D87-8C19-4DBE-8296-0309769DBFD0}" type="pres">
      <dgm:prSet presAssocID="{A05D3806-5723-4FF6-989A-CFBBE505DD4B}" presName="background2" presStyleLbl="node2" presStyleIdx="2" presStyleCnt="3"/>
      <dgm:spPr/>
    </dgm:pt>
    <dgm:pt modelId="{C9EEDAB6-9D89-4307-9A78-74562B5413C5}" type="pres">
      <dgm:prSet presAssocID="{A05D3806-5723-4FF6-989A-CFBBE505DD4B}" presName="text2" presStyleLbl="fgAcc2" presStyleIdx="2" presStyleCnt="3">
        <dgm:presLayoutVars>
          <dgm:chPref val="3"/>
        </dgm:presLayoutVars>
      </dgm:prSet>
      <dgm:spPr/>
    </dgm:pt>
    <dgm:pt modelId="{2D93EB03-7AEA-4FDD-B804-687235FEF6BB}" type="pres">
      <dgm:prSet presAssocID="{A05D3806-5723-4FF6-989A-CFBBE505DD4B}" presName="hierChild3" presStyleCnt="0"/>
      <dgm:spPr/>
    </dgm:pt>
    <dgm:pt modelId="{5ABD331D-7FFD-4C80-BE2C-0AA1BA2A958B}" type="pres">
      <dgm:prSet presAssocID="{A2B0C03D-874D-48F0-8AEB-6735F9546654}" presName="Name17" presStyleLbl="parChTrans1D3" presStyleIdx="2" presStyleCnt="3"/>
      <dgm:spPr/>
    </dgm:pt>
    <dgm:pt modelId="{EC0D7283-9032-48D9-BD18-1D30B2EE7D4A}" type="pres">
      <dgm:prSet presAssocID="{3686A200-E478-4562-8B19-FD2DBBD557B6}" presName="hierRoot3" presStyleCnt="0"/>
      <dgm:spPr/>
    </dgm:pt>
    <dgm:pt modelId="{7530B28D-EB3B-4659-B4B2-FC763E4EE3A9}" type="pres">
      <dgm:prSet presAssocID="{3686A200-E478-4562-8B19-FD2DBBD557B6}" presName="composite3" presStyleCnt="0"/>
      <dgm:spPr/>
    </dgm:pt>
    <dgm:pt modelId="{58F375AC-1231-4C6C-93B9-F66D9D654B90}" type="pres">
      <dgm:prSet presAssocID="{3686A200-E478-4562-8B19-FD2DBBD557B6}" presName="background3" presStyleLbl="node3" presStyleIdx="2" presStyleCnt="3"/>
      <dgm:spPr/>
    </dgm:pt>
    <dgm:pt modelId="{9A027F6F-98EA-4463-AEED-69DDEC77846C}" type="pres">
      <dgm:prSet presAssocID="{3686A200-E478-4562-8B19-FD2DBBD557B6}" presName="text3" presStyleLbl="fgAcc3" presStyleIdx="2" presStyleCnt="3">
        <dgm:presLayoutVars>
          <dgm:chPref val="3"/>
        </dgm:presLayoutVars>
      </dgm:prSet>
      <dgm:spPr/>
    </dgm:pt>
    <dgm:pt modelId="{4ACDD96A-1C81-485F-AC39-AB623D8C028B}" type="pres">
      <dgm:prSet presAssocID="{3686A200-E478-4562-8B19-FD2DBBD557B6}" presName="hierChild4" presStyleCnt="0"/>
      <dgm:spPr/>
    </dgm:pt>
    <dgm:pt modelId="{5271DFA8-ACC4-4397-AB91-F785F59AC33D}" type="pres">
      <dgm:prSet presAssocID="{B92187E5-EEA3-4DC1-9EBF-F56E65B647DF}" presName="Name23" presStyleLbl="parChTrans1D4" presStyleIdx="5" presStyleCnt="6"/>
      <dgm:spPr/>
    </dgm:pt>
    <dgm:pt modelId="{39DAEF24-6AFF-4476-BA1F-FFED81D0A42C}" type="pres">
      <dgm:prSet presAssocID="{D4F7AD6B-6F9B-462D-B0AE-9CF83BF95D9A}" presName="hierRoot4" presStyleCnt="0"/>
      <dgm:spPr/>
    </dgm:pt>
    <dgm:pt modelId="{EC6FDA8C-C538-4AFB-9420-F68E549AF18F}" type="pres">
      <dgm:prSet presAssocID="{D4F7AD6B-6F9B-462D-B0AE-9CF83BF95D9A}" presName="composite4" presStyleCnt="0"/>
      <dgm:spPr/>
    </dgm:pt>
    <dgm:pt modelId="{97DC105E-B527-4FBE-9601-30182CB75659}" type="pres">
      <dgm:prSet presAssocID="{D4F7AD6B-6F9B-462D-B0AE-9CF83BF95D9A}" presName="background4" presStyleLbl="node4" presStyleIdx="5" presStyleCnt="6"/>
      <dgm:spPr/>
    </dgm:pt>
    <dgm:pt modelId="{6F8880B8-C205-4B00-B00E-1811CD349D6A}" type="pres">
      <dgm:prSet presAssocID="{D4F7AD6B-6F9B-462D-B0AE-9CF83BF95D9A}" presName="text4" presStyleLbl="fgAcc4" presStyleIdx="5" presStyleCnt="6" custScaleX="111521">
        <dgm:presLayoutVars>
          <dgm:chPref val="3"/>
        </dgm:presLayoutVars>
      </dgm:prSet>
      <dgm:spPr/>
    </dgm:pt>
    <dgm:pt modelId="{D5DAB3B6-422C-4029-AE98-41DA5E7BB909}" type="pres">
      <dgm:prSet presAssocID="{D4F7AD6B-6F9B-462D-B0AE-9CF83BF95D9A}" presName="hierChild5" presStyleCnt="0"/>
      <dgm:spPr/>
    </dgm:pt>
  </dgm:ptLst>
  <dgm:cxnLst>
    <dgm:cxn modelId="{881A3108-B47D-4406-98CA-455325BB9C32}" type="presOf" srcId="{4E180323-0FF7-4537-AE18-37B38925E856}" destId="{2566F8B5-743B-4445-87D6-E19D8DA4A6C3}" srcOrd="0" destOrd="0" presId="urn:microsoft.com/office/officeart/2005/8/layout/hierarchy1#1"/>
    <dgm:cxn modelId="{B3A6740E-195B-46C0-9783-081B01B0105D}" type="presOf" srcId="{D4F7AD6B-6F9B-462D-B0AE-9CF83BF95D9A}" destId="{6F8880B8-C205-4B00-B00E-1811CD349D6A}" srcOrd="0" destOrd="0" presId="urn:microsoft.com/office/officeart/2005/8/layout/hierarchy1#1"/>
    <dgm:cxn modelId="{E0820319-0BA5-438C-A39F-E9C0A6F51A0A}" type="presOf" srcId="{BD974C14-C39B-4EE1-B5D9-2FDCB32CDCFE}" destId="{D59171DA-149A-4C9C-A74B-23447966A3B9}" srcOrd="0" destOrd="0" presId="urn:microsoft.com/office/officeart/2005/8/layout/hierarchy1#1"/>
    <dgm:cxn modelId="{6483A121-541A-4344-9DB8-1BFBCEF6DF61}" type="presOf" srcId="{A05D3806-5723-4FF6-989A-CFBBE505DD4B}" destId="{C9EEDAB6-9D89-4307-9A78-74562B5413C5}" srcOrd="0" destOrd="0" presId="urn:microsoft.com/office/officeart/2005/8/layout/hierarchy1#1"/>
    <dgm:cxn modelId="{8A95F121-33E6-4703-AB3D-36B90D694B18}" srcId="{2CBDA979-8596-4CE7-8BC2-17404A7C0FD8}" destId="{ACEEAD3D-7A96-4954-AC7B-F034C8EC0084}" srcOrd="1" destOrd="0" parTransId="{99C4E917-3DDC-46EE-8A57-13245BCDE3CD}" sibTransId="{D859B955-9C69-4CA8-B263-4A96FF4E20DD}"/>
    <dgm:cxn modelId="{AC05F423-AD53-42C2-BA8F-4DCE96FDBE75}" type="presOf" srcId="{CD2C63A4-9D5D-47CE-8D74-13AD5720E5D9}" destId="{32C577E3-B2E7-4F50-83DE-6F01CC88C9C5}" srcOrd="0" destOrd="0" presId="urn:microsoft.com/office/officeart/2005/8/layout/hierarchy1#1"/>
    <dgm:cxn modelId="{85AE4531-993A-4B57-A3DD-A3B424C948AB}" type="presOf" srcId="{A2B0C03D-874D-48F0-8AEB-6735F9546654}" destId="{5ABD331D-7FFD-4C80-BE2C-0AA1BA2A958B}" srcOrd="0" destOrd="0" presId="urn:microsoft.com/office/officeart/2005/8/layout/hierarchy1#1"/>
    <dgm:cxn modelId="{37F4A332-3B2C-432A-86F8-EFA596074D99}" srcId="{413DC10E-9606-4031-9D12-417781688977}" destId="{15E14C5D-E676-4FDF-9DE1-A9377E43CE33}" srcOrd="0" destOrd="0" parTransId="{F188032C-64C0-4874-8EC2-733930AA885B}" sibTransId="{AADD0306-802F-49FD-80DE-5D9BB6EF25FD}"/>
    <dgm:cxn modelId="{9607BD5B-044B-422C-B127-107F642615C4}" srcId="{413DC10E-9606-4031-9D12-417781688977}" destId="{FB0F1F11-2146-453B-A6AC-C710364FCFA0}" srcOrd="2" destOrd="0" parTransId="{6FB3D1CA-CED5-4B00-9193-1B9D03311AFB}" sibTransId="{770658CE-6E44-4F09-87D6-86A3765CBE09}"/>
    <dgm:cxn modelId="{8319485E-60B2-408B-9E6C-CA65F7F93169}" type="presOf" srcId="{C4F27352-765B-4997-BD7E-1E397A72B626}" destId="{B27F5C7A-8908-41A9-ABD8-10246A476AFA}" srcOrd="0" destOrd="0" presId="urn:microsoft.com/office/officeart/2005/8/layout/hierarchy1#1"/>
    <dgm:cxn modelId="{73E4716D-5F64-4B65-8278-AB8C1D214A43}" type="presOf" srcId="{3B533E93-AA45-4AC9-9CB7-4EF287AB96B6}" destId="{558A19F4-A64F-40E5-82A0-E8FA6D0D2F35}" srcOrd="0" destOrd="0" presId="urn:microsoft.com/office/officeart/2005/8/layout/hierarchy1#1"/>
    <dgm:cxn modelId="{A5204D6E-7FD3-477F-95D0-30A3BFAEDEA2}" type="presOf" srcId="{413DC10E-9606-4031-9D12-417781688977}" destId="{853C1BD6-B55C-4E31-8087-BF0CECC29114}" srcOrd="0" destOrd="0" presId="urn:microsoft.com/office/officeart/2005/8/layout/hierarchy1#1"/>
    <dgm:cxn modelId="{568AAA76-A5D1-4DA1-9A60-5E48E7205AB4}" type="presOf" srcId="{707373D9-E0EF-49AC-A319-B69C5397F349}" destId="{5F8E28C5-8EC8-4E7A-A520-BF2A4AF34054}" srcOrd="0" destOrd="0" presId="urn:microsoft.com/office/officeart/2005/8/layout/hierarchy1#1"/>
    <dgm:cxn modelId="{E06B4057-80DD-4760-9053-BE34CA07780A}" srcId="{CD2C63A4-9D5D-47CE-8D74-13AD5720E5D9}" destId="{42D42628-864C-41D6-833F-2DBB342F4DB0}" srcOrd="0" destOrd="0" parTransId="{C7195306-E1B1-4ECE-8382-424ACA226556}" sibTransId="{33D8AA3E-DAD3-412E-80E1-09AFD3B5EAF9}"/>
    <dgm:cxn modelId="{04828958-E10D-4E42-AA93-B97C1FF759EE}" type="presOf" srcId="{2CBDA979-8596-4CE7-8BC2-17404A7C0FD8}" destId="{533883D4-4C00-47F7-9EF4-FA619DFDCE70}" srcOrd="0" destOrd="0" presId="urn:microsoft.com/office/officeart/2005/8/layout/hierarchy1#1"/>
    <dgm:cxn modelId="{3B67AF5A-FE13-40A9-BF89-F0014356AF0C}" type="presOf" srcId="{F188032C-64C0-4874-8EC2-733930AA885B}" destId="{6C82A366-968F-4B68-9EE2-7E827D1E6F8D}" srcOrd="0" destOrd="0" presId="urn:microsoft.com/office/officeart/2005/8/layout/hierarchy1#1"/>
    <dgm:cxn modelId="{8275087E-0A6A-412E-A271-783BE2E6B4AF}" srcId="{C4F27352-765B-4997-BD7E-1E397A72B626}" destId="{413DC10E-9606-4031-9D12-417781688977}" srcOrd="0" destOrd="0" parTransId="{B91B61BD-7D07-442C-992B-5B3D56015222}" sibTransId="{35976CC6-4E05-49D8-B5E8-F8093ECA95B4}"/>
    <dgm:cxn modelId="{65E03180-FB5A-49D7-AE3F-38696D0B2921}" type="presOf" srcId="{15E14C5D-E676-4FDF-9DE1-A9377E43CE33}" destId="{ED465029-637A-4C57-A0C2-B9A39AEB659C}" srcOrd="0" destOrd="0" presId="urn:microsoft.com/office/officeart/2005/8/layout/hierarchy1#1"/>
    <dgm:cxn modelId="{9076F68C-7C3D-4BFC-91B3-F4C8398E1905}" type="presOf" srcId="{B025E324-1C01-4543-8D06-F931E0E78FF4}" destId="{09E7BBA0-5F8D-4D96-A214-A0567596BDAF}" srcOrd="0" destOrd="0" presId="urn:microsoft.com/office/officeart/2005/8/layout/hierarchy1#1"/>
    <dgm:cxn modelId="{947A9C92-C24B-4D47-907C-91F4F39008F7}" srcId="{A05D3806-5723-4FF6-989A-CFBBE505DD4B}" destId="{3686A200-E478-4562-8B19-FD2DBBD557B6}" srcOrd="0" destOrd="0" parTransId="{A2B0C03D-874D-48F0-8AEB-6735F9546654}" sibTransId="{AFE54AA4-E896-4D7C-A98A-AA7AA56E9B8C}"/>
    <dgm:cxn modelId="{7AB784A0-85FA-42E1-BC56-AD88744741FA}" type="presOf" srcId="{99CBDE51-DF5B-4FF2-A1A2-6FDE1D3850F2}" destId="{DB005755-FF94-4822-A451-28652A3D241F}" srcOrd="0" destOrd="0" presId="urn:microsoft.com/office/officeart/2005/8/layout/hierarchy1#1"/>
    <dgm:cxn modelId="{12EFD5A1-619B-495B-8FB2-15DD67B8AD06}" srcId="{42D42628-864C-41D6-833F-2DBB342F4DB0}" destId="{A05D3806-5723-4FF6-989A-CFBBE505DD4B}" srcOrd="2" destOrd="0" parTransId="{3B533E93-AA45-4AC9-9CB7-4EF287AB96B6}" sibTransId="{C1E7C596-43DD-4C48-95F5-50523BA11C29}"/>
    <dgm:cxn modelId="{F734B5A4-EEE9-4F25-B0BE-537B92AAF721}" type="presOf" srcId="{99C4E917-3DDC-46EE-8A57-13245BCDE3CD}" destId="{2B5DD39C-F0B8-4408-931F-3494EA9E58C8}" srcOrd="0" destOrd="0" presId="urn:microsoft.com/office/officeart/2005/8/layout/hierarchy1#1"/>
    <dgm:cxn modelId="{0A09BAA5-CA45-48EC-B047-C929FDB09904}" type="presOf" srcId="{ACEEAD3D-7A96-4954-AC7B-F034C8EC0084}" destId="{A6218A45-66E8-47EB-99C4-7D985E019B9C}" srcOrd="0" destOrd="0" presId="urn:microsoft.com/office/officeart/2005/8/layout/hierarchy1#1"/>
    <dgm:cxn modelId="{51C674A6-A7FC-4011-9D0E-1FE1333BF587}" type="presOf" srcId="{ED04D8AF-FBB8-4AC1-B988-54622EF57693}" destId="{4543C5E0-7212-425F-A069-CE4A37A3121E}" srcOrd="0" destOrd="0" presId="urn:microsoft.com/office/officeart/2005/8/layout/hierarchy1#1"/>
    <dgm:cxn modelId="{6C41F9A7-0DAF-4F44-939E-515F711EBBF8}" srcId="{413DC10E-9606-4031-9D12-417781688977}" destId="{707373D9-E0EF-49AC-A319-B69C5397F349}" srcOrd="1" destOrd="0" parTransId="{4E180323-0FF7-4537-AE18-37B38925E856}" sibTransId="{200EBF68-486C-46F5-9341-B19236E3B119}"/>
    <dgm:cxn modelId="{AC808AAF-8D9D-413F-9A4E-F9AFCE95A6BF}" srcId="{2CBDA979-8596-4CE7-8BC2-17404A7C0FD8}" destId="{99CBDE51-DF5B-4FF2-A1A2-6FDE1D3850F2}" srcOrd="0" destOrd="0" parTransId="{ED04D8AF-FBB8-4AC1-B988-54622EF57693}" sibTransId="{E7CAA977-63A9-4A3A-9E2C-D781CA3E2474}"/>
    <dgm:cxn modelId="{FE6522B4-3A56-4EAA-9C5D-F109EEAF7779}" srcId="{C4F27352-765B-4997-BD7E-1E397A72B626}" destId="{2CBDA979-8596-4CE7-8BC2-17404A7C0FD8}" srcOrd="1" destOrd="0" parTransId="{BD974C14-C39B-4EE1-B5D9-2FDCB32CDCFE}" sibTransId="{9F1D3E32-A446-4254-BA89-8FD8DDFCF152}"/>
    <dgm:cxn modelId="{A872A6BB-D98C-460A-9BA9-E07ABB321B2F}" srcId="{3686A200-E478-4562-8B19-FD2DBBD557B6}" destId="{D4F7AD6B-6F9B-462D-B0AE-9CF83BF95D9A}" srcOrd="0" destOrd="0" parTransId="{B92187E5-EEA3-4DC1-9EBF-F56E65B647DF}" sibTransId="{8D1A5D1B-A2B6-4339-8EB1-798B5108BA85}"/>
    <dgm:cxn modelId="{8638CFBE-20FF-45D3-A456-CAAD4E1C5F58}" type="presOf" srcId="{1FC1C8C3-63CB-4E55-BD49-AA552B8440D8}" destId="{0EA44707-A464-4EC8-A803-F76ACC6D424E}" srcOrd="0" destOrd="0" presId="urn:microsoft.com/office/officeart/2005/8/layout/hierarchy1#1"/>
    <dgm:cxn modelId="{CF21E4BF-6E0B-408C-A44D-BA6DDF58CA60}" type="presOf" srcId="{FB0F1F11-2146-453B-A6AC-C710364FCFA0}" destId="{831BABEA-D486-494C-87D9-17447A3D0359}" srcOrd="0" destOrd="0" presId="urn:microsoft.com/office/officeart/2005/8/layout/hierarchy1#1"/>
    <dgm:cxn modelId="{CDA888C8-0819-4D6D-94A7-98B4DF75A34B}" type="presOf" srcId="{42D42628-864C-41D6-833F-2DBB342F4DB0}" destId="{9EA914DE-A312-4852-926F-356E365C8677}" srcOrd="0" destOrd="0" presId="urn:microsoft.com/office/officeart/2005/8/layout/hierarchy1#1"/>
    <dgm:cxn modelId="{05107ECB-37B7-4721-93B4-2E8323439508}" type="presOf" srcId="{B92187E5-EEA3-4DC1-9EBF-F56E65B647DF}" destId="{5271DFA8-ACC4-4397-AB91-F785F59AC33D}" srcOrd="0" destOrd="0" presId="urn:microsoft.com/office/officeart/2005/8/layout/hierarchy1#1"/>
    <dgm:cxn modelId="{FD56ABDB-48F6-464B-AB6F-8EB2C853DA37}" type="presOf" srcId="{6FB3D1CA-CED5-4B00-9193-1B9D03311AFB}" destId="{858F2E65-6DEA-44FE-AAA4-BED77B04914B}" srcOrd="0" destOrd="0" presId="urn:microsoft.com/office/officeart/2005/8/layout/hierarchy1#1"/>
    <dgm:cxn modelId="{CFBB8FDE-0E72-4A4B-AB45-6C37BE5CFEBD}" type="presOf" srcId="{3686A200-E478-4562-8B19-FD2DBBD557B6}" destId="{9A027F6F-98EA-4463-AEED-69DDEC77846C}" srcOrd="0" destOrd="0" presId="urn:microsoft.com/office/officeart/2005/8/layout/hierarchy1#1"/>
    <dgm:cxn modelId="{353656DF-DD58-4C3A-9EE4-7797C94B7C4E}" srcId="{42D42628-864C-41D6-833F-2DBB342F4DB0}" destId="{C4F27352-765B-4997-BD7E-1E397A72B626}" srcOrd="1" destOrd="0" parTransId="{1DDCD742-7E6A-47F0-A4AF-592209746F34}" sibTransId="{63D8FC37-D913-4368-8553-E541B7B4B2AF}"/>
    <dgm:cxn modelId="{B9A42BE2-30D2-4D49-A92B-AC184B99100B}" type="presOf" srcId="{1DDCD742-7E6A-47F0-A4AF-592209746F34}" destId="{3CED6228-8A2D-437F-A654-21E739AD9846}" srcOrd="0" destOrd="0" presId="urn:microsoft.com/office/officeart/2005/8/layout/hierarchy1#1"/>
    <dgm:cxn modelId="{735644EF-9190-4E89-ABCC-65EF6219B35B}" type="presOf" srcId="{B91B61BD-7D07-442C-992B-5B3D56015222}" destId="{7AE2857D-5F88-40E3-94F7-FDA3B28620D7}" srcOrd="0" destOrd="0" presId="urn:microsoft.com/office/officeart/2005/8/layout/hierarchy1#1"/>
    <dgm:cxn modelId="{F5CA75FF-CA63-488C-A934-8BC96363CE14}" srcId="{42D42628-864C-41D6-833F-2DBB342F4DB0}" destId="{1FC1C8C3-63CB-4E55-BD49-AA552B8440D8}" srcOrd="0" destOrd="0" parTransId="{B025E324-1C01-4543-8D06-F931E0E78FF4}" sibTransId="{588AC07E-4185-4602-8798-37B6E219CC88}"/>
    <dgm:cxn modelId="{79D5D2AD-23A2-4CDA-BC53-E682F7584504}" type="presParOf" srcId="{32C577E3-B2E7-4F50-83DE-6F01CC88C9C5}" destId="{127C500C-4887-40E4-B187-5B52545DCD7D}" srcOrd="0" destOrd="0" presId="urn:microsoft.com/office/officeart/2005/8/layout/hierarchy1#1"/>
    <dgm:cxn modelId="{E92A74D1-DFCC-4413-BBEE-334D84A99928}" type="presParOf" srcId="{127C500C-4887-40E4-B187-5B52545DCD7D}" destId="{365B431B-456E-4B1C-A19C-568423617177}" srcOrd="0" destOrd="0" presId="urn:microsoft.com/office/officeart/2005/8/layout/hierarchy1#1"/>
    <dgm:cxn modelId="{04EBD50D-E421-438A-BD3E-777C73861F7A}" type="presParOf" srcId="{365B431B-456E-4B1C-A19C-568423617177}" destId="{5CB9CF2E-F8C1-427A-832C-73E3C9485AF5}" srcOrd="0" destOrd="0" presId="urn:microsoft.com/office/officeart/2005/8/layout/hierarchy1#1"/>
    <dgm:cxn modelId="{7F1837F4-D363-4B3F-A160-0540D4DDEC4C}" type="presParOf" srcId="{365B431B-456E-4B1C-A19C-568423617177}" destId="{9EA914DE-A312-4852-926F-356E365C8677}" srcOrd="1" destOrd="0" presId="urn:microsoft.com/office/officeart/2005/8/layout/hierarchy1#1"/>
    <dgm:cxn modelId="{A69E396E-90C3-4E88-B0E8-FE6F3FA4AF46}" type="presParOf" srcId="{127C500C-4887-40E4-B187-5B52545DCD7D}" destId="{7996B813-D5A1-416C-BFD3-D8CB23FE7818}" srcOrd="1" destOrd="0" presId="urn:microsoft.com/office/officeart/2005/8/layout/hierarchy1#1"/>
    <dgm:cxn modelId="{2C0B73A8-2BB0-4225-8015-F4DB5515A988}" type="presParOf" srcId="{7996B813-D5A1-416C-BFD3-D8CB23FE7818}" destId="{09E7BBA0-5F8D-4D96-A214-A0567596BDAF}" srcOrd="0" destOrd="0" presId="urn:microsoft.com/office/officeart/2005/8/layout/hierarchy1#1"/>
    <dgm:cxn modelId="{4FCAA324-A712-492F-991E-A0B4F1853E64}" type="presParOf" srcId="{7996B813-D5A1-416C-BFD3-D8CB23FE7818}" destId="{8D56CC28-91EB-4D35-B97C-A0CE4C54B480}" srcOrd="1" destOrd="0" presId="urn:microsoft.com/office/officeart/2005/8/layout/hierarchy1#1"/>
    <dgm:cxn modelId="{B963C7E6-F985-4BB3-8734-24C820BE8128}" type="presParOf" srcId="{8D56CC28-91EB-4D35-B97C-A0CE4C54B480}" destId="{1A27D8D0-0CEA-4DF6-B14F-FEB4FC25CED3}" srcOrd="0" destOrd="0" presId="urn:microsoft.com/office/officeart/2005/8/layout/hierarchy1#1"/>
    <dgm:cxn modelId="{8B4C6C7E-0B94-4E96-8614-488EBBC25370}" type="presParOf" srcId="{1A27D8D0-0CEA-4DF6-B14F-FEB4FC25CED3}" destId="{A34195EE-C43D-4F9B-A621-CBE3CC21780D}" srcOrd="0" destOrd="0" presId="urn:microsoft.com/office/officeart/2005/8/layout/hierarchy1#1"/>
    <dgm:cxn modelId="{BD2D7878-141F-46E6-9F58-7EF9AAC53F56}" type="presParOf" srcId="{1A27D8D0-0CEA-4DF6-B14F-FEB4FC25CED3}" destId="{0EA44707-A464-4EC8-A803-F76ACC6D424E}" srcOrd="1" destOrd="0" presId="urn:microsoft.com/office/officeart/2005/8/layout/hierarchy1#1"/>
    <dgm:cxn modelId="{897C26F7-E0C2-4940-B9CE-5ED991E53168}" type="presParOf" srcId="{8D56CC28-91EB-4D35-B97C-A0CE4C54B480}" destId="{6B6A2946-5A7E-4FF4-AF36-E3D5F63CFE3D}" srcOrd="1" destOrd="0" presId="urn:microsoft.com/office/officeart/2005/8/layout/hierarchy1#1"/>
    <dgm:cxn modelId="{DE3B0D8C-7044-4B20-AEB3-C985C69AC0E3}" type="presParOf" srcId="{7996B813-D5A1-416C-BFD3-D8CB23FE7818}" destId="{3CED6228-8A2D-437F-A654-21E739AD9846}" srcOrd="2" destOrd="0" presId="urn:microsoft.com/office/officeart/2005/8/layout/hierarchy1#1"/>
    <dgm:cxn modelId="{83ECE29D-E12C-4202-8400-E91AED56CE46}" type="presParOf" srcId="{7996B813-D5A1-416C-BFD3-D8CB23FE7818}" destId="{E2FC44C1-83CA-4867-B9A9-D8CDE830E8B3}" srcOrd="3" destOrd="0" presId="urn:microsoft.com/office/officeart/2005/8/layout/hierarchy1#1"/>
    <dgm:cxn modelId="{D54E0C45-D091-4506-A480-F520DC9018D6}" type="presParOf" srcId="{E2FC44C1-83CA-4867-B9A9-D8CDE830E8B3}" destId="{D132F737-F3C7-479E-B916-91876B194DB5}" srcOrd="0" destOrd="0" presId="urn:microsoft.com/office/officeart/2005/8/layout/hierarchy1#1"/>
    <dgm:cxn modelId="{D12E2837-003E-4444-A647-702D107CEE63}" type="presParOf" srcId="{D132F737-F3C7-479E-B916-91876B194DB5}" destId="{A5854CBA-D3AF-4868-A78C-3672AF5D924A}" srcOrd="0" destOrd="0" presId="urn:microsoft.com/office/officeart/2005/8/layout/hierarchy1#1"/>
    <dgm:cxn modelId="{20B12AE2-832A-40B1-8DF5-FBAE79B5D152}" type="presParOf" srcId="{D132F737-F3C7-479E-B916-91876B194DB5}" destId="{B27F5C7A-8908-41A9-ABD8-10246A476AFA}" srcOrd="1" destOrd="0" presId="urn:microsoft.com/office/officeart/2005/8/layout/hierarchy1#1"/>
    <dgm:cxn modelId="{2BD436BC-47FF-4477-B1CC-DFD4B8752D05}" type="presParOf" srcId="{E2FC44C1-83CA-4867-B9A9-D8CDE830E8B3}" destId="{C97C8ECC-3AAA-40A4-93FF-B6D4F268FD03}" srcOrd="1" destOrd="0" presId="urn:microsoft.com/office/officeart/2005/8/layout/hierarchy1#1"/>
    <dgm:cxn modelId="{4A8B354B-1D70-46B5-94EE-1B8449CDA3AA}" type="presParOf" srcId="{C97C8ECC-3AAA-40A4-93FF-B6D4F268FD03}" destId="{7AE2857D-5F88-40E3-94F7-FDA3B28620D7}" srcOrd="0" destOrd="0" presId="urn:microsoft.com/office/officeart/2005/8/layout/hierarchy1#1"/>
    <dgm:cxn modelId="{A3257FAD-ECCD-4AA7-B05E-5B299E43ABEC}" type="presParOf" srcId="{C97C8ECC-3AAA-40A4-93FF-B6D4F268FD03}" destId="{D7BD317B-C4E6-4902-B91D-E9C9A9EF8739}" srcOrd="1" destOrd="0" presId="urn:microsoft.com/office/officeart/2005/8/layout/hierarchy1#1"/>
    <dgm:cxn modelId="{9B8B728F-F840-466C-A179-7D63CBC548DB}" type="presParOf" srcId="{D7BD317B-C4E6-4902-B91D-E9C9A9EF8739}" destId="{CB0CF6A7-20E6-46ED-9BCC-DAB7055AECE0}" srcOrd="0" destOrd="0" presId="urn:microsoft.com/office/officeart/2005/8/layout/hierarchy1#1"/>
    <dgm:cxn modelId="{BF9D44E4-5ACD-4666-B5BE-B28308D9148A}" type="presParOf" srcId="{CB0CF6A7-20E6-46ED-9BCC-DAB7055AECE0}" destId="{F5259C9B-A3FA-48CF-9040-45A521EAA633}" srcOrd="0" destOrd="0" presId="urn:microsoft.com/office/officeart/2005/8/layout/hierarchy1#1"/>
    <dgm:cxn modelId="{96DC606F-4826-4958-8792-8406379C7C58}" type="presParOf" srcId="{CB0CF6A7-20E6-46ED-9BCC-DAB7055AECE0}" destId="{853C1BD6-B55C-4E31-8087-BF0CECC29114}" srcOrd="1" destOrd="0" presId="urn:microsoft.com/office/officeart/2005/8/layout/hierarchy1#1"/>
    <dgm:cxn modelId="{04F8EC3C-5D9D-4778-BA91-EEE48AA1E5FD}" type="presParOf" srcId="{D7BD317B-C4E6-4902-B91D-E9C9A9EF8739}" destId="{D55B9A71-3914-40FF-9109-62322A3C9A89}" srcOrd="1" destOrd="0" presId="urn:microsoft.com/office/officeart/2005/8/layout/hierarchy1#1"/>
    <dgm:cxn modelId="{D216DF1A-9794-4A5F-9FA1-1031A859B51B}" type="presParOf" srcId="{D55B9A71-3914-40FF-9109-62322A3C9A89}" destId="{6C82A366-968F-4B68-9EE2-7E827D1E6F8D}" srcOrd="0" destOrd="0" presId="urn:microsoft.com/office/officeart/2005/8/layout/hierarchy1#1"/>
    <dgm:cxn modelId="{03041213-BC36-43D6-B45E-C4954667578C}" type="presParOf" srcId="{D55B9A71-3914-40FF-9109-62322A3C9A89}" destId="{9980181B-0F78-4C01-9D54-47A0F94070AA}" srcOrd="1" destOrd="0" presId="urn:microsoft.com/office/officeart/2005/8/layout/hierarchy1#1"/>
    <dgm:cxn modelId="{6AE8CB15-58B0-4A9E-8665-B78F3E147B61}" type="presParOf" srcId="{9980181B-0F78-4C01-9D54-47A0F94070AA}" destId="{8CACFA56-EE97-4AF6-8C1E-568FB544C169}" srcOrd="0" destOrd="0" presId="urn:microsoft.com/office/officeart/2005/8/layout/hierarchy1#1"/>
    <dgm:cxn modelId="{835A3ACD-DED7-4F86-9415-8E6D95DD93D2}" type="presParOf" srcId="{8CACFA56-EE97-4AF6-8C1E-568FB544C169}" destId="{C96441BD-3514-4C0D-9284-6E0ED6C6E518}" srcOrd="0" destOrd="0" presId="urn:microsoft.com/office/officeart/2005/8/layout/hierarchy1#1"/>
    <dgm:cxn modelId="{F65014CF-ABCB-4C0B-AB9C-3D9F117CB56E}" type="presParOf" srcId="{8CACFA56-EE97-4AF6-8C1E-568FB544C169}" destId="{ED465029-637A-4C57-A0C2-B9A39AEB659C}" srcOrd="1" destOrd="0" presId="urn:microsoft.com/office/officeart/2005/8/layout/hierarchy1#1"/>
    <dgm:cxn modelId="{9CBA102C-0CCF-4281-9ED6-23C26605FEEE}" type="presParOf" srcId="{9980181B-0F78-4C01-9D54-47A0F94070AA}" destId="{1ACD231E-D286-4F31-A0F2-D893E09B14CD}" srcOrd="1" destOrd="0" presId="urn:microsoft.com/office/officeart/2005/8/layout/hierarchy1#1"/>
    <dgm:cxn modelId="{41D5641E-9D31-4139-AD09-A9FDBDE79191}" type="presParOf" srcId="{D55B9A71-3914-40FF-9109-62322A3C9A89}" destId="{2566F8B5-743B-4445-87D6-E19D8DA4A6C3}" srcOrd="2" destOrd="0" presId="urn:microsoft.com/office/officeart/2005/8/layout/hierarchy1#1"/>
    <dgm:cxn modelId="{ADC54502-545B-43CD-B2A1-494F0340CF3A}" type="presParOf" srcId="{D55B9A71-3914-40FF-9109-62322A3C9A89}" destId="{C6F0EB72-8EDB-450D-AE92-8C8AEA7A977E}" srcOrd="3" destOrd="0" presId="urn:microsoft.com/office/officeart/2005/8/layout/hierarchy1#1"/>
    <dgm:cxn modelId="{FC2A4746-93B6-42C2-B61B-B4A9F15C9677}" type="presParOf" srcId="{C6F0EB72-8EDB-450D-AE92-8C8AEA7A977E}" destId="{DE623235-CE05-49E1-8E08-62E2D76B6720}" srcOrd="0" destOrd="0" presId="urn:microsoft.com/office/officeart/2005/8/layout/hierarchy1#1"/>
    <dgm:cxn modelId="{A1C237B7-C372-40AB-B677-41F3E6E8CEF7}" type="presParOf" srcId="{DE623235-CE05-49E1-8E08-62E2D76B6720}" destId="{AB56389A-6B2C-4310-B062-25F2E53C178B}" srcOrd="0" destOrd="0" presId="urn:microsoft.com/office/officeart/2005/8/layout/hierarchy1#1"/>
    <dgm:cxn modelId="{4E496745-8235-4A38-A986-24545520FF9A}" type="presParOf" srcId="{DE623235-CE05-49E1-8E08-62E2D76B6720}" destId="{5F8E28C5-8EC8-4E7A-A520-BF2A4AF34054}" srcOrd="1" destOrd="0" presId="urn:microsoft.com/office/officeart/2005/8/layout/hierarchy1#1"/>
    <dgm:cxn modelId="{FA49B1F3-BE3F-41D2-85BE-1A3721786A5E}" type="presParOf" srcId="{C6F0EB72-8EDB-450D-AE92-8C8AEA7A977E}" destId="{BE6C1788-976F-4D1E-AC48-B4B7B6CE8C35}" srcOrd="1" destOrd="0" presId="urn:microsoft.com/office/officeart/2005/8/layout/hierarchy1#1"/>
    <dgm:cxn modelId="{A97CD4E4-B3A5-4F5D-823A-A93CEABD0E67}" type="presParOf" srcId="{D55B9A71-3914-40FF-9109-62322A3C9A89}" destId="{858F2E65-6DEA-44FE-AAA4-BED77B04914B}" srcOrd="4" destOrd="0" presId="urn:microsoft.com/office/officeart/2005/8/layout/hierarchy1#1"/>
    <dgm:cxn modelId="{3065F1ED-9BC2-4DBC-8A37-7C18EF5C1497}" type="presParOf" srcId="{D55B9A71-3914-40FF-9109-62322A3C9A89}" destId="{5D38A9A1-9DC3-4771-AD47-7B200AD242DA}" srcOrd="5" destOrd="0" presId="urn:microsoft.com/office/officeart/2005/8/layout/hierarchy1#1"/>
    <dgm:cxn modelId="{562DC904-BA49-4F96-BD63-B240A8020CD7}" type="presParOf" srcId="{5D38A9A1-9DC3-4771-AD47-7B200AD242DA}" destId="{52608F0E-331C-4532-A52B-48BFE7C126C0}" srcOrd="0" destOrd="0" presId="urn:microsoft.com/office/officeart/2005/8/layout/hierarchy1#1"/>
    <dgm:cxn modelId="{836CA5D0-29D7-4AC6-9018-C569DE6457C5}" type="presParOf" srcId="{52608F0E-331C-4532-A52B-48BFE7C126C0}" destId="{653B2734-6083-4AC6-A68A-2E13F4C5EDCE}" srcOrd="0" destOrd="0" presId="urn:microsoft.com/office/officeart/2005/8/layout/hierarchy1#1"/>
    <dgm:cxn modelId="{1132A6AC-8FFB-4522-8EC1-721AFD3F031A}" type="presParOf" srcId="{52608F0E-331C-4532-A52B-48BFE7C126C0}" destId="{831BABEA-D486-494C-87D9-17447A3D0359}" srcOrd="1" destOrd="0" presId="urn:microsoft.com/office/officeart/2005/8/layout/hierarchy1#1"/>
    <dgm:cxn modelId="{BD9C1827-B28A-48A4-90FA-414A8AAA8F03}" type="presParOf" srcId="{5D38A9A1-9DC3-4771-AD47-7B200AD242DA}" destId="{16F6A299-DBC5-4D06-9A02-D9E2F2C7286F}" srcOrd="1" destOrd="0" presId="urn:microsoft.com/office/officeart/2005/8/layout/hierarchy1#1"/>
    <dgm:cxn modelId="{3C796B55-A0A5-464E-8D62-548603210196}" type="presParOf" srcId="{C97C8ECC-3AAA-40A4-93FF-B6D4F268FD03}" destId="{D59171DA-149A-4C9C-A74B-23447966A3B9}" srcOrd="2" destOrd="0" presId="urn:microsoft.com/office/officeart/2005/8/layout/hierarchy1#1"/>
    <dgm:cxn modelId="{9637C064-4BE2-43D8-A69E-183021B902C4}" type="presParOf" srcId="{C97C8ECC-3AAA-40A4-93FF-B6D4F268FD03}" destId="{4BC45A5B-43E4-47E5-81B8-A3ADEED7A3F3}" srcOrd="3" destOrd="0" presId="urn:microsoft.com/office/officeart/2005/8/layout/hierarchy1#1"/>
    <dgm:cxn modelId="{2C082F03-D9F6-4BF6-97DE-0F9BFB13998B}" type="presParOf" srcId="{4BC45A5B-43E4-47E5-81B8-A3ADEED7A3F3}" destId="{7911E21C-7200-416C-8681-19878FF62A5E}" srcOrd="0" destOrd="0" presId="urn:microsoft.com/office/officeart/2005/8/layout/hierarchy1#1"/>
    <dgm:cxn modelId="{E3D32004-6C19-4D73-9E70-4055B677469D}" type="presParOf" srcId="{7911E21C-7200-416C-8681-19878FF62A5E}" destId="{1A203F35-9E67-4F17-83C9-09EC9C012210}" srcOrd="0" destOrd="0" presId="urn:microsoft.com/office/officeart/2005/8/layout/hierarchy1#1"/>
    <dgm:cxn modelId="{AD85AFBE-C517-4A7E-AC96-002919FBEAFB}" type="presParOf" srcId="{7911E21C-7200-416C-8681-19878FF62A5E}" destId="{533883D4-4C00-47F7-9EF4-FA619DFDCE70}" srcOrd="1" destOrd="0" presId="urn:microsoft.com/office/officeart/2005/8/layout/hierarchy1#1"/>
    <dgm:cxn modelId="{06415C9D-79FE-4544-B3A1-A6D3965107C1}" type="presParOf" srcId="{4BC45A5B-43E4-47E5-81B8-A3ADEED7A3F3}" destId="{BB3193DD-346C-4CBB-ACC3-5F6ABE258C28}" srcOrd="1" destOrd="0" presId="urn:microsoft.com/office/officeart/2005/8/layout/hierarchy1#1"/>
    <dgm:cxn modelId="{48E90464-B30E-4B29-9E45-A19CAE7813E5}" type="presParOf" srcId="{BB3193DD-346C-4CBB-ACC3-5F6ABE258C28}" destId="{4543C5E0-7212-425F-A069-CE4A37A3121E}" srcOrd="0" destOrd="0" presId="urn:microsoft.com/office/officeart/2005/8/layout/hierarchy1#1"/>
    <dgm:cxn modelId="{4530CA6A-C99D-4B39-A4CE-9B74BD09A24F}" type="presParOf" srcId="{BB3193DD-346C-4CBB-ACC3-5F6ABE258C28}" destId="{2AE374E6-6B24-4950-9A74-2146E900F5DD}" srcOrd="1" destOrd="0" presId="urn:microsoft.com/office/officeart/2005/8/layout/hierarchy1#1"/>
    <dgm:cxn modelId="{B296EC26-9117-416C-8645-54723F4ECCB7}" type="presParOf" srcId="{2AE374E6-6B24-4950-9A74-2146E900F5DD}" destId="{7608B147-8571-4745-BB5D-D998E9F8DF67}" srcOrd="0" destOrd="0" presId="urn:microsoft.com/office/officeart/2005/8/layout/hierarchy1#1"/>
    <dgm:cxn modelId="{FC179FC8-D583-4FED-B8B1-CA4894AA1378}" type="presParOf" srcId="{7608B147-8571-4745-BB5D-D998E9F8DF67}" destId="{6BC8B3A2-8A53-47BE-A204-9A8915532B31}" srcOrd="0" destOrd="0" presId="urn:microsoft.com/office/officeart/2005/8/layout/hierarchy1#1"/>
    <dgm:cxn modelId="{C4E4D84A-8CE6-4974-B0C0-4DB2FB96D2BA}" type="presParOf" srcId="{7608B147-8571-4745-BB5D-D998E9F8DF67}" destId="{DB005755-FF94-4822-A451-28652A3D241F}" srcOrd="1" destOrd="0" presId="urn:microsoft.com/office/officeart/2005/8/layout/hierarchy1#1"/>
    <dgm:cxn modelId="{C070EE2F-F176-4F8B-B1AC-BCE8A2040763}" type="presParOf" srcId="{2AE374E6-6B24-4950-9A74-2146E900F5DD}" destId="{79D09D21-B187-48D1-85F4-D78BA9DEF9F5}" srcOrd="1" destOrd="0" presId="urn:microsoft.com/office/officeart/2005/8/layout/hierarchy1#1"/>
    <dgm:cxn modelId="{CAB6F184-20BA-42B6-9271-517C0C91EA10}" type="presParOf" srcId="{BB3193DD-346C-4CBB-ACC3-5F6ABE258C28}" destId="{2B5DD39C-F0B8-4408-931F-3494EA9E58C8}" srcOrd="2" destOrd="0" presId="urn:microsoft.com/office/officeart/2005/8/layout/hierarchy1#1"/>
    <dgm:cxn modelId="{18F62151-3577-4040-9182-C3B362BE78E6}" type="presParOf" srcId="{BB3193DD-346C-4CBB-ACC3-5F6ABE258C28}" destId="{2D2B59E0-EB98-4E6D-BB31-D1D18896D2A7}" srcOrd="3" destOrd="0" presId="urn:microsoft.com/office/officeart/2005/8/layout/hierarchy1#1"/>
    <dgm:cxn modelId="{3CA263A1-89AA-4B02-9540-6A9EB6E4FAFF}" type="presParOf" srcId="{2D2B59E0-EB98-4E6D-BB31-D1D18896D2A7}" destId="{8A7995DD-75CA-4026-8A09-9BA82BD8D5A1}" srcOrd="0" destOrd="0" presId="urn:microsoft.com/office/officeart/2005/8/layout/hierarchy1#1"/>
    <dgm:cxn modelId="{A6FC2592-3DA2-488F-A27C-B2E655B12A6F}" type="presParOf" srcId="{8A7995DD-75CA-4026-8A09-9BA82BD8D5A1}" destId="{0FD3BAD3-35D2-40F1-9323-580C07A40BA0}" srcOrd="0" destOrd="0" presId="urn:microsoft.com/office/officeart/2005/8/layout/hierarchy1#1"/>
    <dgm:cxn modelId="{13B8D0D0-63FC-4F73-8068-1999834A571F}" type="presParOf" srcId="{8A7995DD-75CA-4026-8A09-9BA82BD8D5A1}" destId="{A6218A45-66E8-47EB-99C4-7D985E019B9C}" srcOrd="1" destOrd="0" presId="urn:microsoft.com/office/officeart/2005/8/layout/hierarchy1#1"/>
    <dgm:cxn modelId="{020BA510-0FF1-4E5A-AA65-B03104544059}" type="presParOf" srcId="{2D2B59E0-EB98-4E6D-BB31-D1D18896D2A7}" destId="{7E114690-9B80-44A9-8C2A-C41D8291066E}" srcOrd="1" destOrd="0" presId="urn:microsoft.com/office/officeart/2005/8/layout/hierarchy1#1"/>
    <dgm:cxn modelId="{B3B52A0B-6AF8-4B68-87D4-49AFC9F8F332}" type="presParOf" srcId="{7996B813-D5A1-416C-BFD3-D8CB23FE7818}" destId="{558A19F4-A64F-40E5-82A0-E8FA6D0D2F35}" srcOrd="4" destOrd="0" presId="urn:microsoft.com/office/officeart/2005/8/layout/hierarchy1#1"/>
    <dgm:cxn modelId="{20E0BED7-0F10-4390-BB53-6FED25C9EE70}" type="presParOf" srcId="{7996B813-D5A1-416C-BFD3-D8CB23FE7818}" destId="{0E934F16-8941-405B-8601-29FC10B8D7A0}" srcOrd="5" destOrd="0" presId="urn:microsoft.com/office/officeart/2005/8/layout/hierarchy1#1"/>
    <dgm:cxn modelId="{74124D1D-0827-4FE2-9018-21B107B2A46C}" type="presParOf" srcId="{0E934F16-8941-405B-8601-29FC10B8D7A0}" destId="{940CC847-5B2B-4831-A167-B9F242FC0F5A}" srcOrd="0" destOrd="0" presId="urn:microsoft.com/office/officeart/2005/8/layout/hierarchy1#1"/>
    <dgm:cxn modelId="{AC668E90-5066-413E-BD92-2D35AB7FBB96}" type="presParOf" srcId="{940CC847-5B2B-4831-A167-B9F242FC0F5A}" destId="{9BFD9D87-8C19-4DBE-8296-0309769DBFD0}" srcOrd="0" destOrd="0" presId="urn:microsoft.com/office/officeart/2005/8/layout/hierarchy1#1"/>
    <dgm:cxn modelId="{5E50B93B-08BC-4B2B-8C25-C58BA4CB79A1}" type="presParOf" srcId="{940CC847-5B2B-4831-A167-B9F242FC0F5A}" destId="{C9EEDAB6-9D89-4307-9A78-74562B5413C5}" srcOrd="1" destOrd="0" presId="urn:microsoft.com/office/officeart/2005/8/layout/hierarchy1#1"/>
    <dgm:cxn modelId="{EA0E5248-3D15-49C5-B0C7-D9DE45BDA201}" type="presParOf" srcId="{0E934F16-8941-405B-8601-29FC10B8D7A0}" destId="{2D93EB03-7AEA-4FDD-B804-687235FEF6BB}" srcOrd="1" destOrd="0" presId="urn:microsoft.com/office/officeart/2005/8/layout/hierarchy1#1"/>
    <dgm:cxn modelId="{84F5A453-6385-4A6F-A22E-1563E61C40F9}" type="presParOf" srcId="{2D93EB03-7AEA-4FDD-B804-687235FEF6BB}" destId="{5ABD331D-7FFD-4C80-BE2C-0AA1BA2A958B}" srcOrd="0" destOrd="0" presId="urn:microsoft.com/office/officeart/2005/8/layout/hierarchy1#1"/>
    <dgm:cxn modelId="{B2CE382B-C043-4525-934F-12C6C420CE56}" type="presParOf" srcId="{2D93EB03-7AEA-4FDD-B804-687235FEF6BB}" destId="{EC0D7283-9032-48D9-BD18-1D30B2EE7D4A}" srcOrd="1" destOrd="0" presId="urn:microsoft.com/office/officeart/2005/8/layout/hierarchy1#1"/>
    <dgm:cxn modelId="{06F148A5-D69A-4531-BA83-FEB9104D0C2F}" type="presParOf" srcId="{EC0D7283-9032-48D9-BD18-1D30B2EE7D4A}" destId="{7530B28D-EB3B-4659-B4B2-FC763E4EE3A9}" srcOrd="0" destOrd="0" presId="urn:microsoft.com/office/officeart/2005/8/layout/hierarchy1#1"/>
    <dgm:cxn modelId="{A9DA58ED-D3B9-46F3-8DCD-66F62AABA618}" type="presParOf" srcId="{7530B28D-EB3B-4659-B4B2-FC763E4EE3A9}" destId="{58F375AC-1231-4C6C-93B9-F66D9D654B90}" srcOrd="0" destOrd="0" presId="urn:microsoft.com/office/officeart/2005/8/layout/hierarchy1#1"/>
    <dgm:cxn modelId="{C39B0E0F-B0C0-43C8-BA42-FE870C3BF6F0}" type="presParOf" srcId="{7530B28D-EB3B-4659-B4B2-FC763E4EE3A9}" destId="{9A027F6F-98EA-4463-AEED-69DDEC77846C}" srcOrd="1" destOrd="0" presId="urn:microsoft.com/office/officeart/2005/8/layout/hierarchy1#1"/>
    <dgm:cxn modelId="{115D6B22-D735-4CC0-894B-A8A807D49C1C}" type="presParOf" srcId="{EC0D7283-9032-48D9-BD18-1D30B2EE7D4A}" destId="{4ACDD96A-1C81-485F-AC39-AB623D8C028B}" srcOrd="1" destOrd="0" presId="urn:microsoft.com/office/officeart/2005/8/layout/hierarchy1#1"/>
    <dgm:cxn modelId="{A36C4FA9-7C2B-4891-99A2-55759C539FA8}" type="presParOf" srcId="{4ACDD96A-1C81-485F-AC39-AB623D8C028B}" destId="{5271DFA8-ACC4-4397-AB91-F785F59AC33D}" srcOrd="0" destOrd="0" presId="urn:microsoft.com/office/officeart/2005/8/layout/hierarchy1#1"/>
    <dgm:cxn modelId="{E396012E-B69C-4946-A9B5-E0AA775647A5}" type="presParOf" srcId="{4ACDD96A-1C81-485F-AC39-AB623D8C028B}" destId="{39DAEF24-6AFF-4476-BA1F-FFED81D0A42C}" srcOrd="1" destOrd="0" presId="urn:microsoft.com/office/officeart/2005/8/layout/hierarchy1#1"/>
    <dgm:cxn modelId="{F598B103-78CF-4285-ACA7-B608EBB850D2}" type="presParOf" srcId="{39DAEF24-6AFF-4476-BA1F-FFED81D0A42C}" destId="{EC6FDA8C-C538-4AFB-9420-F68E549AF18F}" srcOrd="0" destOrd="0" presId="urn:microsoft.com/office/officeart/2005/8/layout/hierarchy1#1"/>
    <dgm:cxn modelId="{55004D5D-B062-449E-B9FB-CC526E886458}" type="presParOf" srcId="{EC6FDA8C-C538-4AFB-9420-F68E549AF18F}" destId="{97DC105E-B527-4FBE-9601-30182CB75659}" srcOrd="0" destOrd="0" presId="urn:microsoft.com/office/officeart/2005/8/layout/hierarchy1#1"/>
    <dgm:cxn modelId="{125E0C72-28AD-48C5-8A72-3C107D583C63}" type="presParOf" srcId="{EC6FDA8C-C538-4AFB-9420-F68E549AF18F}" destId="{6F8880B8-C205-4B00-B00E-1811CD349D6A}" srcOrd="1" destOrd="0" presId="urn:microsoft.com/office/officeart/2005/8/layout/hierarchy1#1"/>
    <dgm:cxn modelId="{F76A5033-E207-46A6-A23C-CECB439737A3}" type="presParOf" srcId="{39DAEF24-6AFF-4476-BA1F-FFED81D0A42C}" destId="{D5DAB3B6-422C-4029-AE98-41DA5E7BB909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1DFA8-ACC4-4397-AB91-F785F59AC33D}">
      <dsp:nvSpPr>
        <dsp:cNvPr id="0" name=""/>
        <dsp:cNvSpPr/>
      </dsp:nvSpPr>
      <dsp:spPr>
        <a:xfrm>
          <a:off x="7942531" y="3735900"/>
          <a:ext cx="91440" cy="348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30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D331D-7FFD-4C80-BE2C-0AA1BA2A958B}">
      <dsp:nvSpPr>
        <dsp:cNvPr id="0" name=""/>
        <dsp:cNvSpPr/>
      </dsp:nvSpPr>
      <dsp:spPr>
        <a:xfrm>
          <a:off x="7942531" y="2627128"/>
          <a:ext cx="91440" cy="348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300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A19F4-A64F-40E5-82A0-E8FA6D0D2F35}">
      <dsp:nvSpPr>
        <dsp:cNvPr id="0" name=""/>
        <dsp:cNvSpPr/>
      </dsp:nvSpPr>
      <dsp:spPr>
        <a:xfrm>
          <a:off x="5209271" y="1518356"/>
          <a:ext cx="2778979" cy="348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56"/>
              </a:lnTo>
              <a:lnTo>
                <a:pt x="2778979" y="237356"/>
              </a:lnTo>
              <a:lnTo>
                <a:pt x="2778979" y="348300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DD39C-F0B8-4408-931F-3494EA9E58C8}">
      <dsp:nvSpPr>
        <dsp:cNvPr id="0" name=""/>
        <dsp:cNvSpPr/>
      </dsp:nvSpPr>
      <dsp:spPr>
        <a:xfrm>
          <a:off x="5723675" y="3735900"/>
          <a:ext cx="731862" cy="348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56"/>
              </a:lnTo>
              <a:lnTo>
                <a:pt x="731862" y="237356"/>
              </a:lnTo>
              <a:lnTo>
                <a:pt x="731862" y="34830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3C5E0-7212-425F-A069-CE4A37A3121E}">
      <dsp:nvSpPr>
        <dsp:cNvPr id="0" name=""/>
        <dsp:cNvSpPr/>
      </dsp:nvSpPr>
      <dsp:spPr>
        <a:xfrm>
          <a:off x="4991812" y="3735900"/>
          <a:ext cx="731862" cy="348300"/>
        </a:xfrm>
        <a:custGeom>
          <a:avLst/>
          <a:gdLst/>
          <a:ahLst/>
          <a:cxnLst/>
          <a:rect l="0" t="0" r="0" b="0"/>
          <a:pathLst>
            <a:path>
              <a:moveTo>
                <a:pt x="731862" y="0"/>
              </a:moveTo>
              <a:lnTo>
                <a:pt x="731862" y="237356"/>
              </a:lnTo>
              <a:lnTo>
                <a:pt x="0" y="237356"/>
              </a:lnTo>
              <a:lnTo>
                <a:pt x="0" y="34830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171DA-149A-4C9C-A74B-23447966A3B9}">
      <dsp:nvSpPr>
        <dsp:cNvPr id="0" name=""/>
        <dsp:cNvSpPr/>
      </dsp:nvSpPr>
      <dsp:spPr>
        <a:xfrm>
          <a:off x="3894018" y="2627128"/>
          <a:ext cx="1829657" cy="348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56"/>
              </a:lnTo>
              <a:lnTo>
                <a:pt x="1829657" y="237356"/>
              </a:lnTo>
              <a:lnTo>
                <a:pt x="1829657" y="348300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F2E65-6DEA-44FE-AAA4-BED77B04914B}">
      <dsp:nvSpPr>
        <dsp:cNvPr id="0" name=""/>
        <dsp:cNvSpPr/>
      </dsp:nvSpPr>
      <dsp:spPr>
        <a:xfrm>
          <a:off x="2064360" y="3735900"/>
          <a:ext cx="1463725" cy="348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56"/>
              </a:lnTo>
              <a:lnTo>
                <a:pt x="1463725" y="237356"/>
              </a:lnTo>
              <a:lnTo>
                <a:pt x="1463725" y="34830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6F8B5-743B-4445-87D6-E19D8DA4A6C3}">
      <dsp:nvSpPr>
        <dsp:cNvPr id="0" name=""/>
        <dsp:cNvSpPr/>
      </dsp:nvSpPr>
      <dsp:spPr>
        <a:xfrm>
          <a:off x="2018640" y="3735900"/>
          <a:ext cx="91440" cy="348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30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2A366-968F-4B68-9EE2-7E827D1E6F8D}">
      <dsp:nvSpPr>
        <dsp:cNvPr id="0" name=""/>
        <dsp:cNvSpPr/>
      </dsp:nvSpPr>
      <dsp:spPr>
        <a:xfrm>
          <a:off x="600634" y="3735900"/>
          <a:ext cx="1463725" cy="348300"/>
        </a:xfrm>
        <a:custGeom>
          <a:avLst/>
          <a:gdLst/>
          <a:ahLst/>
          <a:cxnLst/>
          <a:rect l="0" t="0" r="0" b="0"/>
          <a:pathLst>
            <a:path>
              <a:moveTo>
                <a:pt x="1463725" y="0"/>
              </a:moveTo>
              <a:lnTo>
                <a:pt x="1463725" y="237356"/>
              </a:lnTo>
              <a:lnTo>
                <a:pt x="0" y="237356"/>
              </a:lnTo>
              <a:lnTo>
                <a:pt x="0" y="34830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2857D-5F88-40E3-94F7-FDA3B28620D7}">
      <dsp:nvSpPr>
        <dsp:cNvPr id="0" name=""/>
        <dsp:cNvSpPr/>
      </dsp:nvSpPr>
      <dsp:spPr>
        <a:xfrm>
          <a:off x="2064360" y="2627128"/>
          <a:ext cx="1829657" cy="348300"/>
        </a:xfrm>
        <a:custGeom>
          <a:avLst/>
          <a:gdLst/>
          <a:ahLst/>
          <a:cxnLst/>
          <a:rect l="0" t="0" r="0" b="0"/>
          <a:pathLst>
            <a:path>
              <a:moveTo>
                <a:pt x="1829657" y="0"/>
              </a:moveTo>
              <a:lnTo>
                <a:pt x="1829657" y="237356"/>
              </a:lnTo>
              <a:lnTo>
                <a:pt x="0" y="237356"/>
              </a:lnTo>
              <a:lnTo>
                <a:pt x="0" y="348300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D6228-8A2D-437F-A654-21E739AD9846}">
      <dsp:nvSpPr>
        <dsp:cNvPr id="0" name=""/>
        <dsp:cNvSpPr/>
      </dsp:nvSpPr>
      <dsp:spPr>
        <a:xfrm>
          <a:off x="3894018" y="1518356"/>
          <a:ext cx="1315253" cy="348300"/>
        </a:xfrm>
        <a:custGeom>
          <a:avLst/>
          <a:gdLst/>
          <a:ahLst/>
          <a:cxnLst/>
          <a:rect l="0" t="0" r="0" b="0"/>
          <a:pathLst>
            <a:path>
              <a:moveTo>
                <a:pt x="1315253" y="0"/>
              </a:moveTo>
              <a:lnTo>
                <a:pt x="1315253" y="237356"/>
              </a:lnTo>
              <a:lnTo>
                <a:pt x="0" y="237356"/>
              </a:lnTo>
              <a:lnTo>
                <a:pt x="0" y="348300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7BBA0-5F8D-4D96-A214-A0567596BDAF}">
      <dsp:nvSpPr>
        <dsp:cNvPr id="0" name=""/>
        <dsp:cNvSpPr/>
      </dsp:nvSpPr>
      <dsp:spPr>
        <a:xfrm>
          <a:off x="2430292" y="1518356"/>
          <a:ext cx="2778979" cy="348300"/>
        </a:xfrm>
        <a:custGeom>
          <a:avLst/>
          <a:gdLst/>
          <a:ahLst/>
          <a:cxnLst/>
          <a:rect l="0" t="0" r="0" b="0"/>
          <a:pathLst>
            <a:path>
              <a:moveTo>
                <a:pt x="2778979" y="0"/>
              </a:moveTo>
              <a:lnTo>
                <a:pt x="2778979" y="237356"/>
              </a:lnTo>
              <a:lnTo>
                <a:pt x="0" y="237356"/>
              </a:lnTo>
              <a:lnTo>
                <a:pt x="0" y="348300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9CF2E-F8C1-427A-832C-73E3C9485AF5}">
      <dsp:nvSpPr>
        <dsp:cNvPr id="0" name=""/>
        <dsp:cNvSpPr/>
      </dsp:nvSpPr>
      <dsp:spPr>
        <a:xfrm>
          <a:off x="4610475" y="757884"/>
          <a:ext cx="1197593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A914DE-A312-4852-926F-356E365C8677}">
      <dsp:nvSpPr>
        <dsp:cNvPr id="0" name=""/>
        <dsp:cNvSpPr/>
      </dsp:nvSpPr>
      <dsp:spPr bwMode="white">
        <a:xfrm>
          <a:off x="4743541" y="884296"/>
          <a:ext cx="1197593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圆体-简" panose="02010600040101010101" charset="-122"/>
              <a:ea typeface="圆体-简" panose="02010600040101010101" charset="-122"/>
            </a:rPr>
            <a:t>学校疫情防控管理系统</a:t>
          </a:r>
        </a:p>
      </dsp:txBody>
      <dsp:txXfrm>
        <a:off x="4765814" y="906569"/>
        <a:ext cx="1153047" cy="715926"/>
      </dsp:txXfrm>
    </dsp:sp>
    <dsp:sp modelId="{A34195EE-C43D-4F9B-A621-CBE3CC21780D}">
      <dsp:nvSpPr>
        <dsp:cNvPr id="0" name=""/>
        <dsp:cNvSpPr/>
      </dsp:nvSpPr>
      <dsp:spPr>
        <a:xfrm>
          <a:off x="1831495" y="1866656"/>
          <a:ext cx="1197593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A44707-A464-4EC8-A803-F76ACC6D424E}">
      <dsp:nvSpPr>
        <dsp:cNvPr id="0" name=""/>
        <dsp:cNvSpPr/>
      </dsp:nvSpPr>
      <dsp:spPr bwMode="white">
        <a:xfrm>
          <a:off x="1964561" y="1993069"/>
          <a:ext cx="1197593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圆体-简" panose="02010600040101010101" charset="-122"/>
              <a:ea typeface="圆体-简" panose="02010600040101010101" charset="-122"/>
            </a:rPr>
            <a:t>用户系统</a:t>
          </a:r>
        </a:p>
      </dsp:txBody>
      <dsp:txXfrm>
        <a:off x="1986834" y="2015342"/>
        <a:ext cx="1153047" cy="715926"/>
      </dsp:txXfrm>
    </dsp:sp>
    <dsp:sp modelId="{A5854CBA-D3AF-4868-A78C-3672AF5D924A}">
      <dsp:nvSpPr>
        <dsp:cNvPr id="0" name=""/>
        <dsp:cNvSpPr/>
      </dsp:nvSpPr>
      <dsp:spPr>
        <a:xfrm>
          <a:off x="3295221" y="1866656"/>
          <a:ext cx="1197593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7F5C7A-8908-41A9-ABD8-10246A476AFA}">
      <dsp:nvSpPr>
        <dsp:cNvPr id="0" name=""/>
        <dsp:cNvSpPr/>
      </dsp:nvSpPr>
      <dsp:spPr>
        <a:xfrm>
          <a:off x="3428287" y="1993069"/>
          <a:ext cx="1197593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圆体-简" panose="02010600040101010101" charset="-122"/>
              <a:ea typeface="圆体-简" panose="02010600040101010101" charset="-122"/>
            </a:rPr>
            <a:t>管理员系统</a:t>
          </a:r>
        </a:p>
      </dsp:txBody>
      <dsp:txXfrm>
        <a:off x="3450560" y="2015342"/>
        <a:ext cx="1153047" cy="715926"/>
      </dsp:txXfrm>
    </dsp:sp>
    <dsp:sp modelId="{F5259C9B-A3FA-48CF-9040-45A521EAA633}">
      <dsp:nvSpPr>
        <dsp:cNvPr id="0" name=""/>
        <dsp:cNvSpPr/>
      </dsp:nvSpPr>
      <dsp:spPr>
        <a:xfrm>
          <a:off x="1465563" y="2975428"/>
          <a:ext cx="1197593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3C1BD6-B55C-4E31-8087-BF0CECC29114}">
      <dsp:nvSpPr>
        <dsp:cNvPr id="0" name=""/>
        <dsp:cNvSpPr/>
      </dsp:nvSpPr>
      <dsp:spPr bwMode="white">
        <a:xfrm>
          <a:off x="1598629" y="3101841"/>
          <a:ext cx="1197593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圆体-简" panose="02010600040101010101" charset="-122"/>
              <a:ea typeface="圆体-简" panose="02010600040101010101" charset="-122"/>
            </a:rPr>
            <a:t>学生信息管理</a:t>
          </a:r>
        </a:p>
      </dsp:txBody>
      <dsp:txXfrm>
        <a:off x="1620902" y="3124114"/>
        <a:ext cx="1153047" cy="715926"/>
      </dsp:txXfrm>
    </dsp:sp>
    <dsp:sp modelId="{C96441BD-3514-4C0D-9284-6E0ED6C6E518}">
      <dsp:nvSpPr>
        <dsp:cNvPr id="0" name=""/>
        <dsp:cNvSpPr/>
      </dsp:nvSpPr>
      <dsp:spPr>
        <a:xfrm>
          <a:off x="1838" y="4084201"/>
          <a:ext cx="1197593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465029-637A-4C57-A0C2-B9A39AEB659C}">
      <dsp:nvSpPr>
        <dsp:cNvPr id="0" name=""/>
        <dsp:cNvSpPr/>
      </dsp:nvSpPr>
      <dsp:spPr bwMode="white">
        <a:xfrm>
          <a:off x="134904" y="4210613"/>
          <a:ext cx="1197593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学校信息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（</a:t>
          </a:r>
          <a:r>
            <a:rPr lang="en-US" altLang="zh-CN" sz="1600" kern="1200" dirty="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School</a:t>
          </a:r>
          <a:r>
            <a:rPr lang="zh-CN" altLang="en-US" sz="1600" kern="1200" dirty="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类</a:t>
          </a:r>
          <a:r>
            <a:rPr lang="zh-CN" sz="1600" kern="1200" dirty="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）</a:t>
          </a:r>
        </a:p>
      </dsp:txBody>
      <dsp:txXfrm>
        <a:off x="157177" y="4232886"/>
        <a:ext cx="1153047" cy="715926"/>
      </dsp:txXfrm>
    </dsp:sp>
    <dsp:sp modelId="{AB56389A-6B2C-4310-B062-25F2E53C178B}">
      <dsp:nvSpPr>
        <dsp:cNvPr id="0" name=""/>
        <dsp:cNvSpPr/>
      </dsp:nvSpPr>
      <dsp:spPr>
        <a:xfrm>
          <a:off x="1465563" y="4084201"/>
          <a:ext cx="1197593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8E28C5-8EC8-4E7A-A520-BF2A4AF34054}">
      <dsp:nvSpPr>
        <dsp:cNvPr id="0" name=""/>
        <dsp:cNvSpPr/>
      </dsp:nvSpPr>
      <dsp:spPr bwMode="white">
        <a:xfrm>
          <a:off x="1598629" y="4210613"/>
          <a:ext cx="1197593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年级信息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（</a:t>
          </a:r>
          <a:r>
            <a:rPr lang="en-US" altLang="zh-CN" sz="1600" kern="12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Grade</a:t>
          </a:r>
          <a:r>
            <a:rPr lang="zh-CN" altLang="en-US" sz="1600" kern="12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类）</a:t>
          </a:r>
        </a:p>
      </dsp:txBody>
      <dsp:txXfrm>
        <a:off x="1620902" y="4232886"/>
        <a:ext cx="1153047" cy="715926"/>
      </dsp:txXfrm>
    </dsp:sp>
    <dsp:sp modelId="{653B2734-6083-4AC6-A68A-2E13F4C5EDCE}">
      <dsp:nvSpPr>
        <dsp:cNvPr id="0" name=""/>
        <dsp:cNvSpPr/>
      </dsp:nvSpPr>
      <dsp:spPr>
        <a:xfrm>
          <a:off x="2929289" y="4084201"/>
          <a:ext cx="1197593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1BABEA-D486-494C-87D9-17447A3D0359}">
      <dsp:nvSpPr>
        <dsp:cNvPr id="0" name=""/>
        <dsp:cNvSpPr/>
      </dsp:nvSpPr>
      <dsp:spPr bwMode="white">
        <a:xfrm>
          <a:off x="3062355" y="4210613"/>
          <a:ext cx="1197593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班级信息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（</a:t>
          </a:r>
          <a:r>
            <a:rPr lang="en-US" altLang="zh-CN" sz="1600" kern="12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Class</a:t>
          </a:r>
          <a:r>
            <a:rPr lang="zh-CN" altLang="en-US" sz="1600" kern="12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类</a:t>
          </a:r>
          <a:r>
            <a:rPr lang="zh-CN" sz="1600" kern="1200">
              <a:latin typeface="圆体-简" panose="02010600040101010101" charset="-122"/>
              <a:ea typeface="圆体-简" panose="02010600040101010101" charset="-122"/>
              <a:cs typeface="圆体-简" panose="02010600040101010101" charset="-122"/>
            </a:rPr>
            <a:t>）</a:t>
          </a:r>
        </a:p>
      </dsp:txBody>
      <dsp:txXfrm>
        <a:off x="3084628" y="4232886"/>
        <a:ext cx="1153047" cy="715926"/>
      </dsp:txXfrm>
    </dsp:sp>
    <dsp:sp modelId="{1A203F35-9E67-4F17-83C9-09EC9C012210}">
      <dsp:nvSpPr>
        <dsp:cNvPr id="0" name=""/>
        <dsp:cNvSpPr/>
      </dsp:nvSpPr>
      <dsp:spPr>
        <a:xfrm>
          <a:off x="5124878" y="2975428"/>
          <a:ext cx="1197593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3883D4-4C00-47F7-9EF4-FA619DFDCE70}">
      <dsp:nvSpPr>
        <dsp:cNvPr id="0" name=""/>
        <dsp:cNvSpPr/>
      </dsp:nvSpPr>
      <dsp:spPr bwMode="white">
        <a:xfrm>
          <a:off x="5257944" y="3101841"/>
          <a:ext cx="1197593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圆体-简" panose="02010600040101010101" charset="-122"/>
              <a:ea typeface="圆体-简" panose="02010600040101010101" charset="-122"/>
            </a:rPr>
            <a:t>疫情地图信息管理</a:t>
          </a:r>
        </a:p>
      </dsp:txBody>
      <dsp:txXfrm>
        <a:off x="5280217" y="3124114"/>
        <a:ext cx="1153047" cy="715926"/>
      </dsp:txXfrm>
    </dsp:sp>
    <dsp:sp modelId="{6BC8B3A2-8A53-47BE-A204-9A8915532B31}">
      <dsp:nvSpPr>
        <dsp:cNvPr id="0" name=""/>
        <dsp:cNvSpPr/>
      </dsp:nvSpPr>
      <dsp:spPr>
        <a:xfrm>
          <a:off x="4393015" y="4084201"/>
          <a:ext cx="1197593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005755-FF94-4822-A451-28652A3D241F}">
      <dsp:nvSpPr>
        <dsp:cNvPr id="0" name=""/>
        <dsp:cNvSpPr/>
      </dsp:nvSpPr>
      <dsp:spPr bwMode="white">
        <a:xfrm>
          <a:off x="4526081" y="4210613"/>
          <a:ext cx="1197593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>
              <a:latin typeface="圆体-简" panose="02010600040101010101" charset="-122"/>
              <a:ea typeface="圆体-简" panose="02010600040101010101" charset="-122"/>
            </a:rPr>
            <a:t>地图地点信息增加、删除、修改</a:t>
          </a:r>
        </a:p>
      </dsp:txBody>
      <dsp:txXfrm>
        <a:off x="4548354" y="4232886"/>
        <a:ext cx="1153047" cy="715926"/>
      </dsp:txXfrm>
    </dsp:sp>
    <dsp:sp modelId="{0FD3BAD3-35D2-40F1-9323-580C07A40BA0}">
      <dsp:nvSpPr>
        <dsp:cNvPr id="0" name=""/>
        <dsp:cNvSpPr/>
      </dsp:nvSpPr>
      <dsp:spPr>
        <a:xfrm>
          <a:off x="5856741" y="4084201"/>
          <a:ext cx="1197593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218A45-66E8-47EB-99C4-7D985E019B9C}">
      <dsp:nvSpPr>
        <dsp:cNvPr id="0" name=""/>
        <dsp:cNvSpPr/>
      </dsp:nvSpPr>
      <dsp:spPr bwMode="white">
        <a:xfrm>
          <a:off x="5989807" y="4210613"/>
          <a:ext cx="1197593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>
              <a:latin typeface="圆体-简" panose="02010600040101010101" charset="-122"/>
              <a:ea typeface="圆体-简" panose="02010600040101010101" charset="-122"/>
            </a:rPr>
            <a:t>地图道路信息的增加，删除</a:t>
          </a:r>
        </a:p>
      </dsp:txBody>
      <dsp:txXfrm>
        <a:off x="6012080" y="4232886"/>
        <a:ext cx="1153047" cy="715926"/>
      </dsp:txXfrm>
    </dsp:sp>
    <dsp:sp modelId="{9BFD9D87-8C19-4DBE-8296-0309769DBFD0}">
      <dsp:nvSpPr>
        <dsp:cNvPr id="0" name=""/>
        <dsp:cNvSpPr/>
      </dsp:nvSpPr>
      <dsp:spPr>
        <a:xfrm>
          <a:off x="7389454" y="1866656"/>
          <a:ext cx="1197593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EEDAB6-9D89-4307-9A78-74562B5413C5}">
      <dsp:nvSpPr>
        <dsp:cNvPr id="0" name=""/>
        <dsp:cNvSpPr/>
      </dsp:nvSpPr>
      <dsp:spPr bwMode="white">
        <a:xfrm>
          <a:off x="7522520" y="1993069"/>
          <a:ext cx="1197593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圆体-简" panose="02010600040101010101" charset="-122"/>
              <a:ea typeface="圆体-简" panose="02010600040101010101" charset="-122"/>
            </a:rPr>
            <a:t>学生系统</a:t>
          </a:r>
        </a:p>
      </dsp:txBody>
      <dsp:txXfrm>
        <a:off x="7544793" y="2015342"/>
        <a:ext cx="1153047" cy="715926"/>
      </dsp:txXfrm>
    </dsp:sp>
    <dsp:sp modelId="{58F375AC-1231-4C6C-93B9-F66D9D654B90}">
      <dsp:nvSpPr>
        <dsp:cNvPr id="0" name=""/>
        <dsp:cNvSpPr/>
      </dsp:nvSpPr>
      <dsp:spPr>
        <a:xfrm>
          <a:off x="7389454" y="2975428"/>
          <a:ext cx="1197593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027F6F-98EA-4463-AEED-69DDEC77846C}">
      <dsp:nvSpPr>
        <dsp:cNvPr id="0" name=""/>
        <dsp:cNvSpPr/>
      </dsp:nvSpPr>
      <dsp:spPr bwMode="white">
        <a:xfrm>
          <a:off x="7522520" y="3101841"/>
          <a:ext cx="1197593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圆体-简" panose="02010600040101010101" charset="-122"/>
              <a:ea typeface="圆体-简" panose="02010600040101010101" charset="-122"/>
            </a:rPr>
            <a:t>疫情地图信息查询</a:t>
          </a:r>
        </a:p>
      </dsp:txBody>
      <dsp:txXfrm>
        <a:off x="7544793" y="3124114"/>
        <a:ext cx="1153047" cy="715926"/>
      </dsp:txXfrm>
    </dsp:sp>
    <dsp:sp modelId="{97DC105E-B527-4FBE-9601-30182CB75659}">
      <dsp:nvSpPr>
        <dsp:cNvPr id="0" name=""/>
        <dsp:cNvSpPr/>
      </dsp:nvSpPr>
      <dsp:spPr>
        <a:xfrm>
          <a:off x="7320467" y="4084201"/>
          <a:ext cx="1335568" cy="760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8880B8-C205-4B00-B00E-1811CD349D6A}">
      <dsp:nvSpPr>
        <dsp:cNvPr id="0" name=""/>
        <dsp:cNvSpPr/>
      </dsp:nvSpPr>
      <dsp:spPr bwMode="white">
        <a:xfrm>
          <a:off x="7453533" y="4210613"/>
          <a:ext cx="1335568" cy="760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>
              <a:latin typeface="圆体-简" panose="02010600040101010101" charset="-122"/>
              <a:ea typeface="圆体-简" panose="02010600040101010101" charset="-122"/>
            </a:rPr>
            <a:t>获取</a:t>
          </a:r>
          <a:r>
            <a:rPr lang="zh-CN" altLang="en-US" sz="1400" kern="1200" dirty="0">
              <a:latin typeface="圆体-简" panose="02010600040101010101" charset="-122"/>
              <a:ea typeface="圆体-简" panose="02010600040101010101" charset="-122"/>
            </a:rPr>
            <a:t>附近小区和医院信息</a:t>
          </a:r>
          <a:endParaRPr lang="zh-CN" sz="1400" kern="1200" dirty="0">
            <a:latin typeface="圆体-简" panose="02010600040101010101" charset="-122"/>
            <a:ea typeface="圆体-简" panose="02010600040101010101" charset="-122"/>
          </a:endParaRPr>
        </a:p>
      </dsp:txBody>
      <dsp:txXfrm>
        <a:off x="7475806" y="4232886"/>
        <a:ext cx="1291022" cy="715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学校疫情防控管理系统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徐菡 </a:t>
            </a:r>
            <a:r>
              <a:rPr lang="en-US" altLang="zh-CN" sz="2000" dirty="0"/>
              <a:t>2017310719 </a:t>
            </a:r>
            <a:r>
              <a:rPr lang="zh-CN" altLang="en-US" sz="2000" dirty="0"/>
              <a:t>金融实验班</a:t>
            </a:r>
            <a:r>
              <a:rPr lang="en-US" altLang="zh-CN" sz="2000" dirty="0"/>
              <a:t>17</a:t>
            </a:r>
            <a:endParaRPr lang="en-US" altLang="zh-CN" sz="2000" dirty="0"/>
          </a:p>
          <a:p>
            <a:r>
              <a:rPr lang="zh-CN" altLang="en-US" sz="2000" dirty="0"/>
              <a:t>李欣怡 金融实验班</a:t>
            </a:r>
            <a:r>
              <a:rPr lang="en-US" altLang="zh-CN" sz="2000" dirty="0"/>
              <a:t>18</a:t>
            </a:r>
            <a:endParaRPr lang="en-US" altLang="zh-CN" sz="2000" dirty="0"/>
          </a:p>
          <a:p>
            <a:r>
              <a:rPr lang="zh-CN" altLang="en-US" sz="2000" dirty="0"/>
              <a:t>唐仁凡 金融实验班</a:t>
            </a:r>
            <a:r>
              <a:rPr lang="en-US" altLang="zh-CN" sz="2000" dirty="0"/>
              <a:t>18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People 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16" y="1405022"/>
            <a:ext cx="3106688" cy="510196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32040" y="1582340"/>
            <a:ext cx="25922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成员变量：</a:t>
            </a:r>
            <a:endParaRPr lang="en-US" altLang="zh-CN" dirty="0"/>
          </a:p>
          <a:p>
            <a:r>
              <a:rPr lang="en-US" altLang="zh-CN" dirty="0"/>
              <a:t>ID</a:t>
            </a:r>
            <a:r>
              <a:rPr lang="zh-CN" altLang="en-US" dirty="0"/>
              <a:t>、姓名、性别、年级、班级、地址、体温和怀疑（即是否需要去医院检查）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成员函数：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构造函数（完整的和缺省的）和析构函数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获取</a:t>
            </a:r>
            <a:r>
              <a:rPr lang="en-US" altLang="zh-CN" dirty="0"/>
              <a:t>ID</a:t>
            </a:r>
            <a:r>
              <a:rPr lang="zh-CN" altLang="en-US" dirty="0"/>
              <a:t>等私有变量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设置</a:t>
            </a:r>
            <a:r>
              <a:rPr lang="en-US" altLang="zh-CN" dirty="0"/>
              <a:t>ID</a:t>
            </a:r>
            <a:r>
              <a:rPr lang="zh-CN" altLang="en-US" dirty="0"/>
              <a:t>等私有变量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计算是否需要去医院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624" y="1484784"/>
            <a:ext cx="2674640" cy="44788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32040" y="1582340"/>
            <a:ext cx="2880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成员变量：</a:t>
            </a:r>
            <a:endParaRPr lang="en-US" altLang="zh-CN" dirty="0"/>
          </a:p>
          <a:p>
            <a:r>
              <a:rPr lang="zh-CN" altLang="en-US" dirty="0"/>
              <a:t>年级、班级号、学生列表、怀疑的学生栈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成员函数：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构造函数（完整的和缺省的）和析构函数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增加学生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改变学生信息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初始化怀疑学生的栈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显示怀疑学生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增加怀疑学生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删除怀疑学生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Grade 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199" y="1484784"/>
            <a:ext cx="2884765" cy="3960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32040" y="1582340"/>
            <a:ext cx="2880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成员变量：</a:t>
            </a:r>
            <a:endParaRPr lang="en-US" altLang="zh-CN" dirty="0"/>
          </a:p>
          <a:p>
            <a:r>
              <a:rPr lang="zh-CN" altLang="en-US" dirty="0"/>
              <a:t>班级数量、年级数量、所有班级（一维</a:t>
            </a:r>
            <a:r>
              <a:rPr lang="en-US" altLang="zh-CN" dirty="0"/>
              <a:t>Class</a:t>
            </a:r>
            <a:r>
              <a:rPr lang="zh-CN" altLang="en-US" dirty="0"/>
              <a:t>数组）、总人数、关注的班级队列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成员函数：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构造函数（完整的和缺省的）和析构函数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增加学生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初始化关注的班级队列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显示关注的班级队列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增加关注的班级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删除关注的班级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School 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4119" y="4951958"/>
            <a:ext cx="1567873" cy="19060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32040" y="1582340"/>
            <a:ext cx="2880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成员变量：</a:t>
            </a:r>
            <a:endParaRPr lang="en-US" altLang="zh-CN" dirty="0"/>
          </a:p>
          <a:p>
            <a:r>
              <a:rPr lang="zh-CN" altLang="en-US" dirty="0"/>
              <a:t>所有班级（二维数组）、所有年级（一维数组）、每个班学生数量（二维数组）、总人数、</a:t>
            </a:r>
            <a:endParaRPr lang="en-US" altLang="zh-CN" dirty="0"/>
          </a:p>
          <a:p>
            <a:r>
              <a:rPr lang="zh-CN" altLang="en-US" dirty="0"/>
              <a:t>成员函数：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构造函数（完整的和缺省的）和析构函数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增加学生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改变学生信息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初始化怀疑学生的栈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显示怀疑学生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增加怀疑学生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删除怀疑学生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00200"/>
            <a:ext cx="2945474" cy="44930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地图系统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用到的数据结构：</a:t>
            </a:r>
            <a:endParaRPr lang="zh-CN" altLang="en-US" dirty="0">
              <a:sym typeface="+mn-ea"/>
            </a:endParaRPr>
          </a:p>
          <a:p>
            <a:r>
              <a:rPr lang="zh-CN" altLang="en-US"/>
              <a:t>邻接矩阵建图</a:t>
            </a:r>
            <a:r>
              <a:rPr lang="en-US" altLang="zh-CN"/>
              <a:t>MGraph</a:t>
            </a:r>
            <a:r>
              <a:rPr lang="zh-CN" altLang="en-US"/>
              <a:t>（用来存放地图信息）</a:t>
            </a:r>
            <a:endParaRPr lang="zh-CN" altLang="en-US"/>
          </a:p>
          <a:p>
            <a:pPr lvl="1"/>
            <a:r>
              <a:rPr lang="zh-CN" altLang="en-US"/>
              <a:t>顶点类型</a:t>
            </a:r>
            <a:r>
              <a:rPr lang="en-US" altLang="zh-CN"/>
              <a:t>VexType vex[ ]</a:t>
            </a:r>
            <a:endParaRPr lang="en-US" altLang="zh-CN"/>
          </a:p>
          <a:p>
            <a:pPr lvl="2"/>
            <a:r>
              <a:rPr lang="en-US" altLang="zh-CN"/>
              <a:t>num </a:t>
            </a:r>
            <a:r>
              <a:rPr lang="zh-CN" altLang="en-US"/>
              <a:t>地点编号</a:t>
            </a:r>
            <a:endParaRPr lang="zh-CN" altLang="en-US"/>
          </a:p>
          <a:p>
            <a:pPr lvl="2"/>
            <a:r>
              <a:rPr lang="en-US" altLang="zh-CN"/>
              <a:t>name </a:t>
            </a:r>
            <a:r>
              <a:rPr lang="zh-CN" altLang="en-US"/>
              <a:t>地点名称</a:t>
            </a:r>
            <a:endParaRPr lang="zh-CN" altLang="en-US"/>
          </a:p>
          <a:p>
            <a:pPr lvl="2"/>
            <a:r>
              <a:rPr lang="en-US" altLang="zh-CN"/>
              <a:t>refer </a:t>
            </a:r>
            <a:r>
              <a:rPr lang="zh-CN" altLang="en-US"/>
              <a:t>地点信息</a:t>
            </a:r>
            <a:endParaRPr lang="zh-CN" altLang="en-US"/>
          </a:p>
          <a:p>
            <a:pPr lvl="2"/>
            <a:r>
              <a:rPr lang="en-US" altLang="zh-CN"/>
              <a:t>riskLevel </a:t>
            </a:r>
            <a:r>
              <a:rPr lang="zh-CN" altLang="en-US"/>
              <a:t>地点风险等级</a:t>
            </a:r>
            <a:endParaRPr lang="zh-CN" altLang="en-US"/>
          </a:p>
          <a:p>
            <a:pPr lvl="1"/>
            <a:r>
              <a:rPr lang="zh-CN" altLang="en-US"/>
              <a:t>边类型</a:t>
            </a:r>
            <a:r>
              <a:rPr lang="en-US" altLang="zh-CN"/>
              <a:t>EdgeType edge[ ][ ]</a:t>
            </a:r>
            <a:endParaRPr lang="en-US" altLang="zh-CN"/>
          </a:p>
          <a:p>
            <a:pPr lvl="1"/>
            <a:r>
              <a:rPr lang="zh-CN" altLang="en-US"/>
              <a:t>顶点数</a:t>
            </a:r>
            <a:r>
              <a:rPr lang="en-US" altLang="zh-CN"/>
              <a:t>vn</a:t>
            </a:r>
            <a:endParaRPr lang="en-US" altLang="zh-CN"/>
          </a:p>
          <a:p>
            <a:pPr lvl="1"/>
            <a:r>
              <a:rPr lang="zh-CN" altLang="en-US"/>
              <a:t>边数</a:t>
            </a:r>
            <a:r>
              <a:rPr lang="en-US" altLang="zh-CN"/>
              <a:t>en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1460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zh-CN" altLang="en-US" sz="1800" dirty="0"/>
              <a:t>定义</a:t>
            </a:r>
            <a:r>
              <a:rPr lang="en-US" altLang="zh-CN" sz="1800" dirty="0"/>
              <a:t>show</a:t>
            </a:r>
            <a:r>
              <a:rPr lang="zh-CN" altLang="en-US" sz="1800" dirty="0"/>
              <a:t>（）函数，用于输出图的信息，显示目前已录入的地图地点；</a:t>
            </a:r>
            <a:endParaRPr lang="zh-CN" altLang="en-US" sz="1800" dirty="0"/>
          </a:p>
          <a:p>
            <a:pPr>
              <a:lnSpc>
                <a:spcPts val="2600"/>
              </a:lnSpc>
            </a:pPr>
            <a:r>
              <a:rPr lang="zh-CN" altLang="en-US" sz="1800" dirty="0"/>
              <a:t>定义</a:t>
            </a:r>
            <a:r>
              <a:rPr lang="en-US" altLang="zh-CN" sz="1800" dirty="0"/>
              <a:t>intro</a:t>
            </a:r>
            <a:r>
              <a:rPr lang="zh-CN" altLang="en-US" sz="1800" dirty="0"/>
              <a:t>（）函数，用于学生查询自己住址信息及其对应的编号；</a:t>
            </a:r>
            <a:endParaRPr lang="zh-CN" altLang="en-US" sz="1800" dirty="0"/>
          </a:p>
          <a:p>
            <a:pPr>
              <a:lnSpc>
                <a:spcPts val="2600"/>
              </a:lnSpc>
            </a:pPr>
            <a:r>
              <a:rPr lang="zh-CN" altLang="en-US" sz="1800" dirty="0"/>
              <a:t>定义</a:t>
            </a:r>
            <a:r>
              <a:rPr lang="en-US" altLang="zh-CN" sz="1800" dirty="0"/>
              <a:t>alter</a:t>
            </a:r>
            <a:r>
              <a:rPr lang="zh-CN" altLang="en-US" sz="1800" dirty="0"/>
              <a:t>（）函数，用于修改地图信息。修改分为两部分</a:t>
            </a:r>
            <a:r>
              <a:rPr lang="en-US" altLang="zh-CN" sz="1800" dirty="0"/>
              <a:t>——</a:t>
            </a:r>
            <a:r>
              <a:rPr lang="zh-CN" altLang="en-US" sz="1800" dirty="0"/>
              <a:t>修改地点名称和参考简介、修改地点风险等级；</a:t>
            </a:r>
            <a:endParaRPr lang="zh-CN" altLang="en-US" sz="1800" dirty="0"/>
          </a:p>
          <a:p>
            <a:pPr>
              <a:lnSpc>
                <a:spcPts val="2600"/>
              </a:lnSpc>
            </a:pPr>
            <a:r>
              <a:rPr lang="zh-CN" altLang="en-US" sz="1800" dirty="0"/>
              <a:t>定义</a:t>
            </a:r>
            <a:r>
              <a:rPr lang="en-US" altLang="zh-CN" sz="1800" dirty="0"/>
              <a:t>sortRisk</a:t>
            </a:r>
            <a:r>
              <a:rPr lang="zh-CN" altLang="en-US" sz="1800" dirty="0"/>
              <a:t>（）函数，用于对地图中各个地点进行风险排序，以便后续判断学生是否需要前往医院进行核酸检查；</a:t>
            </a:r>
            <a:endParaRPr lang="zh-CN" altLang="en-US" sz="1800" dirty="0"/>
          </a:p>
          <a:p>
            <a:pPr>
              <a:lnSpc>
                <a:spcPts val="2600"/>
              </a:lnSpc>
            </a:pPr>
            <a:r>
              <a:rPr lang="zh-CN" altLang="en-US" sz="1800" dirty="0"/>
              <a:t>管理员对地图的操作（为后续最短路操作提供最新信息）：</a:t>
            </a:r>
            <a:endParaRPr lang="zh-CN" altLang="en-US" sz="1800" dirty="0"/>
          </a:p>
          <a:p>
            <a:pPr lvl="1">
              <a:lnSpc>
                <a:spcPts val="2600"/>
              </a:lnSpc>
            </a:pPr>
            <a:r>
              <a:rPr lang="zh-CN" altLang="en-US" sz="1575" dirty="0"/>
              <a:t>定义addSpot（）函数，进行地图新地点的添加，便于对疫情最新情况的跟进；</a:t>
            </a:r>
            <a:endParaRPr lang="zh-CN" altLang="en-US" sz="1575" dirty="0"/>
          </a:p>
          <a:p>
            <a:pPr lvl="1">
              <a:lnSpc>
                <a:spcPts val="2600"/>
              </a:lnSpc>
            </a:pPr>
            <a:r>
              <a:rPr lang="zh-CN" altLang="en-US" sz="1575" dirty="0"/>
              <a:t>定义</a:t>
            </a:r>
            <a:r>
              <a:rPr lang="en-US" altLang="zh-CN" sz="1575" dirty="0"/>
              <a:t>delSpot</a:t>
            </a:r>
            <a:r>
              <a:rPr lang="zh-CN" altLang="en-US" sz="1575" dirty="0"/>
              <a:t>（）函数，</a:t>
            </a:r>
            <a:r>
              <a:rPr lang="zh-CN" altLang="en-US" sz="1575" dirty="0">
                <a:sym typeface="+mn-ea"/>
              </a:rPr>
              <a:t>进行地图已有地点的删除，便于对疫情最新情况的跟进；</a:t>
            </a:r>
            <a:endParaRPr lang="zh-CN" altLang="en-US" sz="1575" dirty="0">
              <a:sym typeface="+mn-ea"/>
            </a:endParaRPr>
          </a:p>
          <a:p>
            <a:pPr lvl="1">
              <a:lnSpc>
                <a:spcPts val="2600"/>
              </a:lnSpc>
            </a:pPr>
            <a:r>
              <a:rPr lang="zh-CN" altLang="en-US" sz="1575" dirty="0"/>
              <a:t>定义addPath（）函数，进行地图新道路的添加；</a:t>
            </a:r>
            <a:endParaRPr lang="zh-CN" altLang="en-US" sz="1575" dirty="0"/>
          </a:p>
          <a:p>
            <a:pPr lvl="1">
              <a:lnSpc>
                <a:spcPts val="2600"/>
              </a:lnSpc>
            </a:pPr>
            <a:r>
              <a:rPr lang="zh-CN" altLang="en-US" sz="1575" dirty="0"/>
              <a:t>定义delPath（）函数，进行地图已有道路的删除；</a:t>
            </a:r>
            <a:endParaRPr lang="zh-CN" altLang="en-US" sz="1575" dirty="0"/>
          </a:p>
          <a:p>
            <a:pPr marL="0" lvl="0" indent="0">
              <a:lnSpc>
                <a:spcPts val="26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Dijkstra</a:t>
            </a:r>
            <a:r>
              <a:rPr lang="zh-CN" altLang="en-US" b="1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4200" dirty="0"/>
              <a:t>基本思想</a:t>
            </a:r>
            <a:endParaRPr lang="en-US" altLang="zh-CN" sz="4200" dirty="0"/>
          </a:p>
          <a:p>
            <a:pPr marL="0" indent="0">
              <a:buNone/>
            </a:pPr>
            <a:r>
              <a:rPr lang="zh-CN" altLang="en-US" sz="3100" dirty="0"/>
              <a:t>① 通过</a:t>
            </a:r>
            <a:r>
              <a:rPr lang="en-US" altLang="zh-CN" sz="3100" dirty="0"/>
              <a:t>Dijkstra</a:t>
            </a:r>
            <a:r>
              <a:rPr lang="zh-CN" altLang="en-US" sz="3100" dirty="0"/>
              <a:t>计算图</a:t>
            </a:r>
            <a:r>
              <a:rPr lang="en-US" altLang="zh-CN" sz="3100" dirty="0"/>
              <a:t>G</a:t>
            </a:r>
            <a:r>
              <a:rPr lang="zh-CN" altLang="en-US" sz="3100" dirty="0"/>
              <a:t>中的最短路径时，需要指定起点</a:t>
            </a:r>
            <a:r>
              <a:rPr lang="en-US" altLang="zh-CN" sz="3100" dirty="0"/>
              <a:t>s(</a:t>
            </a:r>
            <a:r>
              <a:rPr lang="zh-CN" altLang="en-US" sz="3100" dirty="0"/>
              <a:t>即从顶点</a:t>
            </a:r>
            <a:r>
              <a:rPr lang="en-US" altLang="zh-CN" sz="3100" dirty="0"/>
              <a:t>s</a:t>
            </a:r>
            <a:r>
              <a:rPr lang="zh-CN" altLang="en-US" sz="3100" dirty="0"/>
              <a:t>开始计算</a:t>
            </a:r>
            <a:r>
              <a:rPr lang="en-US" altLang="zh-CN" sz="3100" dirty="0"/>
              <a:t>)</a:t>
            </a:r>
            <a:r>
              <a:rPr lang="zh-CN" altLang="en-US" sz="3100" dirty="0"/>
              <a:t>。</a:t>
            </a:r>
            <a:endParaRPr lang="en-US" altLang="zh-CN" sz="3100" dirty="0"/>
          </a:p>
          <a:p>
            <a:pPr marL="0" indent="0">
              <a:buNone/>
            </a:pP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/>
              <a:t>②此外，引进两个集合</a:t>
            </a:r>
            <a:r>
              <a:rPr lang="en-US" altLang="zh-CN" sz="3100" dirty="0"/>
              <a:t>S</a:t>
            </a:r>
            <a:r>
              <a:rPr lang="zh-CN" altLang="en-US" sz="3100" dirty="0"/>
              <a:t>和</a:t>
            </a:r>
            <a:r>
              <a:rPr lang="en-US" altLang="zh-CN" sz="3100" dirty="0"/>
              <a:t>U</a:t>
            </a:r>
            <a:r>
              <a:rPr lang="zh-CN" altLang="en-US" sz="3100" dirty="0"/>
              <a:t>。</a:t>
            </a:r>
            <a:r>
              <a:rPr lang="en-US" altLang="zh-CN" sz="3100" dirty="0"/>
              <a:t>S</a:t>
            </a:r>
            <a:r>
              <a:rPr lang="zh-CN" altLang="en-US" sz="3100" dirty="0"/>
              <a:t>的作用是记录已求出最短路径的顶点</a:t>
            </a:r>
            <a:r>
              <a:rPr lang="en-US" altLang="zh-CN" sz="3100" dirty="0"/>
              <a:t>(</a:t>
            </a:r>
            <a:r>
              <a:rPr lang="zh-CN" altLang="en-US" sz="3100" dirty="0"/>
              <a:t>以及相应的最短路径长度</a:t>
            </a:r>
            <a:r>
              <a:rPr lang="en-US" altLang="zh-CN" sz="3100" dirty="0"/>
              <a:t>)</a:t>
            </a:r>
            <a:r>
              <a:rPr lang="zh-CN" altLang="en-US" sz="3100" dirty="0"/>
              <a:t>，而</a:t>
            </a:r>
            <a:r>
              <a:rPr lang="en-US" altLang="zh-CN" sz="3100" dirty="0"/>
              <a:t>U</a:t>
            </a:r>
            <a:r>
              <a:rPr lang="zh-CN" altLang="en-US" sz="3100" dirty="0"/>
              <a:t>则是记录还未求出最短路径的顶点</a:t>
            </a:r>
            <a:r>
              <a:rPr lang="en-US" altLang="zh-CN" sz="3100" dirty="0"/>
              <a:t>(</a:t>
            </a:r>
            <a:r>
              <a:rPr lang="zh-CN" altLang="en-US" sz="3100" dirty="0"/>
              <a:t>以及该顶点到起点</a:t>
            </a:r>
            <a:r>
              <a:rPr lang="en-US" altLang="zh-CN" sz="3100" dirty="0"/>
              <a:t>s</a:t>
            </a:r>
            <a:r>
              <a:rPr lang="zh-CN" altLang="en-US" sz="3100" dirty="0"/>
              <a:t>的距离</a:t>
            </a:r>
            <a:r>
              <a:rPr lang="en-US" altLang="zh-CN" sz="3100" dirty="0"/>
              <a:t>)</a:t>
            </a:r>
            <a:r>
              <a:rPr lang="zh-CN" altLang="en-US" sz="3100" dirty="0"/>
              <a:t>。</a:t>
            </a:r>
            <a:endParaRPr lang="en-US" altLang="zh-CN" sz="3100" dirty="0"/>
          </a:p>
          <a:p>
            <a:pPr marL="0" indent="0">
              <a:buNone/>
            </a:pP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/>
              <a:t>③初始时，</a:t>
            </a:r>
            <a:r>
              <a:rPr lang="en-US" altLang="zh-CN" sz="3100" dirty="0"/>
              <a:t>S</a:t>
            </a:r>
            <a:r>
              <a:rPr lang="zh-CN" altLang="en-US" sz="3100" dirty="0"/>
              <a:t>中只有起点</a:t>
            </a:r>
            <a:r>
              <a:rPr lang="en-US" altLang="zh-CN" sz="3100" dirty="0"/>
              <a:t>s</a:t>
            </a:r>
            <a:r>
              <a:rPr lang="zh-CN" altLang="en-US" sz="3100" dirty="0"/>
              <a:t>；</a:t>
            </a:r>
            <a:r>
              <a:rPr lang="en-US" altLang="zh-CN" sz="3100" dirty="0"/>
              <a:t>U</a:t>
            </a:r>
            <a:r>
              <a:rPr lang="zh-CN" altLang="en-US" sz="3100" dirty="0"/>
              <a:t>中是除</a:t>
            </a:r>
            <a:r>
              <a:rPr lang="en-US" altLang="zh-CN" sz="3100" dirty="0"/>
              <a:t>s</a:t>
            </a:r>
            <a:r>
              <a:rPr lang="zh-CN" altLang="en-US" sz="3100" dirty="0"/>
              <a:t>之外的顶点，并且</a:t>
            </a:r>
            <a:r>
              <a:rPr lang="en-US" altLang="zh-CN" sz="3100" dirty="0"/>
              <a:t>U</a:t>
            </a:r>
            <a:r>
              <a:rPr lang="zh-CN" altLang="en-US" sz="3100" dirty="0"/>
              <a:t>中顶点的路径是”起点</a:t>
            </a:r>
            <a:r>
              <a:rPr lang="en-US" altLang="zh-CN" sz="3100" dirty="0"/>
              <a:t>s</a:t>
            </a:r>
            <a:r>
              <a:rPr lang="zh-CN" altLang="en-US" sz="3100" dirty="0"/>
              <a:t>到该顶点的路径”。然后，从</a:t>
            </a:r>
            <a:r>
              <a:rPr lang="en-US" altLang="zh-CN" sz="3100" dirty="0"/>
              <a:t>U</a:t>
            </a:r>
            <a:r>
              <a:rPr lang="zh-CN" altLang="en-US" sz="3100" dirty="0"/>
              <a:t>中找出路径最短的顶点，并将其加入到</a:t>
            </a:r>
            <a:r>
              <a:rPr lang="en-US" altLang="zh-CN" sz="3100" dirty="0"/>
              <a:t>S</a:t>
            </a:r>
            <a:r>
              <a:rPr lang="zh-CN" altLang="en-US" sz="3100" dirty="0"/>
              <a:t>中；接着，更新</a:t>
            </a:r>
            <a:r>
              <a:rPr lang="en-US" altLang="zh-CN" sz="3100" dirty="0"/>
              <a:t>U</a:t>
            </a:r>
            <a:r>
              <a:rPr lang="zh-CN" altLang="en-US" sz="3100" dirty="0"/>
              <a:t>中的顶点和顶点对应的路径。 然后，再从</a:t>
            </a:r>
            <a:r>
              <a:rPr lang="en-US" altLang="zh-CN" sz="3100" dirty="0"/>
              <a:t>U</a:t>
            </a:r>
            <a:r>
              <a:rPr lang="zh-CN" altLang="en-US" sz="3100" dirty="0"/>
              <a:t>中找出路径最短的顶点，并将其加入到</a:t>
            </a:r>
            <a:r>
              <a:rPr lang="en-US" altLang="zh-CN" sz="3100" dirty="0"/>
              <a:t>S</a:t>
            </a:r>
            <a:r>
              <a:rPr lang="zh-CN" altLang="en-US" sz="3100" dirty="0"/>
              <a:t>中；接着，更新</a:t>
            </a:r>
            <a:r>
              <a:rPr lang="en-US" altLang="zh-CN" sz="3100" dirty="0"/>
              <a:t>U</a:t>
            </a:r>
            <a:r>
              <a:rPr lang="zh-CN" altLang="en-US" sz="3100" dirty="0"/>
              <a:t>中的顶点和顶点对应的路径。 </a:t>
            </a:r>
            <a:r>
              <a:rPr lang="en-US" altLang="zh-CN" sz="3100" dirty="0"/>
              <a:t>… </a:t>
            </a:r>
            <a:r>
              <a:rPr lang="zh-CN" altLang="en-US" sz="3100" dirty="0"/>
              <a:t>重复该操作，直到遍历完所有顶点。</a:t>
            </a:r>
            <a:endParaRPr lang="zh-CN" altLang="en-US" sz="3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Dijkstra</a:t>
            </a:r>
            <a:r>
              <a:rPr lang="zh-CN" altLang="en-US" b="1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操作步骤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①初始时，</a:t>
            </a:r>
            <a:r>
              <a:rPr lang="en-US" altLang="zh-CN" sz="2000" dirty="0"/>
              <a:t>S</a:t>
            </a:r>
            <a:r>
              <a:rPr lang="zh-CN" altLang="en-US" sz="2000" dirty="0"/>
              <a:t>只包含起点</a:t>
            </a:r>
            <a:r>
              <a:rPr lang="en-US" altLang="zh-CN" sz="2000" dirty="0"/>
              <a:t>s</a:t>
            </a:r>
            <a:r>
              <a:rPr lang="zh-CN" altLang="en-US" sz="2000" dirty="0"/>
              <a:t>；</a:t>
            </a:r>
            <a:r>
              <a:rPr lang="en-US" altLang="zh-CN" sz="2000" dirty="0"/>
              <a:t>U</a:t>
            </a:r>
            <a:r>
              <a:rPr lang="zh-CN" altLang="en-US" sz="2000" dirty="0"/>
              <a:t>包含除</a:t>
            </a:r>
            <a:r>
              <a:rPr lang="en-US" altLang="zh-CN" sz="2000" dirty="0"/>
              <a:t>s</a:t>
            </a:r>
            <a:r>
              <a:rPr lang="zh-CN" altLang="en-US" sz="2000" dirty="0"/>
              <a:t>外的其他顶点，且</a:t>
            </a:r>
            <a:r>
              <a:rPr lang="en-US" altLang="zh-CN" sz="2000" dirty="0"/>
              <a:t>U</a:t>
            </a:r>
            <a:r>
              <a:rPr lang="zh-CN" altLang="en-US" sz="2000" dirty="0"/>
              <a:t>中顶点的距离为”起点</a:t>
            </a:r>
            <a:r>
              <a:rPr lang="en-US" altLang="zh-CN" sz="2000" dirty="0"/>
              <a:t>s</a:t>
            </a:r>
            <a:r>
              <a:rPr lang="zh-CN" altLang="en-US" sz="2000" dirty="0"/>
              <a:t>到该顶点的距离”</a:t>
            </a:r>
            <a:r>
              <a:rPr lang="en-US" altLang="zh-CN" sz="2000" dirty="0"/>
              <a:t>[</a:t>
            </a:r>
            <a:r>
              <a:rPr lang="zh-CN" altLang="en-US" sz="2000" dirty="0"/>
              <a:t>例如，</a:t>
            </a:r>
            <a:r>
              <a:rPr lang="en-US" altLang="zh-CN" sz="2000" dirty="0"/>
              <a:t>U</a:t>
            </a:r>
            <a:r>
              <a:rPr lang="zh-CN" altLang="en-US" sz="2000" dirty="0"/>
              <a:t>中顶点</a:t>
            </a:r>
            <a:r>
              <a:rPr lang="en-US" altLang="zh-CN" sz="2000" dirty="0"/>
              <a:t>v</a:t>
            </a:r>
            <a:r>
              <a:rPr lang="zh-CN" altLang="en-US" sz="2000" dirty="0"/>
              <a:t>的距离为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s,v</a:t>
            </a:r>
            <a:r>
              <a:rPr lang="en-US" altLang="zh-CN" sz="2000" dirty="0"/>
              <a:t>)</a:t>
            </a:r>
            <a:r>
              <a:rPr lang="zh-CN" altLang="en-US" sz="2000" dirty="0"/>
              <a:t>的长度，然后</a:t>
            </a: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zh-CN" altLang="en-US" sz="2000" dirty="0"/>
              <a:t>不相邻，则</a:t>
            </a:r>
            <a:r>
              <a:rPr lang="en-US" altLang="zh-CN" sz="2000" dirty="0"/>
              <a:t>v</a:t>
            </a:r>
            <a:r>
              <a:rPr lang="zh-CN" altLang="en-US" sz="2000" dirty="0"/>
              <a:t>的距离为∞</a:t>
            </a:r>
            <a:r>
              <a:rPr lang="en-US" altLang="zh-CN" sz="2000" dirty="0"/>
              <a:t>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②从</a:t>
            </a:r>
            <a:r>
              <a:rPr lang="en-US" altLang="zh-CN" sz="2000" dirty="0"/>
              <a:t>U</a:t>
            </a:r>
            <a:r>
              <a:rPr lang="zh-CN" altLang="en-US" sz="2000" dirty="0"/>
              <a:t>中选出”距离最短的顶点</a:t>
            </a:r>
            <a:r>
              <a:rPr lang="en-US" altLang="zh-CN" sz="2000" dirty="0"/>
              <a:t>k”</a:t>
            </a:r>
            <a:r>
              <a:rPr lang="zh-CN" altLang="en-US" sz="2000" dirty="0"/>
              <a:t>，并将顶点</a:t>
            </a:r>
            <a:r>
              <a:rPr lang="en-US" altLang="zh-CN" sz="2000" dirty="0"/>
              <a:t>k</a:t>
            </a:r>
            <a:r>
              <a:rPr lang="zh-CN" altLang="en-US" sz="2000" dirty="0"/>
              <a:t>加入到</a:t>
            </a:r>
            <a:r>
              <a:rPr lang="en-US" altLang="zh-CN" sz="2000" dirty="0"/>
              <a:t>S</a:t>
            </a:r>
            <a:r>
              <a:rPr lang="zh-CN" altLang="en-US" sz="2000" dirty="0"/>
              <a:t>中；同时，从</a:t>
            </a:r>
            <a:r>
              <a:rPr lang="en-US" altLang="zh-CN" sz="2000" dirty="0"/>
              <a:t>U</a:t>
            </a:r>
            <a:r>
              <a:rPr lang="zh-CN" altLang="en-US" sz="2000" dirty="0"/>
              <a:t>中移除顶点</a:t>
            </a:r>
            <a:r>
              <a:rPr lang="en-US" altLang="zh-CN" sz="2000" dirty="0"/>
              <a:t>k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③更新</a:t>
            </a:r>
            <a:r>
              <a:rPr lang="en-US" altLang="zh-CN" sz="2000" dirty="0"/>
              <a:t>U</a:t>
            </a:r>
            <a:r>
              <a:rPr lang="zh-CN" altLang="en-US" sz="2000" dirty="0"/>
              <a:t>中各个顶点到起点</a:t>
            </a:r>
            <a:r>
              <a:rPr lang="en-US" altLang="zh-CN" sz="2000" dirty="0"/>
              <a:t>s</a:t>
            </a:r>
            <a:r>
              <a:rPr lang="zh-CN" altLang="en-US" sz="2000" dirty="0"/>
              <a:t>的距离。之所以更新</a:t>
            </a:r>
            <a:r>
              <a:rPr lang="en-US" altLang="zh-CN" sz="2000" dirty="0"/>
              <a:t>U</a:t>
            </a:r>
            <a:r>
              <a:rPr lang="zh-CN" altLang="en-US" sz="2000" dirty="0"/>
              <a:t>中顶点的距离，是由于上一步中确定了</a:t>
            </a:r>
            <a:r>
              <a:rPr lang="en-US" altLang="zh-CN" sz="2000" dirty="0"/>
              <a:t>k</a:t>
            </a:r>
            <a:r>
              <a:rPr lang="zh-CN" altLang="en-US" sz="2000" dirty="0"/>
              <a:t>是求出最短路径的顶点，从而可以利用</a:t>
            </a:r>
            <a:r>
              <a:rPr lang="en-US" altLang="zh-CN" sz="2000" dirty="0"/>
              <a:t>k</a:t>
            </a:r>
            <a:r>
              <a:rPr lang="zh-CN" altLang="en-US" sz="2000" dirty="0"/>
              <a:t>来更新其它顶点的距离；例如，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s,v</a:t>
            </a:r>
            <a:r>
              <a:rPr lang="en-US" altLang="zh-CN" sz="2000" dirty="0"/>
              <a:t>)</a:t>
            </a:r>
            <a:r>
              <a:rPr lang="zh-CN" altLang="en-US" sz="2000" dirty="0"/>
              <a:t>的距离可能大于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s,k</a:t>
            </a:r>
            <a:r>
              <a:rPr lang="en-US" altLang="zh-CN" sz="2000" dirty="0"/>
              <a:t>)+(</a:t>
            </a:r>
            <a:r>
              <a:rPr lang="en-US" altLang="zh-CN" sz="2000" dirty="0" err="1"/>
              <a:t>k,v</a:t>
            </a:r>
            <a:r>
              <a:rPr lang="en-US" altLang="zh-CN" sz="2000" dirty="0"/>
              <a:t>)</a:t>
            </a:r>
            <a:r>
              <a:rPr lang="zh-CN" altLang="en-US" sz="2000" dirty="0"/>
              <a:t>的距离。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④重复步骤</a:t>
            </a:r>
            <a:r>
              <a:rPr lang="en-US" altLang="zh-CN" sz="2000" dirty="0"/>
              <a:t>(2)</a:t>
            </a:r>
            <a:r>
              <a:rPr lang="zh-CN" altLang="en-US" sz="2000" dirty="0"/>
              <a:t>和</a:t>
            </a:r>
            <a:r>
              <a:rPr lang="en-US" altLang="zh-CN" sz="2000" dirty="0"/>
              <a:t>(3)</a:t>
            </a:r>
            <a:r>
              <a:rPr lang="zh-CN" altLang="en-US" sz="2000" dirty="0"/>
              <a:t>，直到遍历完所有顶点。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Floyd</a:t>
            </a:r>
            <a:r>
              <a:rPr lang="zh-CN" altLang="en-US" b="1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对于从</a:t>
            </a:r>
            <a:r>
              <a:rPr lang="en-US" altLang="zh-CN" sz="2400" dirty="0"/>
              <a:t>vi</a:t>
            </a:r>
            <a:r>
              <a:rPr lang="zh-CN" altLang="en-US" sz="2400" dirty="0"/>
              <a:t>到</a:t>
            </a:r>
            <a:r>
              <a:rPr lang="en-US" altLang="zh-CN" sz="2400" dirty="0" err="1"/>
              <a:t>vj</a:t>
            </a:r>
            <a:r>
              <a:rPr lang="zh-CN" altLang="en-US" sz="2400" dirty="0"/>
              <a:t>的弧，进行</a:t>
            </a:r>
            <a:r>
              <a:rPr lang="en-US" altLang="zh-CN" sz="2400" dirty="0"/>
              <a:t>n</a:t>
            </a:r>
            <a:r>
              <a:rPr lang="zh-CN" altLang="en-US" sz="2400" dirty="0"/>
              <a:t>次试探：首先考虑路径</a:t>
            </a:r>
            <a:r>
              <a:rPr lang="en-US" altLang="zh-CN" sz="2400" dirty="0"/>
              <a:t>vi,v0,vj</a:t>
            </a:r>
            <a:r>
              <a:rPr lang="zh-CN" altLang="en-US" sz="2400" dirty="0"/>
              <a:t>是否存在，如果存在，则比较</a:t>
            </a:r>
            <a:r>
              <a:rPr lang="en-US" altLang="zh-CN" sz="2400" dirty="0" err="1"/>
              <a:t>vi,vj</a:t>
            </a:r>
            <a:r>
              <a:rPr lang="zh-CN" altLang="en-US" sz="2400" dirty="0"/>
              <a:t>和</a:t>
            </a:r>
            <a:r>
              <a:rPr lang="en-US" altLang="zh-CN" sz="2400" dirty="0"/>
              <a:t>vi,v0,vj</a:t>
            </a:r>
            <a:r>
              <a:rPr lang="zh-CN" altLang="en-US" sz="2400" dirty="0"/>
              <a:t>的路径长度，取较短者为从</a:t>
            </a:r>
            <a:r>
              <a:rPr lang="en-US" altLang="zh-CN" sz="2400" dirty="0"/>
              <a:t>vi</a:t>
            </a:r>
            <a:r>
              <a:rPr lang="zh-CN" altLang="en-US" sz="2400" dirty="0"/>
              <a:t>到</a:t>
            </a:r>
            <a:r>
              <a:rPr lang="en-US" altLang="zh-CN" sz="2400" dirty="0" err="1"/>
              <a:t>vj</a:t>
            </a:r>
            <a:r>
              <a:rPr lang="zh-CN" altLang="en-US" sz="2400" dirty="0"/>
              <a:t>的中间顶点的序号不大于</a:t>
            </a:r>
            <a:r>
              <a:rPr lang="en-US" altLang="zh-CN" sz="2400" dirty="0"/>
              <a:t>0</a:t>
            </a:r>
            <a:r>
              <a:rPr lang="zh-CN" altLang="en-US" sz="2400" dirty="0"/>
              <a:t>的最短路径。在路径上再增加一个顶点</a:t>
            </a:r>
            <a:r>
              <a:rPr lang="en-US" altLang="zh-CN" sz="2400" dirty="0"/>
              <a:t>v1</a:t>
            </a:r>
            <a:r>
              <a:rPr lang="zh-CN" altLang="en-US" sz="2400" dirty="0"/>
              <a:t>，依此类推，在经过</a:t>
            </a:r>
            <a:r>
              <a:rPr lang="en-US" altLang="zh-CN" sz="2400" dirty="0"/>
              <a:t>n</a:t>
            </a:r>
            <a:r>
              <a:rPr lang="zh-CN" altLang="en-US" sz="2400" dirty="0"/>
              <a:t>次比较后，最后求得的必是从顶点</a:t>
            </a:r>
            <a:r>
              <a:rPr lang="en-US" altLang="zh-CN" sz="2400" dirty="0"/>
              <a:t>vi</a:t>
            </a:r>
            <a:r>
              <a:rPr lang="zh-CN" altLang="en-US" sz="2400" dirty="0"/>
              <a:t>到顶点</a:t>
            </a:r>
            <a:r>
              <a:rPr lang="en-US" altLang="zh-CN" sz="2400" dirty="0" err="1"/>
              <a:t>vj</a:t>
            </a:r>
            <a:r>
              <a:rPr lang="zh-CN" altLang="en-US" sz="2400" dirty="0"/>
              <a:t>的最短路径。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Floyd</a:t>
            </a:r>
            <a:r>
              <a:rPr lang="zh-CN" altLang="en-US" b="1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设计数据结构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、图的存储结构：带权的邻接矩阵存储结构  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、数组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[n][n]</a:t>
            </a:r>
            <a:r>
              <a:rPr lang="zh-CN" altLang="en-US" sz="2400" dirty="0"/>
              <a:t>：存放在迭代过程中求得的最短路径长度。迭代公式：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 descr="手机屏幕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4597137"/>
            <a:ext cx="8111174" cy="1564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北京新发地批发市场突发疫情，周边多个居民区受到影响。现北京大兴区一学校对学生进行疫情信息的录入和管理。</a:t>
            </a:r>
            <a:endParaRPr lang="zh-CN" altLang="en-US"/>
          </a:p>
          <a:p>
            <a:r>
              <a:rPr lang="zh-CN" altLang="en-US">
                <a:sym typeface="+mn-ea"/>
              </a:rPr>
              <a:t>选择新发地批发市场周围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个居民区和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所医院进行建图。</a:t>
            </a:r>
            <a:endParaRPr lang="zh-CN" altLang="en-US"/>
          </a:p>
          <a:p>
            <a:r>
              <a:rPr lang="zh-CN" altLang="en-US">
                <a:sym typeface="+mn-ea"/>
              </a:rPr>
              <a:t>地址、距离都为真实数据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简单选择排序</a:t>
            </a:r>
            <a:r>
              <a:rPr lang="en-US" altLang="zh-CN" dirty="0" err="1"/>
              <a:t>SelectSort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定义一个</a:t>
            </a:r>
            <a:r>
              <a:rPr lang="en-US" altLang="zh-CN" dirty="0"/>
              <a:t>Risk</a:t>
            </a:r>
            <a:r>
              <a:rPr lang="zh-CN" altLang="en-US" dirty="0"/>
              <a:t>类，用于存放图结构以及按照图的</a:t>
            </a:r>
            <a:r>
              <a:rPr lang="en-US" altLang="zh-CN" dirty="0" err="1"/>
              <a:t>riskLevel</a:t>
            </a:r>
            <a:r>
              <a:rPr lang="zh-CN" altLang="en-US" dirty="0"/>
              <a:t>对图的结点的序号进行从大到小排序的数组</a:t>
            </a:r>
            <a:r>
              <a:rPr lang="en-US" altLang="zh-CN" dirty="0"/>
              <a:t>danger</a:t>
            </a:r>
            <a:endParaRPr lang="en-US" altLang="zh-CN" dirty="0"/>
          </a:p>
          <a:p>
            <a:endParaRPr lang="en-US" altLang="zh-CN" dirty="0"/>
          </a:p>
          <a:p>
            <a:r>
              <a:rPr lang="nn-NO" altLang="zh-CN" dirty="0"/>
              <a:t>for (i = 0; i &lt; n - 1; ++i)</a:t>
            </a:r>
            <a:endParaRPr lang="nn-NO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k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for (j = </a:t>
            </a:r>
            <a:r>
              <a:rPr lang="en-US" altLang="zh-CN" dirty="0" err="1"/>
              <a:t>i</a:t>
            </a:r>
            <a:r>
              <a:rPr lang="en-US" altLang="zh-CN" dirty="0"/>
              <a:t> + 1; j &lt; n; ++j)</a:t>
            </a:r>
            <a:endParaRPr lang="en-US" altLang="zh-CN" dirty="0"/>
          </a:p>
          <a:p>
            <a:r>
              <a:rPr lang="en-US" altLang="zh-CN" dirty="0"/>
              <a:t>        if (</a:t>
            </a:r>
            <a:r>
              <a:rPr lang="en-US" altLang="zh-CN" dirty="0" err="1"/>
              <a:t>X.vex</a:t>
            </a:r>
            <a:r>
              <a:rPr lang="en-US" altLang="zh-CN" dirty="0"/>
              <a:t>[j].</a:t>
            </a:r>
            <a:r>
              <a:rPr lang="en-US" altLang="zh-CN" dirty="0" err="1"/>
              <a:t>riskLevel</a:t>
            </a:r>
            <a:r>
              <a:rPr lang="en-US" altLang="zh-CN" dirty="0"/>
              <a:t> &gt; </a:t>
            </a:r>
            <a:r>
              <a:rPr lang="en-US" altLang="zh-CN" dirty="0" err="1"/>
              <a:t>X.vex</a:t>
            </a:r>
            <a:r>
              <a:rPr lang="en-US" altLang="zh-CN" dirty="0"/>
              <a:t>[k].</a:t>
            </a:r>
            <a:r>
              <a:rPr lang="en-US" altLang="zh-CN" dirty="0" err="1"/>
              <a:t>riskLevel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    k = j;//</a:t>
            </a:r>
            <a:r>
              <a:rPr lang="zh-CN" altLang="en-US" dirty="0"/>
              <a:t>用</a:t>
            </a:r>
            <a:r>
              <a:rPr lang="en-US" altLang="zh-CN" dirty="0"/>
              <a:t>k</a:t>
            </a:r>
            <a:r>
              <a:rPr lang="zh-CN" altLang="en-US" dirty="0"/>
              <a:t>来记录最大数的下标</a:t>
            </a:r>
            <a:endParaRPr lang="zh-CN" altLang="en-US" dirty="0"/>
          </a:p>
          <a:p>
            <a:r>
              <a:rPr lang="en-US" altLang="zh-CN" dirty="0"/>
              <a:t>    if (k !=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{</a:t>
            </a:r>
            <a:endParaRPr lang="en-US" altLang="zh-CN" dirty="0"/>
          </a:p>
          <a:p>
            <a:r>
              <a:rPr lang="en-US" altLang="zh-CN" dirty="0"/>
              <a:t>        temp = danger[k];//</a:t>
            </a:r>
            <a:r>
              <a:rPr lang="zh-CN" altLang="en-US" dirty="0"/>
              <a:t>将找到的最大数与此轮循环第一个数做交换</a:t>
            </a:r>
            <a:endParaRPr lang="zh-CN" altLang="en-US" dirty="0"/>
          </a:p>
          <a:p>
            <a:r>
              <a:rPr lang="en-US" altLang="zh-CN" dirty="0"/>
              <a:t>        danger[k] = danger[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        danger[</a:t>
            </a:r>
            <a:r>
              <a:rPr lang="en-US" altLang="zh-CN" dirty="0" err="1"/>
              <a:t>i</a:t>
            </a:r>
            <a:r>
              <a:rPr lang="en-US" altLang="zh-CN" dirty="0"/>
              <a:t>] = temp;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Stu( 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管理员系统（宏定义密码</a:t>
            </a:r>
            <a:r>
              <a:rPr lang="en-US" altLang="zh-CN" dirty="0"/>
              <a:t>18cufers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Admin( )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/>
              <a:t>双系统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0-06-18 下午3.14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39" y="1104424"/>
            <a:ext cx="5265420" cy="4649153"/>
          </a:xfrm>
          <a:prstGeom prst="rect">
            <a:avLst/>
          </a:prstGeom>
        </p:spPr>
      </p:pic>
      <p:pic>
        <p:nvPicPr>
          <p:cNvPr id="6" name="图片 5" descr="截屏2020-06-18 下午3.18.51"/>
          <p:cNvPicPr>
            <a:picLocks noChangeAspect="1"/>
          </p:cNvPicPr>
          <p:nvPr/>
        </p:nvPicPr>
        <p:blipFill>
          <a:blip r:embed="rId2"/>
          <a:srcRect l="2963" r="19722"/>
          <a:stretch>
            <a:fillRect/>
          </a:stretch>
        </p:blipFill>
        <p:spPr>
          <a:xfrm>
            <a:off x="5653564" y="1104424"/>
            <a:ext cx="1599724" cy="3871436"/>
          </a:xfrm>
          <a:prstGeom prst="rect">
            <a:avLst/>
          </a:prstGeom>
        </p:spPr>
      </p:pic>
      <p:pic>
        <p:nvPicPr>
          <p:cNvPr id="7" name="图片 6" descr="截屏2020-06-18 下午3.19.14"/>
          <p:cNvPicPr>
            <a:picLocks noChangeAspect="1"/>
          </p:cNvPicPr>
          <p:nvPr/>
        </p:nvPicPr>
        <p:blipFill>
          <a:blip r:embed="rId3"/>
          <a:srcRect t="790" r="20069"/>
          <a:stretch>
            <a:fillRect/>
          </a:stretch>
        </p:blipFill>
        <p:spPr>
          <a:xfrm>
            <a:off x="7253288" y="1104424"/>
            <a:ext cx="1650683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截屏2020-06-23 下午9.38.29"/>
          <p:cNvPicPr>
            <a:picLocks noChangeAspect="1"/>
          </p:cNvPicPr>
          <p:nvPr/>
        </p:nvPicPr>
        <p:blipFill>
          <a:blip r:embed="rId1"/>
          <a:srcRect l="1608" r="2053"/>
          <a:stretch>
            <a:fillRect/>
          </a:stretch>
        </p:blipFill>
        <p:spPr>
          <a:xfrm>
            <a:off x="9525" y="622300"/>
            <a:ext cx="9124315" cy="5313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76530" y="342265"/>
          <a:ext cx="8790940" cy="5728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" name="图片 5" descr="截屏2020-06-23 下午10.19.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240" y="4341495"/>
            <a:ext cx="1464310" cy="76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600200"/>
            <a:ext cx="76328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用户系统：</a:t>
            </a:r>
            <a:endParaRPr lang="en-US" altLang="zh-CN" sz="2200" dirty="0"/>
          </a:p>
          <a:p>
            <a:r>
              <a:rPr lang="zh-CN" altLang="en-US" sz="2200" dirty="0"/>
              <a:t>查找所属地点到附近医院的最短路径，以及查看任意两个地点之间的最短路径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管理员系统：</a:t>
            </a:r>
            <a:endParaRPr lang="en-US" altLang="zh-CN" sz="2200" dirty="0"/>
          </a:p>
          <a:p>
            <a:r>
              <a:rPr lang="zh-CN" altLang="en-US" sz="2200" dirty="0"/>
              <a:t>学校系统：查看重点关注的班级以及需要去医院的学生，实现增删查改等功能</a:t>
            </a:r>
            <a:endParaRPr lang="en-US" altLang="zh-CN" sz="2200" dirty="0"/>
          </a:p>
          <a:p>
            <a:r>
              <a:rPr lang="zh-CN" altLang="en-US" sz="2200" dirty="0"/>
              <a:t>地图系统：对地址信息进行增删查改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学生系统：</a:t>
            </a:r>
            <a:endParaRPr lang="en-US" altLang="zh-CN" sz="2200" dirty="0"/>
          </a:p>
          <a:p>
            <a:r>
              <a:rPr lang="zh-CN" altLang="en-US" sz="2200" dirty="0"/>
              <a:t>查看自己是否需要去医院，以及查看附近的小区和医院</a:t>
            </a:r>
            <a:endParaRPr lang="zh-CN" altLang="en-US" sz="2200" dirty="0"/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学校系统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00200"/>
            <a:ext cx="784887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用到的数据结构：</a:t>
            </a:r>
            <a:endParaRPr lang="en-US" altLang="zh-CN" dirty="0"/>
          </a:p>
          <a:p>
            <a:r>
              <a:rPr lang="zh-CN" altLang="en-US" dirty="0"/>
              <a:t>顺序表</a:t>
            </a:r>
            <a:r>
              <a:rPr lang="en-US" altLang="zh-CN" dirty="0" err="1"/>
              <a:t>SqList</a:t>
            </a:r>
            <a:r>
              <a:rPr lang="zh-CN" altLang="en-US" dirty="0"/>
              <a:t>（存放每个班级的学生）</a:t>
            </a:r>
            <a:endParaRPr lang="en-US" altLang="zh-CN" dirty="0"/>
          </a:p>
          <a:p>
            <a:r>
              <a:rPr lang="zh-CN" altLang="en-US" dirty="0"/>
              <a:t>顺序栈</a:t>
            </a:r>
            <a:r>
              <a:rPr lang="en-US" altLang="zh-CN" dirty="0" err="1"/>
              <a:t>SqStack</a:t>
            </a:r>
            <a:r>
              <a:rPr lang="zh-CN" altLang="en-US" dirty="0"/>
              <a:t>（存放每个班级需要去医院检查的学生）</a:t>
            </a:r>
            <a:endParaRPr lang="en-US" altLang="zh-CN" dirty="0"/>
          </a:p>
          <a:p>
            <a:r>
              <a:rPr lang="zh-CN" altLang="en-US" dirty="0"/>
              <a:t>顺序队列</a:t>
            </a:r>
            <a:r>
              <a:rPr lang="en-US" altLang="zh-CN" dirty="0" err="1"/>
              <a:t>SqQueue</a:t>
            </a:r>
            <a:r>
              <a:rPr lang="zh-CN" altLang="en-US" dirty="0"/>
              <a:t>（存放每个年级重点关注的班级（即有需要去医院检查的学生的班级））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1460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zh-CN" altLang="en-US" sz="1800" dirty="0"/>
              <a:t>定义一个</a:t>
            </a:r>
            <a:r>
              <a:rPr lang="en-US" altLang="zh-CN" sz="1800" dirty="0"/>
              <a:t>People</a:t>
            </a:r>
            <a:r>
              <a:rPr lang="zh-CN" altLang="en-US" sz="1800" dirty="0"/>
              <a:t>类存放学生信息，包括学生</a:t>
            </a:r>
            <a:r>
              <a:rPr lang="en-US" altLang="zh-CN" sz="1800" dirty="0"/>
              <a:t>ID</a:t>
            </a:r>
            <a:r>
              <a:rPr lang="zh-CN" altLang="en-US" sz="1800" dirty="0"/>
              <a:t>、姓名、性别、住址以及最新体温，根据住址和最新体温确定学生是否需去医院检查；</a:t>
            </a:r>
            <a:endParaRPr lang="en-US" altLang="zh-CN" sz="1800" dirty="0"/>
          </a:p>
          <a:p>
            <a:pPr>
              <a:lnSpc>
                <a:spcPts val="2600"/>
              </a:lnSpc>
            </a:pPr>
            <a:r>
              <a:rPr lang="zh-CN" altLang="en-US" sz="1800" dirty="0"/>
              <a:t>定义一个</a:t>
            </a:r>
            <a:r>
              <a:rPr lang="en-US" altLang="zh-CN" sz="1800" dirty="0"/>
              <a:t>Class</a:t>
            </a:r>
            <a:r>
              <a:rPr lang="zh-CN" altLang="en-US" sz="1800" dirty="0"/>
              <a:t>类存放每个班级的学生实例（类的组合），该类中用一个栈作为成员变量来存放建议去医院检查的学生，该类可以完成增加、删除学生、增加怀疑的学生、删除怀疑的学生修改学生信息、显示怀疑的学生等操作；</a:t>
            </a:r>
            <a:endParaRPr lang="en-US" altLang="zh-CN" sz="1800" dirty="0"/>
          </a:p>
          <a:p>
            <a:pPr>
              <a:lnSpc>
                <a:spcPts val="2600"/>
              </a:lnSpc>
            </a:pPr>
            <a:r>
              <a:rPr lang="zh-CN" altLang="en-US" sz="1800" dirty="0"/>
              <a:t>定义一个</a:t>
            </a:r>
            <a:r>
              <a:rPr lang="en-US" altLang="zh-CN" sz="1800" dirty="0"/>
              <a:t>Grade</a:t>
            </a:r>
            <a:r>
              <a:rPr lang="zh-CN" altLang="en-US" sz="1800" dirty="0"/>
              <a:t>类存放每个年级的班级实例（类的组合），该类中用一个队列来存放须重点关注的班级，并可以完成增加关注的班级、删除怀疑的班级、显示关注的班级等操作；</a:t>
            </a:r>
            <a:endParaRPr lang="en-US" altLang="zh-CN" sz="1800" dirty="0"/>
          </a:p>
          <a:p>
            <a:pPr>
              <a:lnSpc>
                <a:spcPts val="2600"/>
              </a:lnSpc>
            </a:pPr>
            <a:r>
              <a:rPr lang="zh-CN" altLang="en-US" sz="1800" dirty="0"/>
              <a:t>定义一个</a:t>
            </a:r>
            <a:r>
              <a:rPr lang="en-US" altLang="zh-CN" sz="1800" dirty="0"/>
              <a:t>School</a:t>
            </a:r>
            <a:r>
              <a:rPr lang="zh-CN" altLang="en-US" sz="1800" dirty="0"/>
              <a:t>类存放班级（</a:t>
            </a:r>
            <a:r>
              <a:rPr lang="en-US" altLang="zh-CN" sz="1800" dirty="0"/>
              <a:t>Class</a:t>
            </a:r>
            <a:r>
              <a:rPr lang="zh-CN" altLang="en-US" sz="1800" dirty="0"/>
              <a:t>实例的二维数组）、年级（</a:t>
            </a:r>
            <a:r>
              <a:rPr lang="en-US" altLang="zh-CN" sz="1800" dirty="0"/>
              <a:t>Grade</a:t>
            </a:r>
            <a:r>
              <a:rPr lang="zh-CN" altLang="en-US" sz="1800" dirty="0"/>
              <a:t>类的一维数组）、每个班学生数量、总学生数量等信息，并可以完成对每个班级的增删改查等操作，便于管理员使用；</a:t>
            </a:r>
            <a:endParaRPr lang="en-US" altLang="zh-CN" sz="1800" dirty="0"/>
          </a:p>
          <a:p>
            <a:pPr>
              <a:lnSpc>
                <a:spcPts val="2600"/>
              </a:lnSpc>
            </a:pPr>
            <a:r>
              <a:rPr lang="zh-CN" altLang="en-US" sz="1800" dirty="0"/>
              <a:t>定义从</a:t>
            </a:r>
            <a:r>
              <a:rPr lang="en-US" altLang="zh-CN" sz="1800" dirty="0"/>
              <a:t>txt</a:t>
            </a:r>
            <a:r>
              <a:rPr lang="zh-CN" altLang="en-US" sz="1800" dirty="0"/>
              <a:t>文件读入学生信息，记录每个班学生数量并创建学生实例和班级、年级、学校实例的函数；在源文件中实现读入文件信息并创建上述实例，并提供用户接口以完成增删查改等操作。</a:t>
            </a:r>
            <a:endParaRPr lang="en-US" altLang="zh-CN" sz="18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00200"/>
            <a:ext cx="7776864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从文件读入学生信息并根据这些信息建立学生、班级、年级和学校的实例，判断每个学生是否建议去医院；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建立每个班需要去医院的学生的栈、每个年级需要重点关注的班级的队列，并显示这些信息供管理员查看；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管理员可以增加学生、删除学生、修改学生信息，以及修改社区地址信息，并据此更新关注的班级和建议去医院的学生栈。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3000</Words>
  <Application>WPS 演示</Application>
  <PresentationFormat>全屏显示(4:3)</PresentationFormat>
  <Paragraphs>196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方正书宋_GBK</vt:lpstr>
      <vt:lpstr>Wingdings</vt:lpstr>
      <vt:lpstr>圆体-简</vt:lpstr>
      <vt:lpstr>宋体</vt:lpstr>
      <vt:lpstr>汉仪书宋二KW</vt:lpstr>
      <vt:lpstr>Calibri</vt:lpstr>
      <vt:lpstr>Helvetica Neue</vt:lpstr>
      <vt:lpstr>微软雅黑</vt:lpstr>
      <vt:lpstr>汉仪旗黑KW</vt:lpstr>
      <vt:lpstr>Arial Unicode MS</vt:lpstr>
      <vt:lpstr>Office 主题</vt:lpstr>
      <vt:lpstr>学校疫情防控管理系统</vt:lpstr>
      <vt:lpstr>背景</vt:lpstr>
      <vt:lpstr>PowerPoint 演示文稿</vt:lpstr>
      <vt:lpstr>PowerPoint 演示文稿</vt:lpstr>
      <vt:lpstr>PowerPoint 演示文稿</vt:lpstr>
      <vt:lpstr>功能</vt:lpstr>
      <vt:lpstr>学校系统</vt:lpstr>
      <vt:lpstr>设计思路</vt:lpstr>
      <vt:lpstr>实现功能</vt:lpstr>
      <vt:lpstr>People 类</vt:lpstr>
      <vt:lpstr>Class 类</vt:lpstr>
      <vt:lpstr>Grade 类</vt:lpstr>
      <vt:lpstr>School 类</vt:lpstr>
      <vt:lpstr>地图系统</vt:lpstr>
      <vt:lpstr>设计思路</vt:lpstr>
      <vt:lpstr>Dijkstra算法</vt:lpstr>
      <vt:lpstr>Dijkstra算法</vt:lpstr>
      <vt:lpstr>Floyd算法</vt:lpstr>
      <vt:lpstr>Floyd算法</vt:lpstr>
      <vt:lpstr>简单选择排序SelectSort</vt:lpstr>
      <vt:lpstr>双系统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学校疫情防控管理系统</dc:title>
  <dc:creator>xuhan</dc:creator>
  <cp:lastModifiedBy>mac</cp:lastModifiedBy>
  <cp:revision>23</cp:revision>
  <dcterms:created xsi:type="dcterms:W3CDTF">2020-06-24T01:15:54Z</dcterms:created>
  <dcterms:modified xsi:type="dcterms:W3CDTF">2020-06-24T01:15:54Z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