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041" r:id="rId2"/>
  </p:sldMasterIdLst>
  <p:notesMasterIdLst>
    <p:notesMasterId r:id="rId28"/>
  </p:notesMasterIdLst>
  <p:sldIdLst>
    <p:sldId id="2433" r:id="rId3"/>
    <p:sldId id="2426" r:id="rId4"/>
    <p:sldId id="2413" r:id="rId5"/>
    <p:sldId id="2435" r:id="rId6"/>
    <p:sldId id="2420" r:id="rId7"/>
    <p:sldId id="2377" r:id="rId8"/>
    <p:sldId id="2421" r:id="rId9"/>
    <p:sldId id="2434" r:id="rId10"/>
    <p:sldId id="2415" r:id="rId11"/>
    <p:sldId id="2384" r:id="rId12"/>
    <p:sldId id="2423" r:id="rId13"/>
    <p:sldId id="2386" r:id="rId14"/>
    <p:sldId id="2416" r:id="rId15"/>
    <p:sldId id="2388" r:id="rId16"/>
    <p:sldId id="2424" r:id="rId17"/>
    <p:sldId id="2429" r:id="rId18"/>
    <p:sldId id="2418" r:id="rId19"/>
    <p:sldId id="2437" r:id="rId20"/>
    <p:sldId id="2438" r:id="rId21"/>
    <p:sldId id="2439" r:id="rId22"/>
    <p:sldId id="2436" r:id="rId23"/>
    <p:sldId id="2402" r:id="rId24"/>
    <p:sldId id="2425" r:id="rId25"/>
    <p:sldId id="2399" r:id="rId26"/>
    <p:sldId id="262" r:id="rId27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CECA"/>
    <a:srgbClr val="0E4040"/>
    <a:srgbClr val="FF6B00"/>
    <a:srgbClr val="27C39A"/>
    <a:srgbClr val="2CD4A8"/>
    <a:srgbClr val="10A8DE"/>
    <a:srgbClr val="11B5EF"/>
    <a:srgbClr val="00B1A5"/>
    <a:srgbClr val="001A2E"/>
    <a:srgbClr val="000C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84262" autoAdjust="0"/>
  </p:normalViewPr>
  <p:slideViewPr>
    <p:cSldViewPr snapToGrid="0" snapToObjects="1">
      <p:cViewPr varScale="1">
        <p:scale>
          <a:sx n="38" d="100"/>
          <a:sy n="38" d="100"/>
        </p:scale>
        <p:origin x="960" y="53"/>
      </p:cViewPr>
      <p:guideLst>
        <p:guide orient="horz" pos="4320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8" d="100"/>
        <a:sy n="58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37DB89-FC71-460C-A00B-C4E63E872A6D}" type="doc">
      <dgm:prSet loTypeId="urn:microsoft.com/office/officeart/2005/8/layout/radial5" loCatId="relationship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fr-FR"/>
        </a:p>
      </dgm:t>
    </dgm:pt>
    <dgm:pt modelId="{C2DCAD18-613D-41E5-AA20-BB13A1805BB2}">
      <dgm:prSet phldrT="[Texte]" custT="1"/>
      <dgm:spPr>
        <a:solidFill>
          <a:srgbClr val="00B1A5"/>
        </a:solidFill>
      </dgm:spPr>
      <dgm:t>
        <a:bodyPr/>
        <a:lstStyle/>
        <a:p>
          <a:r>
            <a:rPr lang="fr-FR" sz="4000" dirty="0">
              <a:latin typeface="Tw Cen MT" panose="020B0602020104020603" pitchFamily="34" charset="0"/>
            </a:rPr>
            <a:t>Besoins non fonctionnels</a:t>
          </a:r>
        </a:p>
      </dgm:t>
    </dgm:pt>
    <dgm:pt modelId="{F296EE29-84A9-4F79-B464-20680D955803}" type="parTrans" cxnId="{D87CC3FB-270D-481F-B628-2A3629CA13B9}">
      <dgm:prSet/>
      <dgm:spPr/>
      <dgm:t>
        <a:bodyPr/>
        <a:lstStyle/>
        <a:p>
          <a:endParaRPr lang="fr-FR"/>
        </a:p>
      </dgm:t>
    </dgm:pt>
    <dgm:pt modelId="{951CB837-856D-4ED4-8281-DDE1C83A6D21}" type="sibTrans" cxnId="{D87CC3FB-270D-481F-B628-2A3629CA13B9}">
      <dgm:prSet/>
      <dgm:spPr/>
      <dgm:t>
        <a:bodyPr/>
        <a:lstStyle/>
        <a:p>
          <a:endParaRPr lang="fr-FR"/>
        </a:p>
      </dgm:t>
    </dgm:pt>
    <dgm:pt modelId="{286EA1BF-69CE-433F-821B-6D48E21AF678}">
      <dgm:prSet phldrT="[Texte]" custT="1"/>
      <dgm:spPr/>
      <dgm:t>
        <a:bodyPr/>
        <a:lstStyle/>
        <a:p>
          <a:r>
            <a:rPr lang="fr-FR" sz="4000" dirty="0">
              <a:latin typeface="Tw Cen MT" panose="020B0602020104020603" pitchFamily="34" charset="0"/>
            </a:rPr>
            <a:t>Temps de réponse raisonnable</a:t>
          </a:r>
        </a:p>
      </dgm:t>
    </dgm:pt>
    <dgm:pt modelId="{C56E2A0D-A305-4627-ACA0-7959D1ED7189}" type="parTrans" cxnId="{8C77DAD3-4454-4B21-878C-EDE9B086721A}">
      <dgm:prSet/>
      <dgm:spPr/>
      <dgm:t>
        <a:bodyPr/>
        <a:lstStyle/>
        <a:p>
          <a:endParaRPr lang="fr-FR"/>
        </a:p>
      </dgm:t>
    </dgm:pt>
    <dgm:pt modelId="{A20ACFB4-C38C-481B-983A-CDE6937E09AC}" type="sibTrans" cxnId="{8C77DAD3-4454-4B21-878C-EDE9B086721A}">
      <dgm:prSet/>
      <dgm:spPr/>
      <dgm:t>
        <a:bodyPr/>
        <a:lstStyle/>
        <a:p>
          <a:endParaRPr lang="fr-FR"/>
        </a:p>
      </dgm:t>
    </dgm:pt>
    <dgm:pt modelId="{A473D6C6-F759-4949-9E47-855545F2C58A}">
      <dgm:prSet phldrT="[Texte]" custT="1"/>
      <dgm:spPr/>
      <dgm:t>
        <a:bodyPr/>
        <a:lstStyle/>
        <a:p>
          <a:r>
            <a:rPr lang="fr-FR" sz="4000" smtClean="0">
              <a:latin typeface="Tw Cen MT" panose="020B0602020104020603" pitchFamily="34" charset="0"/>
            </a:rPr>
            <a:t>Graphiques approprié</a:t>
          </a:r>
          <a:endParaRPr lang="fr-FR" sz="4000" dirty="0">
            <a:latin typeface="Tw Cen MT" panose="020B0602020104020603" pitchFamily="34" charset="0"/>
          </a:endParaRPr>
        </a:p>
      </dgm:t>
    </dgm:pt>
    <dgm:pt modelId="{C246B541-3DF3-41B7-B600-6C1F6F42FC69}" type="parTrans" cxnId="{341AEC2F-C480-4439-98DC-9629DC15B0D2}">
      <dgm:prSet/>
      <dgm:spPr/>
      <dgm:t>
        <a:bodyPr/>
        <a:lstStyle/>
        <a:p>
          <a:endParaRPr lang="fr-FR"/>
        </a:p>
      </dgm:t>
    </dgm:pt>
    <dgm:pt modelId="{31D2790D-C8B3-491E-B539-C69E73841FC3}" type="sibTrans" cxnId="{341AEC2F-C480-4439-98DC-9629DC15B0D2}">
      <dgm:prSet/>
      <dgm:spPr/>
      <dgm:t>
        <a:bodyPr/>
        <a:lstStyle/>
        <a:p>
          <a:endParaRPr lang="fr-FR"/>
        </a:p>
      </dgm:t>
    </dgm:pt>
    <dgm:pt modelId="{569588E8-5769-4440-A5CE-EE4CC5437F6F}">
      <dgm:prSet phldrT="[Texte]" custT="1"/>
      <dgm:spPr/>
      <dgm:t>
        <a:bodyPr/>
        <a:lstStyle/>
        <a:p>
          <a:r>
            <a:rPr lang="fr-FR" sz="4000" dirty="0">
              <a:latin typeface="Tw Cen MT" panose="020B0602020104020603" pitchFamily="34" charset="0"/>
            </a:rPr>
            <a:t>Fiabilité</a:t>
          </a:r>
        </a:p>
      </dgm:t>
    </dgm:pt>
    <dgm:pt modelId="{892A77F3-13F4-487A-BF36-69D4418E1ABF}" type="parTrans" cxnId="{BA784668-C91C-41AD-A06E-55CAAB6C481A}">
      <dgm:prSet/>
      <dgm:spPr/>
      <dgm:t>
        <a:bodyPr/>
        <a:lstStyle/>
        <a:p>
          <a:endParaRPr lang="fr-FR"/>
        </a:p>
      </dgm:t>
    </dgm:pt>
    <dgm:pt modelId="{69A25CC8-9736-47F6-9946-2EF9D6A4AC40}" type="sibTrans" cxnId="{BA784668-C91C-41AD-A06E-55CAAB6C481A}">
      <dgm:prSet/>
      <dgm:spPr/>
      <dgm:t>
        <a:bodyPr/>
        <a:lstStyle/>
        <a:p>
          <a:endParaRPr lang="fr-FR"/>
        </a:p>
      </dgm:t>
    </dgm:pt>
    <dgm:pt modelId="{A882891A-394F-47B6-8133-B8E075E02BCB}">
      <dgm:prSet phldrT="[Texte]" custT="1"/>
      <dgm:spPr/>
      <dgm:t>
        <a:bodyPr/>
        <a:lstStyle/>
        <a:p>
          <a:r>
            <a:rPr lang="fr-FR" sz="4000" dirty="0" smtClean="0">
              <a:latin typeface="Tw Cen MT" panose="020B0602020104020603" pitchFamily="34" charset="0"/>
            </a:rPr>
            <a:t>Sécurité</a:t>
          </a:r>
          <a:endParaRPr lang="fr-FR" sz="4000" dirty="0">
            <a:latin typeface="Tw Cen MT" panose="020B0602020104020603" pitchFamily="34" charset="0"/>
          </a:endParaRPr>
        </a:p>
      </dgm:t>
    </dgm:pt>
    <dgm:pt modelId="{4CD8CEE8-69C9-4978-B6F1-D494AB0025BE}" type="parTrans" cxnId="{6129FC91-EA02-4E41-9C5D-4BEFAFD3662B}">
      <dgm:prSet/>
      <dgm:spPr/>
      <dgm:t>
        <a:bodyPr/>
        <a:lstStyle/>
        <a:p>
          <a:endParaRPr lang="fr-FR"/>
        </a:p>
      </dgm:t>
    </dgm:pt>
    <dgm:pt modelId="{8566111B-8448-4A64-AAE8-5D7EA71CF086}" type="sibTrans" cxnId="{6129FC91-EA02-4E41-9C5D-4BEFAFD3662B}">
      <dgm:prSet/>
      <dgm:spPr/>
      <dgm:t>
        <a:bodyPr/>
        <a:lstStyle/>
        <a:p>
          <a:endParaRPr lang="fr-FR"/>
        </a:p>
      </dgm:t>
    </dgm:pt>
    <dgm:pt modelId="{3CAE0024-8738-4BD1-AAD2-8397F0532A3A}">
      <dgm:prSet phldrT="[Texte]" custT="1"/>
      <dgm:spPr/>
      <dgm:t>
        <a:bodyPr/>
        <a:lstStyle/>
        <a:p>
          <a:r>
            <a:rPr lang="fr-FR" sz="4000" dirty="0">
              <a:latin typeface="Tw Cen MT" panose="020B0602020104020603" pitchFamily="34" charset="0"/>
            </a:rPr>
            <a:t>Flexibilité</a:t>
          </a:r>
          <a:endParaRPr lang="fr-FR" sz="3200" dirty="0">
            <a:latin typeface="Tw Cen MT" panose="020B0602020104020603" pitchFamily="34" charset="0"/>
          </a:endParaRPr>
        </a:p>
      </dgm:t>
    </dgm:pt>
    <dgm:pt modelId="{28507FB0-4696-428C-A9BB-0ED56B50F4D6}" type="parTrans" cxnId="{A8C2C6E2-355A-46B3-B96E-73D201C6CB36}">
      <dgm:prSet/>
      <dgm:spPr/>
      <dgm:t>
        <a:bodyPr/>
        <a:lstStyle/>
        <a:p>
          <a:endParaRPr lang="fr-FR"/>
        </a:p>
      </dgm:t>
    </dgm:pt>
    <dgm:pt modelId="{2C34A155-653B-47D4-A00D-9568E1A4C5EF}" type="sibTrans" cxnId="{A8C2C6E2-355A-46B3-B96E-73D201C6CB36}">
      <dgm:prSet/>
      <dgm:spPr/>
      <dgm:t>
        <a:bodyPr/>
        <a:lstStyle/>
        <a:p>
          <a:endParaRPr lang="fr-FR"/>
        </a:p>
      </dgm:t>
    </dgm:pt>
    <dgm:pt modelId="{50340F16-F075-4711-825E-01F7F653C5FA}" type="pres">
      <dgm:prSet presAssocID="{E637DB89-FC71-460C-A00B-C4E63E872A6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DBB2E03-55E8-4BB7-894D-F34E733496F6}" type="pres">
      <dgm:prSet presAssocID="{C2DCAD18-613D-41E5-AA20-BB13A1805BB2}" presName="centerShape" presStyleLbl="node0" presStyleIdx="0" presStyleCnt="1" custScaleX="157400"/>
      <dgm:spPr/>
      <dgm:t>
        <a:bodyPr/>
        <a:lstStyle/>
        <a:p>
          <a:endParaRPr lang="fr-FR"/>
        </a:p>
      </dgm:t>
    </dgm:pt>
    <dgm:pt modelId="{328119C4-4D0A-4F2B-BE07-A6F210214D68}" type="pres">
      <dgm:prSet presAssocID="{C56E2A0D-A305-4627-ACA0-7959D1ED7189}" presName="parTrans" presStyleLbl="sibTrans2D1" presStyleIdx="0" presStyleCnt="5"/>
      <dgm:spPr/>
      <dgm:t>
        <a:bodyPr/>
        <a:lstStyle/>
        <a:p>
          <a:endParaRPr lang="fr-FR"/>
        </a:p>
      </dgm:t>
    </dgm:pt>
    <dgm:pt modelId="{7AF4B160-E72E-487C-825A-1A6E046C971C}" type="pres">
      <dgm:prSet presAssocID="{C56E2A0D-A305-4627-ACA0-7959D1ED7189}" presName="connectorText" presStyleLbl="sibTrans2D1" presStyleIdx="0" presStyleCnt="5"/>
      <dgm:spPr/>
      <dgm:t>
        <a:bodyPr/>
        <a:lstStyle/>
        <a:p>
          <a:endParaRPr lang="fr-FR"/>
        </a:p>
      </dgm:t>
    </dgm:pt>
    <dgm:pt modelId="{94908B23-A3D3-46CB-92BB-E791B81145BB}" type="pres">
      <dgm:prSet presAssocID="{286EA1BF-69CE-433F-821B-6D48E21AF678}" presName="node" presStyleLbl="node1" presStyleIdx="0" presStyleCnt="5" custScaleX="14113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EDE5C98-CAD3-4C86-A2C2-F48154F849F8}" type="pres">
      <dgm:prSet presAssocID="{C246B541-3DF3-41B7-B600-6C1F6F42FC69}" presName="parTrans" presStyleLbl="sibTrans2D1" presStyleIdx="1" presStyleCnt="5"/>
      <dgm:spPr/>
      <dgm:t>
        <a:bodyPr/>
        <a:lstStyle/>
        <a:p>
          <a:endParaRPr lang="fr-FR"/>
        </a:p>
      </dgm:t>
    </dgm:pt>
    <dgm:pt modelId="{DE24DCEF-C2DC-46B4-9624-62F5EC194DD7}" type="pres">
      <dgm:prSet presAssocID="{C246B541-3DF3-41B7-B600-6C1F6F42FC69}" presName="connectorText" presStyleLbl="sibTrans2D1" presStyleIdx="1" presStyleCnt="5"/>
      <dgm:spPr/>
      <dgm:t>
        <a:bodyPr/>
        <a:lstStyle/>
        <a:p>
          <a:endParaRPr lang="fr-FR"/>
        </a:p>
      </dgm:t>
    </dgm:pt>
    <dgm:pt modelId="{D7888C4F-8DF9-41EF-95EC-2E99A99D8945}" type="pres">
      <dgm:prSet presAssocID="{A473D6C6-F759-4949-9E47-855545F2C58A}" presName="node" presStyleLbl="node1" presStyleIdx="1" presStyleCnt="5" custScaleX="123717" custRadScaleRad="132529" custRadScaleInc="422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15E0C6-4907-4AEE-B333-57CE7EC5FE3B}" type="pres">
      <dgm:prSet presAssocID="{892A77F3-13F4-487A-BF36-69D4418E1ABF}" presName="parTrans" presStyleLbl="sibTrans2D1" presStyleIdx="2" presStyleCnt="5"/>
      <dgm:spPr/>
      <dgm:t>
        <a:bodyPr/>
        <a:lstStyle/>
        <a:p>
          <a:endParaRPr lang="fr-FR"/>
        </a:p>
      </dgm:t>
    </dgm:pt>
    <dgm:pt modelId="{ADE2F2BD-D510-4924-96F7-CF066EC7F57C}" type="pres">
      <dgm:prSet presAssocID="{892A77F3-13F4-487A-BF36-69D4418E1ABF}" presName="connectorText" presStyleLbl="sibTrans2D1" presStyleIdx="2" presStyleCnt="5"/>
      <dgm:spPr/>
      <dgm:t>
        <a:bodyPr/>
        <a:lstStyle/>
        <a:p>
          <a:endParaRPr lang="fr-FR"/>
        </a:p>
      </dgm:t>
    </dgm:pt>
    <dgm:pt modelId="{98450EC4-E619-43FD-8B3C-E042FD0E9B7C}" type="pres">
      <dgm:prSet presAssocID="{569588E8-5769-4440-A5CE-EE4CC5437F6F}" presName="node" presStyleLbl="node1" presStyleIdx="2" presStyleCnt="5" custScaleX="139400" custRadScaleRad="115450" custRadScaleInc="-3016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B5EE036-90BD-42FC-ADAB-C49C313F2235}" type="pres">
      <dgm:prSet presAssocID="{4CD8CEE8-69C9-4978-B6F1-D494AB0025BE}" presName="parTrans" presStyleLbl="sibTrans2D1" presStyleIdx="3" presStyleCnt="5"/>
      <dgm:spPr/>
      <dgm:t>
        <a:bodyPr/>
        <a:lstStyle/>
        <a:p>
          <a:endParaRPr lang="fr-FR"/>
        </a:p>
      </dgm:t>
    </dgm:pt>
    <dgm:pt modelId="{3722CF23-1F57-4E30-8A7B-5ED4C0A79774}" type="pres">
      <dgm:prSet presAssocID="{4CD8CEE8-69C9-4978-B6F1-D494AB0025BE}" presName="connectorText" presStyleLbl="sibTrans2D1" presStyleIdx="3" presStyleCnt="5"/>
      <dgm:spPr/>
      <dgm:t>
        <a:bodyPr/>
        <a:lstStyle/>
        <a:p>
          <a:endParaRPr lang="fr-FR"/>
        </a:p>
      </dgm:t>
    </dgm:pt>
    <dgm:pt modelId="{57B6B357-C31A-4457-A9D6-EAA7A9520CFF}" type="pres">
      <dgm:prSet presAssocID="{A882891A-394F-47B6-8133-B8E075E02BCB}" presName="node" presStyleLbl="node1" presStyleIdx="3" presStyleCnt="5" custScaleX="133615" custRadScaleRad="112930" custRadScaleInc="226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5784B03-D068-45F3-B0A8-397CC2E186B4}" type="pres">
      <dgm:prSet presAssocID="{28507FB0-4696-428C-A9BB-0ED56B50F4D6}" presName="parTrans" presStyleLbl="sibTrans2D1" presStyleIdx="4" presStyleCnt="5"/>
      <dgm:spPr/>
      <dgm:t>
        <a:bodyPr/>
        <a:lstStyle/>
        <a:p>
          <a:endParaRPr lang="fr-FR"/>
        </a:p>
      </dgm:t>
    </dgm:pt>
    <dgm:pt modelId="{030E6101-203F-44EC-8468-7970CE7E73C3}" type="pres">
      <dgm:prSet presAssocID="{28507FB0-4696-428C-A9BB-0ED56B50F4D6}" presName="connectorText" presStyleLbl="sibTrans2D1" presStyleIdx="4" presStyleCnt="5"/>
      <dgm:spPr/>
      <dgm:t>
        <a:bodyPr/>
        <a:lstStyle/>
        <a:p>
          <a:endParaRPr lang="fr-FR"/>
        </a:p>
      </dgm:t>
    </dgm:pt>
    <dgm:pt modelId="{69DB5474-B8E3-43DB-88B8-87B9E61136DF}" type="pres">
      <dgm:prSet presAssocID="{3CAE0024-8738-4BD1-AAD2-8397F0532A3A}" presName="node" presStyleLbl="node1" presStyleIdx="4" presStyleCnt="5" custScaleX="124814" custRadScaleRad="126669" custRadScaleInc="423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7090B1F-3F67-4277-80E1-654CF59C0F76}" type="presOf" srcId="{3CAE0024-8738-4BD1-AAD2-8397F0532A3A}" destId="{69DB5474-B8E3-43DB-88B8-87B9E61136DF}" srcOrd="0" destOrd="0" presId="urn:microsoft.com/office/officeart/2005/8/layout/radial5"/>
    <dgm:cxn modelId="{138F638E-8A41-401A-A93E-26608CEA4CBE}" type="presOf" srcId="{4CD8CEE8-69C9-4978-B6F1-D494AB0025BE}" destId="{5B5EE036-90BD-42FC-ADAB-C49C313F2235}" srcOrd="0" destOrd="0" presId="urn:microsoft.com/office/officeart/2005/8/layout/radial5"/>
    <dgm:cxn modelId="{BA784668-C91C-41AD-A06E-55CAAB6C481A}" srcId="{C2DCAD18-613D-41E5-AA20-BB13A1805BB2}" destId="{569588E8-5769-4440-A5CE-EE4CC5437F6F}" srcOrd="2" destOrd="0" parTransId="{892A77F3-13F4-487A-BF36-69D4418E1ABF}" sibTransId="{69A25CC8-9736-47F6-9946-2EF9D6A4AC40}"/>
    <dgm:cxn modelId="{D87CC3FB-270D-481F-B628-2A3629CA13B9}" srcId="{E637DB89-FC71-460C-A00B-C4E63E872A6D}" destId="{C2DCAD18-613D-41E5-AA20-BB13A1805BB2}" srcOrd="0" destOrd="0" parTransId="{F296EE29-84A9-4F79-B464-20680D955803}" sibTransId="{951CB837-856D-4ED4-8281-DDE1C83A6D21}"/>
    <dgm:cxn modelId="{8C77DAD3-4454-4B21-878C-EDE9B086721A}" srcId="{C2DCAD18-613D-41E5-AA20-BB13A1805BB2}" destId="{286EA1BF-69CE-433F-821B-6D48E21AF678}" srcOrd="0" destOrd="0" parTransId="{C56E2A0D-A305-4627-ACA0-7959D1ED7189}" sibTransId="{A20ACFB4-C38C-481B-983A-CDE6937E09AC}"/>
    <dgm:cxn modelId="{A9A7D2DC-664F-4B18-B0B4-5D52CEF54326}" type="presOf" srcId="{C56E2A0D-A305-4627-ACA0-7959D1ED7189}" destId="{7AF4B160-E72E-487C-825A-1A6E046C971C}" srcOrd="1" destOrd="0" presId="urn:microsoft.com/office/officeart/2005/8/layout/radial5"/>
    <dgm:cxn modelId="{D633F793-2B22-44A5-89F3-57E36A6042F1}" type="presOf" srcId="{892A77F3-13F4-487A-BF36-69D4418E1ABF}" destId="{6B15E0C6-4907-4AEE-B333-57CE7EC5FE3B}" srcOrd="0" destOrd="0" presId="urn:microsoft.com/office/officeart/2005/8/layout/radial5"/>
    <dgm:cxn modelId="{341AEC2F-C480-4439-98DC-9629DC15B0D2}" srcId="{C2DCAD18-613D-41E5-AA20-BB13A1805BB2}" destId="{A473D6C6-F759-4949-9E47-855545F2C58A}" srcOrd="1" destOrd="0" parTransId="{C246B541-3DF3-41B7-B600-6C1F6F42FC69}" sibTransId="{31D2790D-C8B3-491E-B539-C69E73841FC3}"/>
    <dgm:cxn modelId="{A8C2C6E2-355A-46B3-B96E-73D201C6CB36}" srcId="{C2DCAD18-613D-41E5-AA20-BB13A1805BB2}" destId="{3CAE0024-8738-4BD1-AAD2-8397F0532A3A}" srcOrd="4" destOrd="0" parTransId="{28507FB0-4696-428C-A9BB-0ED56B50F4D6}" sibTransId="{2C34A155-653B-47D4-A00D-9568E1A4C5EF}"/>
    <dgm:cxn modelId="{6129FC91-EA02-4E41-9C5D-4BEFAFD3662B}" srcId="{C2DCAD18-613D-41E5-AA20-BB13A1805BB2}" destId="{A882891A-394F-47B6-8133-B8E075E02BCB}" srcOrd="3" destOrd="0" parTransId="{4CD8CEE8-69C9-4978-B6F1-D494AB0025BE}" sibTransId="{8566111B-8448-4A64-AAE8-5D7EA71CF086}"/>
    <dgm:cxn modelId="{B4F81383-3C68-4725-948C-B2D7ECA334E8}" type="presOf" srcId="{28507FB0-4696-428C-A9BB-0ED56B50F4D6}" destId="{C5784B03-D068-45F3-B0A8-397CC2E186B4}" srcOrd="0" destOrd="0" presId="urn:microsoft.com/office/officeart/2005/8/layout/radial5"/>
    <dgm:cxn modelId="{B5FC3037-650C-4601-83B3-E5C2CE7A935A}" type="presOf" srcId="{E637DB89-FC71-460C-A00B-C4E63E872A6D}" destId="{50340F16-F075-4711-825E-01F7F653C5FA}" srcOrd="0" destOrd="0" presId="urn:microsoft.com/office/officeart/2005/8/layout/radial5"/>
    <dgm:cxn modelId="{ACBEC368-C3BE-4E22-A63D-54D9720FB3E9}" type="presOf" srcId="{4CD8CEE8-69C9-4978-B6F1-D494AB0025BE}" destId="{3722CF23-1F57-4E30-8A7B-5ED4C0A79774}" srcOrd="1" destOrd="0" presId="urn:microsoft.com/office/officeart/2005/8/layout/radial5"/>
    <dgm:cxn modelId="{85D9E14C-2AE1-4D62-9C96-A4E43A4820B2}" type="presOf" srcId="{C246B541-3DF3-41B7-B600-6C1F6F42FC69}" destId="{DE24DCEF-C2DC-46B4-9624-62F5EC194DD7}" srcOrd="1" destOrd="0" presId="urn:microsoft.com/office/officeart/2005/8/layout/radial5"/>
    <dgm:cxn modelId="{D35B5C11-DE3E-4719-8253-62271CE10DAF}" type="presOf" srcId="{A882891A-394F-47B6-8133-B8E075E02BCB}" destId="{57B6B357-C31A-4457-A9D6-EAA7A9520CFF}" srcOrd="0" destOrd="0" presId="urn:microsoft.com/office/officeart/2005/8/layout/radial5"/>
    <dgm:cxn modelId="{FD091DC3-8697-4811-AEA8-F822019B5272}" type="presOf" srcId="{286EA1BF-69CE-433F-821B-6D48E21AF678}" destId="{94908B23-A3D3-46CB-92BB-E791B81145BB}" srcOrd="0" destOrd="0" presId="urn:microsoft.com/office/officeart/2005/8/layout/radial5"/>
    <dgm:cxn modelId="{51AD17AC-7D06-48D1-9505-27B81B030C6C}" type="presOf" srcId="{569588E8-5769-4440-A5CE-EE4CC5437F6F}" destId="{98450EC4-E619-43FD-8B3C-E042FD0E9B7C}" srcOrd="0" destOrd="0" presId="urn:microsoft.com/office/officeart/2005/8/layout/radial5"/>
    <dgm:cxn modelId="{5A93FB53-258E-4BCF-9618-81B45D3039C8}" type="presOf" srcId="{C2DCAD18-613D-41E5-AA20-BB13A1805BB2}" destId="{FDBB2E03-55E8-4BB7-894D-F34E733496F6}" srcOrd="0" destOrd="0" presId="urn:microsoft.com/office/officeart/2005/8/layout/radial5"/>
    <dgm:cxn modelId="{951B5304-AF32-4CE7-946E-3C01776A2E2D}" type="presOf" srcId="{C246B541-3DF3-41B7-B600-6C1F6F42FC69}" destId="{7EDE5C98-CAD3-4C86-A2C2-F48154F849F8}" srcOrd="0" destOrd="0" presId="urn:microsoft.com/office/officeart/2005/8/layout/radial5"/>
    <dgm:cxn modelId="{2241FF81-E2FF-44BF-82E5-7D2ED99D66A5}" type="presOf" srcId="{28507FB0-4696-428C-A9BB-0ED56B50F4D6}" destId="{030E6101-203F-44EC-8468-7970CE7E73C3}" srcOrd="1" destOrd="0" presId="urn:microsoft.com/office/officeart/2005/8/layout/radial5"/>
    <dgm:cxn modelId="{AF90C5B2-8087-4736-8141-CC8477DEBC86}" type="presOf" srcId="{C56E2A0D-A305-4627-ACA0-7959D1ED7189}" destId="{328119C4-4D0A-4F2B-BE07-A6F210214D68}" srcOrd="0" destOrd="0" presId="urn:microsoft.com/office/officeart/2005/8/layout/radial5"/>
    <dgm:cxn modelId="{BB491855-A8BB-49D9-8447-A0FCA852358C}" type="presOf" srcId="{A473D6C6-F759-4949-9E47-855545F2C58A}" destId="{D7888C4F-8DF9-41EF-95EC-2E99A99D8945}" srcOrd="0" destOrd="0" presId="urn:microsoft.com/office/officeart/2005/8/layout/radial5"/>
    <dgm:cxn modelId="{201F8FA1-8C3A-4785-BA18-6F168C637828}" type="presOf" srcId="{892A77F3-13F4-487A-BF36-69D4418E1ABF}" destId="{ADE2F2BD-D510-4924-96F7-CF066EC7F57C}" srcOrd="1" destOrd="0" presId="urn:microsoft.com/office/officeart/2005/8/layout/radial5"/>
    <dgm:cxn modelId="{C15163FA-19F9-42EA-83D6-68C256359B59}" type="presParOf" srcId="{50340F16-F075-4711-825E-01F7F653C5FA}" destId="{FDBB2E03-55E8-4BB7-894D-F34E733496F6}" srcOrd="0" destOrd="0" presId="urn:microsoft.com/office/officeart/2005/8/layout/radial5"/>
    <dgm:cxn modelId="{E0DECBC7-ED67-427C-BF07-DD8685C201D4}" type="presParOf" srcId="{50340F16-F075-4711-825E-01F7F653C5FA}" destId="{328119C4-4D0A-4F2B-BE07-A6F210214D68}" srcOrd="1" destOrd="0" presId="urn:microsoft.com/office/officeart/2005/8/layout/radial5"/>
    <dgm:cxn modelId="{7082AB03-1577-4561-9D25-88C1AA3D0950}" type="presParOf" srcId="{328119C4-4D0A-4F2B-BE07-A6F210214D68}" destId="{7AF4B160-E72E-487C-825A-1A6E046C971C}" srcOrd="0" destOrd="0" presId="urn:microsoft.com/office/officeart/2005/8/layout/radial5"/>
    <dgm:cxn modelId="{D091DE18-F6D4-465C-B280-3EEE67D1D8D0}" type="presParOf" srcId="{50340F16-F075-4711-825E-01F7F653C5FA}" destId="{94908B23-A3D3-46CB-92BB-E791B81145BB}" srcOrd="2" destOrd="0" presId="urn:microsoft.com/office/officeart/2005/8/layout/radial5"/>
    <dgm:cxn modelId="{D0C008A6-9002-4E45-B911-E3FA71EAAF60}" type="presParOf" srcId="{50340F16-F075-4711-825E-01F7F653C5FA}" destId="{7EDE5C98-CAD3-4C86-A2C2-F48154F849F8}" srcOrd="3" destOrd="0" presId="urn:microsoft.com/office/officeart/2005/8/layout/radial5"/>
    <dgm:cxn modelId="{8D558451-AFEC-4510-9DDC-CEFD0897FC2F}" type="presParOf" srcId="{7EDE5C98-CAD3-4C86-A2C2-F48154F849F8}" destId="{DE24DCEF-C2DC-46B4-9624-62F5EC194DD7}" srcOrd="0" destOrd="0" presId="urn:microsoft.com/office/officeart/2005/8/layout/radial5"/>
    <dgm:cxn modelId="{18737FCB-8B00-4C43-A9DB-58EDE5AC45FC}" type="presParOf" srcId="{50340F16-F075-4711-825E-01F7F653C5FA}" destId="{D7888C4F-8DF9-41EF-95EC-2E99A99D8945}" srcOrd="4" destOrd="0" presId="urn:microsoft.com/office/officeart/2005/8/layout/radial5"/>
    <dgm:cxn modelId="{2510A72D-39C5-472C-92CE-6EC76CB63551}" type="presParOf" srcId="{50340F16-F075-4711-825E-01F7F653C5FA}" destId="{6B15E0C6-4907-4AEE-B333-57CE7EC5FE3B}" srcOrd="5" destOrd="0" presId="urn:microsoft.com/office/officeart/2005/8/layout/radial5"/>
    <dgm:cxn modelId="{B92CFB28-222F-4871-AA20-7802FFD49E11}" type="presParOf" srcId="{6B15E0C6-4907-4AEE-B333-57CE7EC5FE3B}" destId="{ADE2F2BD-D510-4924-96F7-CF066EC7F57C}" srcOrd="0" destOrd="0" presId="urn:microsoft.com/office/officeart/2005/8/layout/radial5"/>
    <dgm:cxn modelId="{DCD05597-E64A-4B56-B251-5C0771375FC4}" type="presParOf" srcId="{50340F16-F075-4711-825E-01F7F653C5FA}" destId="{98450EC4-E619-43FD-8B3C-E042FD0E9B7C}" srcOrd="6" destOrd="0" presId="urn:microsoft.com/office/officeart/2005/8/layout/radial5"/>
    <dgm:cxn modelId="{89E2DA5F-091C-4781-939C-9A89AAF5FE30}" type="presParOf" srcId="{50340F16-F075-4711-825E-01F7F653C5FA}" destId="{5B5EE036-90BD-42FC-ADAB-C49C313F2235}" srcOrd="7" destOrd="0" presId="urn:microsoft.com/office/officeart/2005/8/layout/radial5"/>
    <dgm:cxn modelId="{6390EA8E-7605-43C0-855F-E6529AAE296E}" type="presParOf" srcId="{5B5EE036-90BD-42FC-ADAB-C49C313F2235}" destId="{3722CF23-1F57-4E30-8A7B-5ED4C0A79774}" srcOrd="0" destOrd="0" presId="urn:microsoft.com/office/officeart/2005/8/layout/radial5"/>
    <dgm:cxn modelId="{5E705A81-2E25-493F-9CD5-7A8A83836618}" type="presParOf" srcId="{50340F16-F075-4711-825E-01F7F653C5FA}" destId="{57B6B357-C31A-4457-A9D6-EAA7A9520CFF}" srcOrd="8" destOrd="0" presId="urn:microsoft.com/office/officeart/2005/8/layout/radial5"/>
    <dgm:cxn modelId="{8A5B6713-6804-47EF-8650-E7592C02F653}" type="presParOf" srcId="{50340F16-F075-4711-825E-01F7F653C5FA}" destId="{C5784B03-D068-45F3-B0A8-397CC2E186B4}" srcOrd="9" destOrd="0" presId="urn:microsoft.com/office/officeart/2005/8/layout/radial5"/>
    <dgm:cxn modelId="{4047ABE8-06C0-4688-9380-8573852A9A4E}" type="presParOf" srcId="{C5784B03-D068-45F3-B0A8-397CC2E186B4}" destId="{030E6101-203F-44EC-8468-7970CE7E73C3}" srcOrd="0" destOrd="0" presId="urn:microsoft.com/office/officeart/2005/8/layout/radial5"/>
    <dgm:cxn modelId="{B4AC9D49-1DF9-402D-913D-D770E4250A7F}" type="presParOf" srcId="{50340F16-F075-4711-825E-01F7F653C5FA}" destId="{69DB5474-B8E3-43DB-88B8-87B9E61136DF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BB2E03-55E8-4BB7-894D-F34E733496F6}">
      <dsp:nvSpPr>
        <dsp:cNvPr id="0" name=""/>
        <dsp:cNvSpPr/>
      </dsp:nvSpPr>
      <dsp:spPr>
        <a:xfrm>
          <a:off x="6717695" y="4332320"/>
          <a:ext cx="4432143" cy="2815847"/>
        </a:xfrm>
        <a:prstGeom prst="ellipse">
          <a:avLst/>
        </a:prstGeom>
        <a:solidFill>
          <a:srgbClr val="00B1A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>
              <a:latin typeface="Tw Cen MT" panose="020B0602020104020603" pitchFamily="34" charset="0"/>
            </a:rPr>
            <a:t>Besoins non fonctionnels</a:t>
          </a:r>
        </a:p>
      </dsp:txBody>
      <dsp:txXfrm>
        <a:off x="7366767" y="4744691"/>
        <a:ext cx="3133999" cy="1991105"/>
      </dsp:txXfrm>
    </dsp:sp>
    <dsp:sp modelId="{328119C4-4D0A-4F2B-BE07-A6F210214D68}">
      <dsp:nvSpPr>
        <dsp:cNvPr id="0" name=""/>
        <dsp:cNvSpPr/>
      </dsp:nvSpPr>
      <dsp:spPr>
        <a:xfrm rot="16200000">
          <a:off x="8586060" y="3183259"/>
          <a:ext cx="695412" cy="10253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4400" kern="1200"/>
        </a:p>
      </dsp:txBody>
      <dsp:txXfrm>
        <a:off x="8690372" y="3492648"/>
        <a:ext cx="486788" cy="615232"/>
      </dsp:txXfrm>
    </dsp:sp>
    <dsp:sp modelId="{94908B23-A3D3-46CB-92BB-E791B81145BB}">
      <dsp:nvSpPr>
        <dsp:cNvPr id="0" name=""/>
        <dsp:cNvSpPr/>
      </dsp:nvSpPr>
      <dsp:spPr>
        <a:xfrm>
          <a:off x="6805578" y="4379"/>
          <a:ext cx="4256377" cy="30158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>
              <a:latin typeface="Tw Cen MT" panose="020B0602020104020603" pitchFamily="34" charset="0"/>
            </a:rPr>
            <a:t>Temps de réponse raisonnable</a:t>
          </a:r>
        </a:p>
      </dsp:txBody>
      <dsp:txXfrm>
        <a:off x="7428910" y="446039"/>
        <a:ext cx="3009713" cy="2132521"/>
      </dsp:txXfrm>
    </dsp:sp>
    <dsp:sp modelId="{7EDE5C98-CAD3-4C86-A2C2-F48154F849F8}">
      <dsp:nvSpPr>
        <dsp:cNvPr id="0" name=""/>
        <dsp:cNvSpPr/>
      </dsp:nvSpPr>
      <dsp:spPr>
        <a:xfrm rot="20611238">
          <a:off x="11279118" y="4401946"/>
          <a:ext cx="891068" cy="10253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4400" kern="1200"/>
        </a:p>
      </dsp:txBody>
      <dsp:txXfrm>
        <a:off x="11284608" y="4644938"/>
        <a:ext cx="623748" cy="615232"/>
      </dsp:txXfrm>
    </dsp:sp>
    <dsp:sp modelId="{D7888C4F-8DF9-41EF-95EC-2E99A99D8945}">
      <dsp:nvSpPr>
        <dsp:cNvPr id="0" name=""/>
        <dsp:cNvSpPr/>
      </dsp:nvSpPr>
      <dsp:spPr>
        <a:xfrm>
          <a:off x="12441293" y="2642849"/>
          <a:ext cx="3731108" cy="30158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smtClean="0">
              <a:latin typeface="Tw Cen MT" panose="020B0602020104020603" pitchFamily="34" charset="0"/>
            </a:rPr>
            <a:t>Graphiques approprié</a:t>
          </a:r>
          <a:endParaRPr lang="fr-FR" sz="4000" kern="1200" dirty="0">
            <a:latin typeface="Tw Cen MT" panose="020B0602020104020603" pitchFamily="34" charset="0"/>
          </a:endParaRPr>
        </a:p>
      </dsp:txBody>
      <dsp:txXfrm>
        <a:off x="12987701" y="3084509"/>
        <a:ext cx="2638292" cy="2132521"/>
      </dsp:txXfrm>
    </dsp:sp>
    <dsp:sp modelId="{6B15E0C6-4907-4AEE-B333-57CE7EC5FE3B}">
      <dsp:nvSpPr>
        <dsp:cNvPr id="0" name=""/>
        <dsp:cNvSpPr/>
      </dsp:nvSpPr>
      <dsp:spPr>
        <a:xfrm rot="2588371">
          <a:off x="10304110" y="6865734"/>
          <a:ext cx="755676" cy="10253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4400" kern="1200"/>
        </a:p>
      </dsp:txBody>
      <dsp:txXfrm>
        <a:off x="10334750" y="6993304"/>
        <a:ext cx="528973" cy="615232"/>
      </dsp:txXfrm>
    </dsp:sp>
    <dsp:sp modelId="{98450EC4-E619-43FD-8B3C-E042FD0E9B7C}">
      <dsp:nvSpPr>
        <dsp:cNvPr id="0" name=""/>
        <dsp:cNvSpPr/>
      </dsp:nvSpPr>
      <dsp:spPr>
        <a:xfrm>
          <a:off x="10393463" y="7569950"/>
          <a:ext cx="4204082" cy="30158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>
              <a:latin typeface="Tw Cen MT" panose="020B0602020104020603" pitchFamily="34" charset="0"/>
            </a:rPr>
            <a:t>Fiabilité</a:t>
          </a:r>
        </a:p>
      </dsp:txBody>
      <dsp:txXfrm>
        <a:off x="11009137" y="8011610"/>
        <a:ext cx="2972734" cy="2132521"/>
      </dsp:txXfrm>
    </dsp:sp>
    <dsp:sp modelId="{5B5EE036-90BD-42FC-ADAB-C49C313F2235}">
      <dsp:nvSpPr>
        <dsp:cNvPr id="0" name=""/>
        <dsp:cNvSpPr/>
      </dsp:nvSpPr>
      <dsp:spPr>
        <a:xfrm rot="8049334">
          <a:off x="6924374" y="6914089"/>
          <a:ext cx="743695" cy="10253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4400" kern="1200"/>
        </a:p>
      </dsp:txBody>
      <dsp:txXfrm rot="10800000">
        <a:off x="7113638" y="7039131"/>
        <a:ext cx="520587" cy="615232"/>
      </dsp:txXfrm>
    </dsp:sp>
    <dsp:sp modelId="{57B6B357-C31A-4457-A9D6-EAA7A9520CFF}">
      <dsp:nvSpPr>
        <dsp:cNvPr id="0" name=""/>
        <dsp:cNvSpPr/>
      </dsp:nvSpPr>
      <dsp:spPr>
        <a:xfrm>
          <a:off x="3593592" y="7657181"/>
          <a:ext cx="4029616" cy="30158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>
              <a:latin typeface="Tw Cen MT" panose="020B0602020104020603" pitchFamily="34" charset="0"/>
            </a:rPr>
            <a:t>Sécurité</a:t>
          </a:r>
          <a:endParaRPr lang="fr-FR" sz="4000" kern="1200" dirty="0">
            <a:latin typeface="Tw Cen MT" panose="020B0602020104020603" pitchFamily="34" charset="0"/>
          </a:endParaRPr>
        </a:p>
      </dsp:txBody>
      <dsp:txXfrm>
        <a:off x="4183716" y="8098841"/>
        <a:ext cx="2849368" cy="2132521"/>
      </dsp:txXfrm>
    </dsp:sp>
    <dsp:sp modelId="{C5784B03-D068-45F3-B0A8-397CC2E186B4}">
      <dsp:nvSpPr>
        <dsp:cNvPr id="0" name=""/>
        <dsp:cNvSpPr/>
      </dsp:nvSpPr>
      <dsp:spPr>
        <a:xfrm rot="11971411">
          <a:off x="5932627" y="4302122"/>
          <a:ext cx="782430" cy="10253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4400" kern="1200"/>
        </a:p>
      </dsp:txBody>
      <dsp:txXfrm rot="10800000">
        <a:off x="6160608" y="4546421"/>
        <a:ext cx="547701" cy="615232"/>
      </dsp:txXfrm>
    </dsp:sp>
    <dsp:sp modelId="{69DB5474-B8E3-43DB-88B8-87B9E61136DF}">
      <dsp:nvSpPr>
        <dsp:cNvPr id="0" name=""/>
        <dsp:cNvSpPr/>
      </dsp:nvSpPr>
      <dsp:spPr>
        <a:xfrm>
          <a:off x="2004094" y="2442550"/>
          <a:ext cx="3764192" cy="301584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>
              <a:latin typeface="Tw Cen MT" panose="020B0602020104020603" pitchFamily="34" charset="0"/>
            </a:rPr>
            <a:t>Flexibilité</a:t>
          </a:r>
          <a:endParaRPr lang="fr-FR" sz="3200" kern="1200" dirty="0">
            <a:latin typeface="Tw Cen MT" panose="020B0602020104020603" pitchFamily="34" charset="0"/>
          </a:endParaRPr>
        </a:p>
      </dsp:txBody>
      <dsp:txXfrm>
        <a:off x="2555347" y="2884210"/>
        <a:ext cx="2661686" cy="21325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ns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ns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ns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ns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Open Sans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Open Sans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Open Sans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Open Sans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Open Sans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BD35B7-DAF1-5B4D-94FA-36B61FD74AC4}" type="slidenum">
              <a:rPr lang="en-US" altLang="x-none"/>
              <a:pPr/>
              <a:t>1</a:t>
            </a:fld>
            <a:endParaRPr lang="en-US" altLang="x-none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8975" y="1143000"/>
            <a:ext cx="5475288" cy="308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1638" cy="3595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x-none" baseline="0" dirty="0"/>
          </a:p>
        </p:txBody>
      </p:sp>
    </p:spTree>
    <p:extLst>
      <p:ext uri="{BB962C8B-B14F-4D97-AF65-F5344CB8AC3E}">
        <p14:creationId xmlns:p14="http://schemas.microsoft.com/office/powerpoint/2010/main" val="2487396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dirty="0"/>
              <a:t>La conception et la mise en place d’un Entrepôt de Données pour regrouper et gérer les informations pertinentes qui concernent le recouvrement du crédit du client et l’évolution du crédit. </a:t>
            </a:r>
            <a:endParaRPr lang="fr-FR" sz="1200" dirty="0">
              <a:latin typeface="Tw Cen MT" panose="020B06020201040206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13A8F4-806D-4AC2-8636-1E5D4C386D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4098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BD35B7-DAF1-5B4D-94FA-36B61FD74AC4}" type="slidenum"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charset="0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x-non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charset="0"/>
              <a:ea typeface="+mn-ea"/>
              <a:cs typeface="+mn-cs"/>
            </a:endParaRPr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8975" y="1143000"/>
            <a:ext cx="5475288" cy="308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1638" cy="3595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2804901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charset="0"/>
                <a:ea typeface="+mn-ea"/>
                <a:cs typeface="+mn-cs"/>
              </a:rPr>
              <a:t>Pour les besoins non fonctionnels, le système doit répondre aux exigences suivantes :</a:t>
            </a: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charset="0"/>
                <a:ea typeface="+mn-ea"/>
                <a:cs typeface="+mn-cs"/>
              </a:rPr>
              <a:t>Un temps de réponse raisonnable</a:t>
            </a: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charset="0"/>
                <a:ea typeface="+mn-ea"/>
                <a:cs typeface="+mn-cs"/>
              </a:rPr>
              <a:t>Les tableaux de bords développés doivent présenter des interfaces qui offrent une visualisation simple et rapide des informations</a:t>
            </a: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charset="0"/>
                <a:ea typeface="+mn-ea"/>
                <a:cs typeface="+mn-cs"/>
              </a:rPr>
              <a:t>Il faut assurer la qualité du contenue et la pertinence des informations.</a:t>
            </a: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charset="0"/>
                <a:ea typeface="+mn-ea"/>
                <a:cs typeface="+mn-cs"/>
              </a:rPr>
              <a:t>Sécurité permet la confidentialité des données stockées</a:t>
            </a: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charset="0"/>
                <a:ea typeface="+mn-ea"/>
                <a:cs typeface="+mn-cs"/>
              </a:rPr>
              <a:t>Et 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charset="0"/>
                <a:ea typeface="+mn-ea"/>
                <a:cs typeface="+mn-cs"/>
              </a:rPr>
              <a:t>finalement, la flexibilité telle que la possibilité d’intégrer des nouveaux services au module existant.</a:t>
            </a: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charset="0"/>
              <a:ea typeface="+mn-ea"/>
              <a:cs typeface="+mn-cs"/>
            </a:endParaRP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charset="0"/>
                <a:ea typeface="+mn-ea"/>
                <a:cs typeface="+mn-cs"/>
              </a:rPr>
              <a:t>peut 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charset="0"/>
                <a:ea typeface="+mn-ea"/>
                <a:cs typeface="+mn-cs"/>
              </a:rPr>
              <a:t>entraîner la confusion de l’audience ou mener à des erreurs 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charset="0"/>
                <a:ea typeface="+mn-ea"/>
                <a:cs typeface="+mn-cs"/>
              </a:rPr>
              <a:t>d’interprétation des données.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charset="0"/>
              <a:ea typeface="+mn-ea"/>
              <a:cs typeface="+mn-cs"/>
            </a:endParaRPr>
          </a:p>
          <a:p>
            <a:endParaRPr lang="fr-FR" sz="2400" b="0" i="0" kern="1200" dirty="0">
              <a:solidFill>
                <a:schemeClr val="tx1"/>
              </a:solidFill>
              <a:effectLst/>
              <a:latin typeface="Open Sans Light" charset="0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13A8F4-806D-4AC2-8636-1E5D4C386D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7415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BD35B7-DAF1-5B4D-94FA-36B61FD74AC4}" type="slidenum"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charset="0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x-non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charset="0"/>
              <a:ea typeface="+mn-ea"/>
              <a:cs typeface="+mn-cs"/>
            </a:endParaRPr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8975" y="1143000"/>
            <a:ext cx="5475288" cy="308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1638" cy="3595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 b="1" dirty="0"/>
          </a:p>
        </p:txBody>
      </p:sp>
    </p:spTree>
    <p:extLst>
      <p:ext uri="{BB962C8B-B14F-4D97-AF65-F5344CB8AC3E}">
        <p14:creationId xmlns:p14="http://schemas.microsoft.com/office/powerpoint/2010/main" val="3787683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13A8F4-806D-4AC2-8636-1E5D4C386D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836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BD35B7-DAF1-5B4D-94FA-36B61FD74AC4}" type="slidenum"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charset="0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x-non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charset="0"/>
              <a:ea typeface="+mn-ea"/>
              <a:cs typeface="+mn-cs"/>
            </a:endParaRPr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8975" y="1143000"/>
            <a:ext cx="5475288" cy="308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1638" cy="3595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4192860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13A8F4-806D-4AC2-8636-1E5D4C386D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94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BD35B7-DAF1-5B4D-94FA-36B61FD74AC4}" type="slidenum"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charset="0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x-non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charset="0"/>
              <a:ea typeface="+mn-ea"/>
              <a:cs typeface="+mn-cs"/>
            </a:endParaRPr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8975" y="1143000"/>
            <a:ext cx="5475288" cy="308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1638" cy="3595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7872891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13A8F4-806D-4AC2-8636-1E5D4C386D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9111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13A8F4-806D-4AC2-8636-1E5D4C386D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8996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13A8F4-806D-4AC2-8636-1E5D4C386D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034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13A8F4-806D-4AC2-8636-1E5D4C386D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93761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BD35B7-DAF1-5B4D-94FA-36B61FD74AC4}" type="slidenum"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charset="0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x-non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charset="0"/>
              <a:ea typeface="+mn-ea"/>
              <a:cs typeface="+mn-cs"/>
            </a:endParaRPr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8975" y="1143000"/>
            <a:ext cx="5475288" cy="308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1638" cy="3595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41752340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13A8F4-806D-4AC2-8636-1E5D4C386D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6828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BD35B7-DAF1-5B4D-94FA-36B61FD74AC4}" type="slidenum"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charset="0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x-non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charset="0"/>
              <a:ea typeface="+mn-ea"/>
              <a:cs typeface="+mn-cs"/>
            </a:endParaRPr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8975" y="1143000"/>
            <a:ext cx="5475288" cy="308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1638" cy="3595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4330984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charset="0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83697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98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BD35B7-DAF1-5B4D-94FA-36B61FD74AC4}" type="slidenum"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charset="0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x-non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charset="0"/>
              <a:ea typeface="+mn-ea"/>
              <a:cs typeface="+mn-cs"/>
            </a:endParaRPr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8975" y="1143000"/>
            <a:ext cx="5475288" cy="308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1638" cy="3595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2400" b="0" i="0" kern="1200" dirty="0">
              <a:solidFill>
                <a:schemeClr val="tx1"/>
              </a:solidFill>
              <a:effectLst/>
              <a:latin typeface="Open Sans Light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5170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13A8F4-806D-4AC2-8636-1E5D4C386D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3018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BD35B7-DAF1-5B4D-94FA-36B61FD74AC4}" type="slidenum"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charset="0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x-non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charset="0"/>
              <a:ea typeface="+mn-ea"/>
              <a:cs typeface="+mn-cs"/>
            </a:endParaRPr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8975" y="1143000"/>
            <a:ext cx="5475288" cy="308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1638" cy="3595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2400" b="0" i="0" kern="1200" dirty="0">
              <a:solidFill>
                <a:schemeClr val="tx1"/>
              </a:solidFill>
              <a:effectLst/>
              <a:latin typeface="Open Sans Light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1213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13A8F4-806D-4AC2-8636-1E5D4C386D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59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BD35B7-DAF1-5B4D-94FA-36B61FD74AC4}" type="slidenum"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charset="0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x-non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charset="0"/>
              <a:ea typeface="+mn-ea"/>
              <a:cs typeface="+mn-cs"/>
            </a:endParaRPr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8975" y="1143000"/>
            <a:ext cx="5475288" cy="308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1638" cy="3595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1244104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Open Sans Light" charset="0"/>
                <a:ea typeface="+mn-ea"/>
                <a:cs typeface="+mn-cs"/>
              </a:rPr>
              <a:t> 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Open Sans Light" charset="0"/>
                <a:ea typeface="+mn-ea"/>
                <a:cs typeface="+mn-cs"/>
              </a:rPr>
              <a:t>Dans ce cadre, nous avons réalisé un POC, pour la clientèle de la société Axe Finance, qui consiste à développer un système d’aide à la décision pour automatiser la génération des Dashboard destinés aux gestionnaires des risqu00es du crédit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Open Sans Light" charset="0"/>
                <a:ea typeface="+mn-ea"/>
                <a:cs typeface="+mn-cs"/>
              </a:rPr>
              <a:t>aﬁn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Open Sans Light" charset="0"/>
                <a:ea typeface="+mn-ea"/>
                <a:cs typeface="+mn-cs"/>
              </a:rPr>
              <a:t> de suivre les pratiques managériales et avoir en conséquence une vision globale sur la performance des crédits accordés.</a:t>
            </a:r>
          </a:p>
          <a:p>
            <a:pPr marL="171450" indent="-171450">
              <a:buFontTx/>
              <a:buChar char="-"/>
            </a:pPr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13A8F4-806D-4AC2-8636-1E5D4C386D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606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BD35B7-DAF1-5B4D-94FA-36B61FD74AC4}" type="slidenum"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charset="0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x-non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charset="0"/>
              <a:ea typeface="+mn-ea"/>
              <a:cs typeface="+mn-cs"/>
            </a:endParaRPr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8975" y="1143000"/>
            <a:ext cx="5475288" cy="308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1638" cy="3595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 b="1" dirty="0"/>
          </a:p>
        </p:txBody>
      </p:sp>
    </p:spTree>
    <p:extLst>
      <p:ext uri="{BB962C8B-B14F-4D97-AF65-F5344CB8AC3E}">
        <p14:creationId xmlns:p14="http://schemas.microsoft.com/office/powerpoint/2010/main" val="3405356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051961" y="547086"/>
            <a:ext cx="923589" cy="69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/>
          </a:p>
        </p:txBody>
      </p:sp>
      <p:sp>
        <p:nvSpPr>
          <p:cNvPr id="8" name="Rectangle 7"/>
          <p:cNvSpPr/>
          <p:nvPr userDrawn="1"/>
        </p:nvSpPr>
        <p:spPr>
          <a:xfrm>
            <a:off x="23051961" y="1146849"/>
            <a:ext cx="923589" cy="914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/>
          </a:p>
        </p:txBody>
      </p:sp>
      <p:sp>
        <p:nvSpPr>
          <p:cNvPr id="9" name="TextBox 8"/>
          <p:cNvSpPr txBox="1"/>
          <p:nvPr userDrawn="1"/>
        </p:nvSpPr>
        <p:spPr>
          <a:xfrm>
            <a:off x="23192994" y="610262"/>
            <a:ext cx="6415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2100" b="1" smtClean="0">
                <a:solidFill>
                  <a:schemeClr val="bg1"/>
                </a:solidFill>
              </a:rPr>
              <a:pPr algn="ctr"/>
              <a:t>‹N°›</a:t>
            </a:fld>
            <a:endParaRPr lang="id-ID" sz="2100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94656" y="12818648"/>
            <a:ext cx="448049" cy="442312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2" name="Freeform 11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 flipH="1">
            <a:off x="1866932" y="12818648"/>
            <a:ext cx="448049" cy="442312"/>
            <a:chOff x="4328868" y="5502988"/>
            <a:chExt cx="500307" cy="493774"/>
          </a:xfrm>
        </p:grpSpPr>
        <p:sp>
          <p:nvSpPr>
            <p:cNvPr id="14" name="Freeform 13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5" name="Freeform 14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cxnSp>
        <p:nvCxnSpPr>
          <p:cNvPr id="16" name="Straight Connector 15"/>
          <p:cNvCxnSpPr/>
          <p:nvPr userDrawn="1"/>
        </p:nvCxnSpPr>
        <p:spPr>
          <a:xfrm>
            <a:off x="1105131" y="13045368"/>
            <a:ext cx="76180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49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038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907290" y="1760999"/>
            <a:ext cx="5963377" cy="6706612"/>
          </a:xfrm>
          <a:custGeom>
            <a:avLst/>
            <a:gdLst>
              <a:gd name="connsiteX0" fmla="*/ 2419818 w 5963377"/>
              <a:gd name="connsiteY0" fmla="*/ 0 h 6706612"/>
              <a:gd name="connsiteX1" fmla="*/ 5963377 w 5963377"/>
              <a:gd name="connsiteY1" fmla="*/ 0 h 6706612"/>
              <a:gd name="connsiteX2" fmla="*/ 3543559 w 5963377"/>
              <a:gd name="connsiteY2" fmla="*/ 6706612 h 6706612"/>
              <a:gd name="connsiteX3" fmla="*/ 0 w 5963377"/>
              <a:gd name="connsiteY3" fmla="*/ 6706612 h 670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3377" h="6706612">
                <a:moveTo>
                  <a:pt x="2419818" y="0"/>
                </a:moveTo>
                <a:lnTo>
                  <a:pt x="5963377" y="0"/>
                </a:lnTo>
                <a:lnTo>
                  <a:pt x="3543559" y="6706612"/>
                </a:lnTo>
                <a:lnTo>
                  <a:pt x="0" y="67066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12447855" y="6171188"/>
            <a:ext cx="5963377" cy="6706612"/>
          </a:xfrm>
          <a:custGeom>
            <a:avLst/>
            <a:gdLst>
              <a:gd name="connsiteX0" fmla="*/ 2419818 w 5963377"/>
              <a:gd name="connsiteY0" fmla="*/ 0 h 6706612"/>
              <a:gd name="connsiteX1" fmla="*/ 5963377 w 5963377"/>
              <a:gd name="connsiteY1" fmla="*/ 0 h 6706612"/>
              <a:gd name="connsiteX2" fmla="*/ 3543559 w 5963377"/>
              <a:gd name="connsiteY2" fmla="*/ 6706612 h 6706612"/>
              <a:gd name="connsiteX3" fmla="*/ 0 w 5963377"/>
              <a:gd name="connsiteY3" fmla="*/ 6706612 h 670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3377" h="6706612">
                <a:moveTo>
                  <a:pt x="2419818" y="0"/>
                </a:moveTo>
                <a:lnTo>
                  <a:pt x="5963377" y="0"/>
                </a:lnTo>
                <a:lnTo>
                  <a:pt x="3543559" y="6706612"/>
                </a:lnTo>
                <a:lnTo>
                  <a:pt x="0" y="67066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8184037" y="1760999"/>
            <a:ext cx="5963377" cy="6706612"/>
          </a:xfrm>
          <a:custGeom>
            <a:avLst/>
            <a:gdLst>
              <a:gd name="connsiteX0" fmla="*/ 2419818 w 5963377"/>
              <a:gd name="connsiteY0" fmla="*/ 0 h 6706612"/>
              <a:gd name="connsiteX1" fmla="*/ 5963377 w 5963377"/>
              <a:gd name="connsiteY1" fmla="*/ 0 h 6706612"/>
              <a:gd name="connsiteX2" fmla="*/ 3543559 w 5963377"/>
              <a:gd name="connsiteY2" fmla="*/ 6706612 h 6706612"/>
              <a:gd name="connsiteX3" fmla="*/ 0 w 5963377"/>
              <a:gd name="connsiteY3" fmla="*/ 6706612 h 670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3377" h="6706612">
                <a:moveTo>
                  <a:pt x="2419818" y="0"/>
                </a:moveTo>
                <a:lnTo>
                  <a:pt x="5963377" y="0"/>
                </a:lnTo>
                <a:lnTo>
                  <a:pt x="3543559" y="6706612"/>
                </a:lnTo>
                <a:lnTo>
                  <a:pt x="0" y="67066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endParaRPr lang="en-US" dirty="0"/>
          </a:p>
        </p:txBody>
      </p:sp>
    </p:spTree>
    <p:extLst/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ig Background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23"/>
          </p:nvPr>
        </p:nvSpPr>
        <p:spPr>
          <a:xfrm>
            <a:off x="2" y="0"/>
            <a:ext cx="13297422" cy="13715999"/>
          </a:xfrm>
          <a:custGeom>
            <a:avLst/>
            <a:gdLst>
              <a:gd name="connsiteX0" fmla="*/ 0 w 19393999"/>
              <a:gd name="connsiteY0" fmla="*/ 0 h 13715999"/>
              <a:gd name="connsiteX1" fmla="*/ 19393999 w 19393999"/>
              <a:gd name="connsiteY1" fmla="*/ 0 h 13715999"/>
              <a:gd name="connsiteX2" fmla="*/ 13782907 w 19393999"/>
              <a:gd name="connsiteY2" fmla="*/ 13715999 h 13715999"/>
              <a:gd name="connsiteX3" fmla="*/ 0 w 19393999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93999" h="13715999">
                <a:moveTo>
                  <a:pt x="0" y="0"/>
                </a:moveTo>
                <a:lnTo>
                  <a:pt x="19393999" y="0"/>
                </a:lnTo>
                <a:lnTo>
                  <a:pt x="13782907" y="13715999"/>
                </a:lnTo>
                <a:lnTo>
                  <a:pt x="0" y="13715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800" b="0" i="0">
                <a:ln>
                  <a:noFill/>
                </a:ln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78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453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9502122" y="0"/>
            <a:ext cx="4875527" cy="9521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20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20582861" y="286510"/>
            <a:ext cx="3721652" cy="1438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20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227522" y="176784"/>
            <a:ext cx="98188" cy="1658620"/>
          </a:xfrm>
          <a:custGeom>
            <a:avLst/>
            <a:gdLst/>
            <a:ahLst/>
            <a:cxnLst/>
            <a:rect l="l" t="t" r="r" b="b"/>
            <a:pathLst>
              <a:path w="36830" h="829310">
                <a:moveTo>
                  <a:pt x="0" y="829055"/>
                </a:moveTo>
                <a:lnTo>
                  <a:pt x="36575" y="829055"/>
                </a:lnTo>
                <a:lnTo>
                  <a:pt x="36575" y="0"/>
                </a:lnTo>
                <a:lnTo>
                  <a:pt x="0" y="0"/>
                </a:lnTo>
                <a:lnTo>
                  <a:pt x="0" y="829055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 sz="720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227522" y="176784"/>
            <a:ext cx="98188" cy="1658620"/>
          </a:xfrm>
          <a:custGeom>
            <a:avLst/>
            <a:gdLst/>
            <a:ahLst/>
            <a:cxnLst/>
            <a:rect l="l" t="t" r="r" b="b"/>
            <a:pathLst>
              <a:path w="36830" h="829310">
                <a:moveTo>
                  <a:pt x="0" y="829055"/>
                </a:moveTo>
                <a:lnTo>
                  <a:pt x="36575" y="829055"/>
                </a:lnTo>
                <a:lnTo>
                  <a:pt x="36575" y="0"/>
                </a:lnTo>
                <a:lnTo>
                  <a:pt x="0" y="0"/>
                </a:lnTo>
                <a:lnTo>
                  <a:pt x="0" y="829055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 sz="720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308781" y="3410710"/>
            <a:ext cx="22577767" cy="92323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2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2282" y="544574"/>
            <a:ext cx="23033086" cy="3462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656648" y="7680960"/>
            <a:ext cx="1706435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9B887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2430"/>
              </a:lnSpc>
            </a:pPr>
            <a:r>
              <a:rPr lang="fr-FR" b="0" spc="560">
                <a:latin typeface="Arial"/>
                <a:cs typeface="Arial"/>
              </a:rPr>
              <a:t>|</a:t>
            </a:r>
            <a:r>
              <a:rPr lang="fr-FR" b="0" spc="-210">
                <a:latin typeface="Arial"/>
                <a:cs typeface="Arial"/>
              </a:rPr>
              <a:t> </a:t>
            </a:r>
            <a:r>
              <a:rPr lang="fr-FR" spc="90"/>
              <a:t>Axe </a:t>
            </a:r>
            <a:r>
              <a:rPr lang="fr-FR" spc="10"/>
              <a:t>Finance </a:t>
            </a:r>
            <a:r>
              <a:rPr lang="fr-FR" b="0" spc="10">
                <a:latin typeface="Arial"/>
                <a:cs typeface="Arial"/>
              </a:rPr>
              <a:t>® </a:t>
            </a:r>
            <a:r>
              <a:rPr lang="fr-FR" b="0" spc="-10">
                <a:latin typeface="Arial"/>
                <a:cs typeface="Arial"/>
              </a:rPr>
              <a:t>2018</a:t>
            </a:r>
            <a:endParaRPr lang="fr-FR" b="0" spc="-10" dirty="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C2B7AC"/>
                </a:solidFill>
                <a:latin typeface="Arial"/>
                <a:cs typeface="Arial"/>
              </a:defRPr>
            </a:lvl1pPr>
          </a:lstStyle>
          <a:p>
            <a:pPr marL="50800">
              <a:lnSpc>
                <a:spcPts val="2430"/>
              </a:lnSpc>
            </a:pPr>
            <a:fld id="{81D60167-4931-47E6-BA6A-407CBD079E47}" type="slidenum">
              <a:rPr lang="fr-FR" spc="-10" smtClean="0"/>
              <a:pPr marL="50800">
                <a:lnSpc>
                  <a:spcPts val="2430"/>
                </a:lnSpc>
              </a:pPr>
              <a:t>‹N°›</a:t>
            </a:fld>
            <a:endParaRPr lang="fr-FR" spc="-10" dirty="0"/>
          </a:p>
        </p:txBody>
      </p:sp>
    </p:spTree>
    <p:extLst>
      <p:ext uri="{BB962C8B-B14F-4D97-AF65-F5344CB8AC3E}">
        <p14:creationId xmlns:p14="http://schemas.microsoft.com/office/powerpoint/2010/main" val="82636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2282" y="544574"/>
            <a:ext cx="23033086" cy="692497"/>
          </a:xfrm>
        </p:spPr>
        <p:txBody>
          <a:bodyPr lIns="0" tIns="0" rIns="0" bIns="0"/>
          <a:lstStyle>
            <a:lvl1pPr>
              <a:defRPr sz="4500" b="0" i="0">
                <a:solidFill>
                  <a:srgbClr val="00B0A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9B887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2430"/>
              </a:lnSpc>
            </a:pPr>
            <a:r>
              <a:rPr lang="fr-FR" b="0" spc="560">
                <a:latin typeface="Arial"/>
                <a:cs typeface="Arial"/>
              </a:rPr>
              <a:t>|</a:t>
            </a:r>
            <a:r>
              <a:rPr lang="fr-FR" b="0" spc="-210">
                <a:latin typeface="Arial"/>
                <a:cs typeface="Arial"/>
              </a:rPr>
              <a:t> </a:t>
            </a:r>
            <a:r>
              <a:rPr lang="fr-FR" spc="90"/>
              <a:t>Axe </a:t>
            </a:r>
            <a:r>
              <a:rPr lang="fr-FR" spc="10"/>
              <a:t>Finance </a:t>
            </a:r>
            <a:r>
              <a:rPr lang="fr-FR" b="0" spc="10">
                <a:latin typeface="Arial"/>
                <a:cs typeface="Arial"/>
              </a:rPr>
              <a:t>® </a:t>
            </a:r>
            <a:r>
              <a:rPr lang="fr-FR" b="0" spc="-10">
                <a:latin typeface="Arial"/>
                <a:cs typeface="Arial"/>
              </a:rPr>
              <a:t>2018</a:t>
            </a:r>
            <a:endParaRPr lang="fr-FR" b="0" spc="-10" dirty="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C2B7AC"/>
                </a:solidFill>
                <a:latin typeface="Arial"/>
                <a:cs typeface="Arial"/>
              </a:defRPr>
            </a:lvl1pPr>
          </a:lstStyle>
          <a:p>
            <a:pPr marL="50800">
              <a:lnSpc>
                <a:spcPts val="2430"/>
              </a:lnSpc>
            </a:pPr>
            <a:fld id="{81D60167-4931-47E6-BA6A-407CBD079E47}" type="slidenum">
              <a:rPr lang="fr-FR" spc="-10" smtClean="0"/>
              <a:pPr marL="50800">
                <a:lnSpc>
                  <a:spcPts val="2430"/>
                </a:lnSpc>
              </a:pPr>
              <a:t>‹N°›</a:t>
            </a:fld>
            <a:endParaRPr lang="fr-FR" spc="-10" dirty="0"/>
          </a:p>
        </p:txBody>
      </p:sp>
    </p:spTree>
    <p:extLst>
      <p:ext uri="{BB962C8B-B14F-4D97-AF65-F5344CB8AC3E}">
        <p14:creationId xmlns:p14="http://schemas.microsoft.com/office/powerpoint/2010/main" val="137851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9502122" y="0"/>
            <a:ext cx="4875527" cy="9521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20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20582861" y="286510"/>
            <a:ext cx="3721652" cy="1438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20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227522" y="176784"/>
            <a:ext cx="98188" cy="1658620"/>
          </a:xfrm>
          <a:custGeom>
            <a:avLst/>
            <a:gdLst/>
            <a:ahLst/>
            <a:cxnLst/>
            <a:rect l="l" t="t" r="r" b="b"/>
            <a:pathLst>
              <a:path w="36830" h="829310">
                <a:moveTo>
                  <a:pt x="0" y="829055"/>
                </a:moveTo>
                <a:lnTo>
                  <a:pt x="36575" y="829055"/>
                </a:lnTo>
                <a:lnTo>
                  <a:pt x="36575" y="0"/>
                </a:lnTo>
                <a:lnTo>
                  <a:pt x="0" y="0"/>
                </a:lnTo>
                <a:lnTo>
                  <a:pt x="0" y="829055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 sz="720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227522" y="176784"/>
            <a:ext cx="98188" cy="1658620"/>
          </a:xfrm>
          <a:custGeom>
            <a:avLst/>
            <a:gdLst/>
            <a:ahLst/>
            <a:cxnLst/>
            <a:rect l="l" t="t" r="r" b="b"/>
            <a:pathLst>
              <a:path w="36830" h="829310">
                <a:moveTo>
                  <a:pt x="0" y="829055"/>
                </a:moveTo>
                <a:lnTo>
                  <a:pt x="36575" y="829055"/>
                </a:lnTo>
                <a:lnTo>
                  <a:pt x="36575" y="0"/>
                </a:lnTo>
                <a:lnTo>
                  <a:pt x="0" y="0"/>
                </a:lnTo>
                <a:lnTo>
                  <a:pt x="0" y="829055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 sz="72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2282" y="544574"/>
            <a:ext cx="23033086" cy="692497"/>
          </a:xfrm>
        </p:spPr>
        <p:txBody>
          <a:bodyPr lIns="0" tIns="0" rIns="0" bIns="0"/>
          <a:lstStyle>
            <a:lvl1pPr>
              <a:defRPr sz="4500" b="0" i="0">
                <a:solidFill>
                  <a:srgbClr val="00B0A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218882" y="3154680"/>
            <a:ext cx="1060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2554490" y="3154680"/>
            <a:ext cx="1060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9B887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2430"/>
              </a:lnSpc>
            </a:pPr>
            <a:r>
              <a:rPr lang="fr-FR" b="0" spc="560">
                <a:latin typeface="Arial"/>
                <a:cs typeface="Arial"/>
              </a:rPr>
              <a:t>|</a:t>
            </a:r>
            <a:r>
              <a:rPr lang="fr-FR" b="0" spc="-210">
                <a:latin typeface="Arial"/>
                <a:cs typeface="Arial"/>
              </a:rPr>
              <a:t> </a:t>
            </a:r>
            <a:r>
              <a:rPr lang="fr-FR" spc="90"/>
              <a:t>Axe </a:t>
            </a:r>
            <a:r>
              <a:rPr lang="fr-FR" spc="10"/>
              <a:t>Finance </a:t>
            </a:r>
            <a:r>
              <a:rPr lang="fr-FR" b="0" spc="10">
                <a:latin typeface="Arial"/>
                <a:cs typeface="Arial"/>
              </a:rPr>
              <a:t>® </a:t>
            </a:r>
            <a:r>
              <a:rPr lang="fr-FR" b="0" spc="-10">
                <a:latin typeface="Arial"/>
                <a:cs typeface="Arial"/>
              </a:rPr>
              <a:t>2018</a:t>
            </a:r>
            <a:endParaRPr lang="fr-FR" b="0" spc="-10" dirty="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C2B7AC"/>
                </a:solidFill>
                <a:latin typeface="Arial"/>
                <a:cs typeface="Arial"/>
              </a:defRPr>
            </a:lvl1pPr>
          </a:lstStyle>
          <a:p>
            <a:pPr marL="50800">
              <a:lnSpc>
                <a:spcPts val="2430"/>
              </a:lnSpc>
            </a:pPr>
            <a:fld id="{81D60167-4931-47E6-BA6A-407CBD079E47}" type="slidenum">
              <a:rPr lang="fr-FR" spc="-10" smtClean="0"/>
              <a:pPr marL="50800">
                <a:lnSpc>
                  <a:spcPts val="2430"/>
                </a:lnSpc>
              </a:pPr>
              <a:t>‹N°›</a:t>
            </a:fld>
            <a:endParaRPr lang="fr-FR" spc="-10" dirty="0"/>
          </a:p>
        </p:txBody>
      </p:sp>
    </p:spTree>
    <p:extLst>
      <p:ext uri="{BB962C8B-B14F-4D97-AF65-F5344CB8AC3E}">
        <p14:creationId xmlns:p14="http://schemas.microsoft.com/office/powerpoint/2010/main" val="203301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9502122" y="0"/>
            <a:ext cx="4875527" cy="9521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20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20582861" y="286510"/>
            <a:ext cx="3721652" cy="1438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2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2282" y="544574"/>
            <a:ext cx="23033086" cy="692497"/>
          </a:xfrm>
        </p:spPr>
        <p:txBody>
          <a:bodyPr lIns="0" tIns="0" rIns="0" bIns="0"/>
          <a:lstStyle>
            <a:lvl1pPr>
              <a:defRPr sz="4500" b="0" i="0">
                <a:solidFill>
                  <a:srgbClr val="00B0A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9B887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2430"/>
              </a:lnSpc>
            </a:pPr>
            <a:r>
              <a:rPr lang="fr-FR" b="0" spc="560">
                <a:latin typeface="Arial"/>
                <a:cs typeface="Arial"/>
              </a:rPr>
              <a:t>|</a:t>
            </a:r>
            <a:r>
              <a:rPr lang="fr-FR" b="0" spc="-210">
                <a:latin typeface="Arial"/>
                <a:cs typeface="Arial"/>
              </a:rPr>
              <a:t> </a:t>
            </a:r>
            <a:r>
              <a:rPr lang="fr-FR" spc="90"/>
              <a:t>Axe </a:t>
            </a:r>
            <a:r>
              <a:rPr lang="fr-FR" spc="10"/>
              <a:t>Finance </a:t>
            </a:r>
            <a:r>
              <a:rPr lang="fr-FR" b="0" spc="10">
                <a:latin typeface="Arial"/>
                <a:cs typeface="Arial"/>
              </a:rPr>
              <a:t>® </a:t>
            </a:r>
            <a:r>
              <a:rPr lang="fr-FR" b="0" spc="-10">
                <a:latin typeface="Arial"/>
                <a:cs typeface="Arial"/>
              </a:rPr>
              <a:t>2018</a:t>
            </a:r>
            <a:endParaRPr lang="fr-FR" b="0" spc="-10" dirty="0">
              <a:latin typeface="Arial"/>
              <a:cs typeface="Aria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C2B7AC"/>
                </a:solidFill>
                <a:latin typeface="Arial"/>
                <a:cs typeface="Arial"/>
              </a:defRPr>
            </a:lvl1pPr>
          </a:lstStyle>
          <a:p>
            <a:pPr marL="50800">
              <a:lnSpc>
                <a:spcPts val="2430"/>
              </a:lnSpc>
            </a:pPr>
            <a:fld id="{81D60167-4931-47E6-BA6A-407CBD079E47}" type="slidenum">
              <a:rPr lang="fr-FR" spc="-10" smtClean="0"/>
              <a:pPr marL="50800">
                <a:lnSpc>
                  <a:spcPts val="2430"/>
                </a:lnSpc>
              </a:pPr>
              <a:t>‹N°›</a:t>
            </a:fld>
            <a:endParaRPr lang="fr-FR" spc="-10" dirty="0"/>
          </a:p>
        </p:txBody>
      </p:sp>
    </p:spTree>
    <p:extLst>
      <p:ext uri="{BB962C8B-B14F-4D97-AF65-F5344CB8AC3E}">
        <p14:creationId xmlns:p14="http://schemas.microsoft.com/office/powerpoint/2010/main" val="82836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9B887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2430"/>
              </a:lnSpc>
            </a:pPr>
            <a:r>
              <a:rPr lang="fr-FR" b="0" spc="560">
                <a:latin typeface="Arial"/>
                <a:cs typeface="Arial"/>
              </a:rPr>
              <a:t>|</a:t>
            </a:r>
            <a:r>
              <a:rPr lang="fr-FR" b="0" spc="-210">
                <a:latin typeface="Arial"/>
                <a:cs typeface="Arial"/>
              </a:rPr>
              <a:t> </a:t>
            </a:r>
            <a:r>
              <a:rPr lang="fr-FR" spc="90"/>
              <a:t>Axe </a:t>
            </a:r>
            <a:r>
              <a:rPr lang="fr-FR" spc="10"/>
              <a:t>Finance </a:t>
            </a:r>
            <a:r>
              <a:rPr lang="fr-FR" b="0" spc="10">
                <a:latin typeface="Arial"/>
                <a:cs typeface="Arial"/>
              </a:rPr>
              <a:t>® </a:t>
            </a:r>
            <a:r>
              <a:rPr lang="fr-FR" b="0" spc="-10">
                <a:latin typeface="Arial"/>
                <a:cs typeface="Arial"/>
              </a:rPr>
              <a:t>2018</a:t>
            </a:r>
            <a:endParaRPr lang="fr-FR" b="0" spc="-10" dirty="0">
              <a:latin typeface="Arial"/>
              <a:cs typeface="Arial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C2B7AC"/>
                </a:solidFill>
                <a:latin typeface="Arial"/>
                <a:cs typeface="Arial"/>
              </a:defRPr>
            </a:lvl1pPr>
          </a:lstStyle>
          <a:p>
            <a:pPr marL="50800">
              <a:lnSpc>
                <a:spcPts val="2430"/>
              </a:lnSpc>
            </a:pPr>
            <a:fld id="{81D60167-4931-47E6-BA6A-407CBD079E47}" type="slidenum">
              <a:rPr lang="fr-FR" spc="-10" smtClean="0"/>
              <a:pPr marL="50800">
                <a:lnSpc>
                  <a:spcPts val="2430"/>
                </a:lnSpc>
              </a:pPr>
              <a:t>‹N°›</a:t>
            </a:fld>
            <a:endParaRPr lang="fr-FR" spc="-10" dirty="0"/>
          </a:p>
        </p:txBody>
      </p:sp>
    </p:spTree>
    <p:extLst>
      <p:ext uri="{BB962C8B-B14F-4D97-AF65-F5344CB8AC3E}">
        <p14:creationId xmlns:p14="http://schemas.microsoft.com/office/powerpoint/2010/main" val="346380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39" r:id="rId3"/>
    <p:sldLayoutId id="2147484049" r:id="rId4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b="0" i="0" kern="1200">
          <a:solidFill>
            <a:schemeClr val="tx1"/>
          </a:solidFill>
          <a:latin typeface="Open Sans Regular" charset="0"/>
          <a:ea typeface="Open Sans Regular" charset="0"/>
          <a:cs typeface="Open Sans Regular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b="0" i="0" kern="1200" dirty="0" smtClean="0">
          <a:solidFill>
            <a:schemeClr val="tx1"/>
          </a:solidFill>
          <a:effectLst/>
          <a:latin typeface="Montserrat Light" charset="0"/>
          <a:ea typeface="Montserrat Light" charset="0"/>
          <a:cs typeface="Montserrat Light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b="0" i="0" kern="1200" dirty="0" smtClean="0">
          <a:solidFill>
            <a:schemeClr val="tx1"/>
          </a:solidFill>
          <a:effectLst/>
          <a:latin typeface="Montserrat Light" charset="0"/>
          <a:ea typeface="Montserrat Light" charset="0"/>
          <a:cs typeface="Montserrat Light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b="0" i="0" kern="1200" dirty="0" smtClean="0">
          <a:solidFill>
            <a:schemeClr val="tx1"/>
          </a:solidFill>
          <a:effectLst/>
          <a:latin typeface="Montserrat Light" charset="0"/>
          <a:ea typeface="Montserrat Light" charset="0"/>
          <a:cs typeface="Montserrat Light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dirty="0" smtClean="0">
          <a:solidFill>
            <a:schemeClr val="tx1"/>
          </a:solidFill>
          <a:effectLst/>
          <a:latin typeface="Montserrat Light" charset="0"/>
          <a:ea typeface="Montserrat Light" charset="0"/>
          <a:cs typeface="Montserrat Light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dirty="0">
          <a:solidFill>
            <a:schemeClr val="tx1"/>
          </a:solidFill>
          <a:effectLst/>
          <a:latin typeface="Montserrat Light" charset="0"/>
          <a:ea typeface="Montserrat Light" charset="0"/>
          <a:cs typeface="Montserrat Light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9502122" y="0"/>
            <a:ext cx="4875527" cy="95219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2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2282" y="544574"/>
            <a:ext cx="23033086" cy="3462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rgbClr val="00B0A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36380" y="4706365"/>
            <a:ext cx="116454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68980" y="13165356"/>
            <a:ext cx="343826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rgbClr val="9B887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2430"/>
              </a:lnSpc>
            </a:pPr>
            <a:r>
              <a:rPr lang="fr-FR" b="0" spc="560">
                <a:latin typeface="Arial"/>
                <a:cs typeface="Arial"/>
              </a:rPr>
              <a:t>|</a:t>
            </a:r>
            <a:r>
              <a:rPr lang="fr-FR" b="0" spc="-210">
                <a:latin typeface="Arial"/>
                <a:cs typeface="Arial"/>
              </a:rPr>
              <a:t> </a:t>
            </a:r>
            <a:r>
              <a:rPr lang="fr-FR" spc="90"/>
              <a:t>Axe </a:t>
            </a:r>
            <a:r>
              <a:rPr lang="fr-FR" spc="10"/>
              <a:t>Finance </a:t>
            </a:r>
            <a:r>
              <a:rPr lang="fr-FR" b="0" spc="10">
                <a:latin typeface="Arial"/>
                <a:cs typeface="Arial"/>
              </a:rPr>
              <a:t>® </a:t>
            </a:r>
            <a:r>
              <a:rPr lang="fr-FR" b="0" spc="-10">
                <a:latin typeface="Arial"/>
                <a:cs typeface="Arial"/>
              </a:rPr>
              <a:t>2018</a:t>
            </a:r>
            <a:endParaRPr lang="fr-FR" b="0" spc="-10" dirty="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218882" y="12755880"/>
            <a:ext cx="560686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2331281" y="13158040"/>
            <a:ext cx="53495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C2B7AC"/>
                </a:solidFill>
                <a:latin typeface="Arial"/>
                <a:cs typeface="Arial"/>
              </a:defRPr>
            </a:lvl1pPr>
          </a:lstStyle>
          <a:p>
            <a:pPr marL="50800">
              <a:lnSpc>
                <a:spcPts val="2430"/>
              </a:lnSpc>
            </a:pPr>
            <a:fld id="{81D60167-4931-47E6-BA6A-407CBD079E47}" type="slidenum">
              <a:rPr lang="fr-FR" spc="-10" smtClean="0"/>
              <a:pPr marL="50800">
                <a:lnSpc>
                  <a:spcPts val="2430"/>
                </a:lnSpc>
              </a:pPr>
              <a:t>‹N°›</a:t>
            </a:fld>
            <a:endParaRPr lang="fr-FR" spc="-10" dirty="0"/>
          </a:p>
        </p:txBody>
      </p:sp>
    </p:spTree>
    <p:extLst>
      <p:ext uri="{BB962C8B-B14F-4D97-AF65-F5344CB8AC3E}">
        <p14:creationId xmlns:p14="http://schemas.microsoft.com/office/powerpoint/2010/main" val="78975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914400">
        <a:defRPr>
          <a:latin typeface="+mn-lt"/>
          <a:ea typeface="+mn-ea"/>
          <a:cs typeface="+mn-cs"/>
        </a:defRPr>
      </a:lvl2pPr>
      <a:lvl3pPr marL="1828800">
        <a:defRPr>
          <a:latin typeface="+mn-lt"/>
          <a:ea typeface="+mn-ea"/>
          <a:cs typeface="+mn-cs"/>
        </a:defRPr>
      </a:lvl3pPr>
      <a:lvl4pPr marL="2743200">
        <a:defRPr>
          <a:latin typeface="+mn-lt"/>
          <a:ea typeface="+mn-ea"/>
          <a:cs typeface="+mn-cs"/>
        </a:defRPr>
      </a:lvl4pPr>
      <a:lvl5pPr marL="3657600">
        <a:defRPr>
          <a:latin typeface="+mn-lt"/>
          <a:ea typeface="+mn-ea"/>
          <a:cs typeface="+mn-cs"/>
        </a:defRPr>
      </a:lvl5pPr>
      <a:lvl6pPr marL="4572000">
        <a:defRPr>
          <a:latin typeface="+mn-lt"/>
          <a:ea typeface="+mn-ea"/>
          <a:cs typeface="+mn-cs"/>
        </a:defRPr>
      </a:lvl6pPr>
      <a:lvl7pPr marL="5486400">
        <a:defRPr>
          <a:latin typeface="+mn-lt"/>
          <a:ea typeface="+mn-ea"/>
          <a:cs typeface="+mn-cs"/>
        </a:defRPr>
      </a:lvl7pPr>
      <a:lvl8pPr marL="6400800">
        <a:defRPr>
          <a:latin typeface="+mn-lt"/>
          <a:ea typeface="+mn-ea"/>
          <a:cs typeface="+mn-cs"/>
        </a:defRPr>
      </a:lvl8pPr>
      <a:lvl9pPr marL="73152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914400">
        <a:defRPr>
          <a:latin typeface="+mn-lt"/>
          <a:ea typeface="+mn-ea"/>
          <a:cs typeface="+mn-cs"/>
        </a:defRPr>
      </a:lvl2pPr>
      <a:lvl3pPr marL="1828800">
        <a:defRPr>
          <a:latin typeface="+mn-lt"/>
          <a:ea typeface="+mn-ea"/>
          <a:cs typeface="+mn-cs"/>
        </a:defRPr>
      </a:lvl3pPr>
      <a:lvl4pPr marL="2743200">
        <a:defRPr>
          <a:latin typeface="+mn-lt"/>
          <a:ea typeface="+mn-ea"/>
          <a:cs typeface="+mn-cs"/>
        </a:defRPr>
      </a:lvl4pPr>
      <a:lvl5pPr marL="3657600">
        <a:defRPr>
          <a:latin typeface="+mn-lt"/>
          <a:ea typeface="+mn-ea"/>
          <a:cs typeface="+mn-cs"/>
        </a:defRPr>
      </a:lvl5pPr>
      <a:lvl6pPr marL="4572000">
        <a:defRPr>
          <a:latin typeface="+mn-lt"/>
          <a:ea typeface="+mn-ea"/>
          <a:cs typeface="+mn-cs"/>
        </a:defRPr>
      </a:lvl6pPr>
      <a:lvl7pPr marL="5486400">
        <a:defRPr>
          <a:latin typeface="+mn-lt"/>
          <a:ea typeface="+mn-ea"/>
          <a:cs typeface="+mn-cs"/>
        </a:defRPr>
      </a:lvl7pPr>
      <a:lvl8pPr marL="6400800">
        <a:defRPr>
          <a:latin typeface="+mn-lt"/>
          <a:ea typeface="+mn-ea"/>
          <a:cs typeface="+mn-cs"/>
        </a:defRPr>
      </a:lvl8pPr>
      <a:lvl9pPr marL="73152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arallelogram 29">
            <a:extLst>
              <a:ext uri="{FF2B5EF4-FFF2-40B4-BE49-F238E27FC236}">
                <a16:creationId xmlns="" xmlns:a16="http://schemas.microsoft.com/office/drawing/2014/main" id="{A168BA5F-B860-44DD-AD16-F818E5B8DCFB}"/>
              </a:ext>
            </a:extLst>
          </p:cNvPr>
          <p:cNvSpPr>
            <a:spLocks/>
          </p:cNvSpPr>
          <p:nvPr/>
        </p:nvSpPr>
        <p:spPr>
          <a:xfrm rot="21380156">
            <a:off x="14110605" y="5632043"/>
            <a:ext cx="18910812" cy="10668981"/>
          </a:xfrm>
          <a:custGeom>
            <a:avLst/>
            <a:gdLst>
              <a:gd name="connsiteX0" fmla="*/ 0 w 332105"/>
              <a:gd name="connsiteY0" fmla="*/ 10043795 h 10043795"/>
              <a:gd name="connsiteX1" fmla="*/ 63226 w 332105"/>
              <a:gd name="connsiteY1" fmla="*/ 0 h 10043795"/>
              <a:gd name="connsiteX2" fmla="*/ 332105 w 332105"/>
              <a:gd name="connsiteY2" fmla="*/ 0 h 10043795"/>
              <a:gd name="connsiteX3" fmla="*/ 268879 w 332105"/>
              <a:gd name="connsiteY3" fmla="*/ 10043795 h 10043795"/>
              <a:gd name="connsiteX4" fmla="*/ 0 w 332105"/>
              <a:gd name="connsiteY4" fmla="*/ 10043795 h 10043795"/>
              <a:gd name="connsiteX0" fmla="*/ 0 w 753524"/>
              <a:gd name="connsiteY0" fmla="*/ 10043795 h 10043795"/>
              <a:gd name="connsiteX1" fmla="*/ 484645 w 753524"/>
              <a:gd name="connsiteY1" fmla="*/ 0 h 10043795"/>
              <a:gd name="connsiteX2" fmla="*/ 753524 w 753524"/>
              <a:gd name="connsiteY2" fmla="*/ 0 h 10043795"/>
              <a:gd name="connsiteX3" fmla="*/ 690298 w 753524"/>
              <a:gd name="connsiteY3" fmla="*/ 10043795 h 10043795"/>
              <a:gd name="connsiteX4" fmla="*/ 0 w 753524"/>
              <a:gd name="connsiteY4" fmla="*/ 10043795 h 10043795"/>
              <a:gd name="connsiteX0" fmla="*/ 0 w 753524"/>
              <a:gd name="connsiteY0" fmla="*/ 10043795 h 10058400"/>
              <a:gd name="connsiteX1" fmla="*/ 484645 w 753524"/>
              <a:gd name="connsiteY1" fmla="*/ 0 h 10058400"/>
              <a:gd name="connsiteX2" fmla="*/ 753524 w 753524"/>
              <a:gd name="connsiteY2" fmla="*/ 0 h 10058400"/>
              <a:gd name="connsiteX3" fmla="*/ 197876 w 753524"/>
              <a:gd name="connsiteY3" fmla="*/ 10058400 h 10058400"/>
              <a:gd name="connsiteX4" fmla="*/ 0 w 753524"/>
              <a:gd name="connsiteY4" fmla="*/ 10043795 h 10058400"/>
              <a:gd name="connsiteX0" fmla="*/ 0 w 753524"/>
              <a:gd name="connsiteY0" fmla="*/ 10043795 h 10077450"/>
              <a:gd name="connsiteX1" fmla="*/ 484645 w 753524"/>
              <a:gd name="connsiteY1" fmla="*/ 0 h 10077450"/>
              <a:gd name="connsiteX2" fmla="*/ 753524 w 753524"/>
              <a:gd name="connsiteY2" fmla="*/ 0 h 10077450"/>
              <a:gd name="connsiteX3" fmla="*/ 237587 w 753524"/>
              <a:gd name="connsiteY3" fmla="*/ 10077450 h 10077450"/>
              <a:gd name="connsiteX4" fmla="*/ 0 w 753524"/>
              <a:gd name="connsiteY4" fmla="*/ 10043795 h 10077450"/>
              <a:gd name="connsiteX0" fmla="*/ 0 w 769408"/>
              <a:gd name="connsiteY0" fmla="*/ 10077450 h 10077450"/>
              <a:gd name="connsiteX1" fmla="*/ 500529 w 769408"/>
              <a:gd name="connsiteY1" fmla="*/ 0 h 10077450"/>
              <a:gd name="connsiteX2" fmla="*/ 769408 w 769408"/>
              <a:gd name="connsiteY2" fmla="*/ 0 h 10077450"/>
              <a:gd name="connsiteX3" fmla="*/ 253471 w 769408"/>
              <a:gd name="connsiteY3" fmla="*/ 10077450 h 10077450"/>
              <a:gd name="connsiteX4" fmla="*/ 0 w 769408"/>
              <a:gd name="connsiteY4" fmla="*/ 10077450 h 10077450"/>
              <a:gd name="connsiteX0" fmla="*/ 0 w 886280"/>
              <a:gd name="connsiteY0" fmla="*/ 10144834 h 10144834"/>
              <a:gd name="connsiteX1" fmla="*/ 617401 w 886280"/>
              <a:gd name="connsiteY1" fmla="*/ 0 h 10144834"/>
              <a:gd name="connsiteX2" fmla="*/ 886280 w 886280"/>
              <a:gd name="connsiteY2" fmla="*/ 0 h 10144834"/>
              <a:gd name="connsiteX3" fmla="*/ 370343 w 886280"/>
              <a:gd name="connsiteY3" fmla="*/ 10077450 h 10144834"/>
              <a:gd name="connsiteX4" fmla="*/ 0 w 886280"/>
              <a:gd name="connsiteY4" fmla="*/ 10144834 h 10144834"/>
              <a:gd name="connsiteX0" fmla="*/ 0 w 886280"/>
              <a:gd name="connsiteY0" fmla="*/ 10144834 h 10173713"/>
              <a:gd name="connsiteX1" fmla="*/ 617401 w 886280"/>
              <a:gd name="connsiteY1" fmla="*/ 0 h 10173713"/>
              <a:gd name="connsiteX2" fmla="*/ 886280 w 886280"/>
              <a:gd name="connsiteY2" fmla="*/ 0 h 10173713"/>
              <a:gd name="connsiteX3" fmla="*/ 263211 w 886280"/>
              <a:gd name="connsiteY3" fmla="*/ 10173713 h 10173713"/>
              <a:gd name="connsiteX4" fmla="*/ 0 w 886280"/>
              <a:gd name="connsiteY4" fmla="*/ 10144834 h 10173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6280" h="10173713">
                <a:moveTo>
                  <a:pt x="0" y="10144834"/>
                </a:moveTo>
                <a:lnTo>
                  <a:pt x="617401" y="0"/>
                </a:lnTo>
                <a:lnTo>
                  <a:pt x="886280" y="0"/>
                </a:lnTo>
                <a:lnTo>
                  <a:pt x="263211" y="10173713"/>
                </a:lnTo>
                <a:lnTo>
                  <a:pt x="0" y="10144834"/>
                </a:lnTo>
                <a:close/>
              </a:path>
            </a:pathLst>
          </a:custGeom>
          <a:solidFill>
            <a:srgbClr val="00B1A5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78" name="Flowchart: Manual Operation 25">
            <a:extLst>
              <a:ext uri="{FF2B5EF4-FFF2-40B4-BE49-F238E27FC236}">
                <a16:creationId xmlns="" xmlns:a16="http://schemas.microsoft.com/office/drawing/2014/main" id="{EC838550-D0C7-4D71-8035-D7190B7228A3}"/>
              </a:ext>
            </a:extLst>
          </p:cNvPr>
          <p:cNvSpPr>
            <a:spLocks/>
          </p:cNvSpPr>
          <p:nvPr/>
        </p:nvSpPr>
        <p:spPr>
          <a:xfrm rot="9641181">
            <a:off x="20400148" y="-1856187"/>
            <a:ext cx="7359074" cy="158424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143"/>
              <a:gd name="connsiteX1" fmla="*/ 10000 w 10000"/>
              <a:gd name="connsiteY1" fmla="*/ 0 h 10143"/>
              <a:gd name="connsiteX2" fmla="*/ 8000 w 10000"/>
              <a:gd name="connsiteY2" fmla="*/ 10000 h 10143"/>
              <a:gd name="connsiteX3" fmla="*/ 0 w 10000"/>
              <a:gd name="connsiteY3" fmla="*/ 10143 h 10143"/>
              <a:gd name="connsiteX4" fmla="*/ 0 w 10000"/>
              <a:gd name="connsiteY4" fmla="*/ 0 h 10143"/>
              <a:gd name="connsiteX0" fmla="*/ 0 w 10000"/>
              <a:gd name="connsiteY0" fmla="*/ 0 h 10194"/>
              <a:gd name="connsiteX1" fmla="*/ 10000 w 10000"/>
              <a:gd name="connsiteY1" fmla="*/ 0 h 10194"/>
              <a:gd name="connsiteX2" fmla="*/ 8128 w 10000"/>
              <a:gd name="connsiteY2" fmla="*/ 10194 h 10194"/>
              <a:gd name="connsiteX3" fmla="*/ 0 w 10000"/>
              <a:gd name="connsiteY3" fmla="*/ 10143 h 10194"/>
              <a:gd name="connsiteX4" fmla="*/ 0 w 10000"/>
              <a:gd name="connsiteY4" fmla="*/ 0 h 10194"/>
              <a:gd name="connsiteX0" fmla="*/ 38 w 10038"/>
              <a:gd name="connsiteY0" fmla="*/ 0 h 10194"/>
              <a:gd name="connsiteX1" fmla="*/ 10038 w 10038"/>
              <a:gd name="connsiteY1" fmla="*/ 0 h 10194"/>
              <a:gd name="connsiteX2" fmla="*/ 8166 w 10038"/>
              <a:gd name="connsiteY2" fmla="*/ 10194 h 10194"/>
              <a:gd name="connsiteX3" fmla="*/ 0 w 10038"/>
              <a:gd name="connsiteY3" fmla="*/ 10194 h 10194"/>
              <a:gd name="connsiteX4" fmla="*/ 38 w 10038"/>
              <a:gd name="connsiteY4" fmla="*/ 0 h 10194"/>
              <a:gd name="connsiteX0" fmla="*/ 38 w 9028"/>
              <a:gd name="connsiteY0" fmla="*/ 0 h 10194"/>
              <a:gd name="connsiteX1" fmla="*/ 9028 w 9028"/>
              <a:gd name="connsiteY1" fmla="*/ 0 h 10194"/>
              <a:gd name="connsiteX2" fmla="*/ 8166 w 9028"/>
              <a:gd name="connsiteY2" fmla="*/ 10194 h 10194"/>
              <a:gd name="connsiteX3" fmla="*/ 0 w 9028"/>
              <a:gd name="connsiteY3" fmla="*/ 10194 h 10194"/>
              <a:gd name="connsiteX4" fmla="*/ 38 w 9028"/>
              <a:gd name="connsiteY4" fmla="*/ 0 h 1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28" h="10194">
                <a:moveTo>
                  <a:pt x="38" y="0"/>
                </a:moveTo>
                <a:lnTo>
                  <a:pt x="9028" y="0"/>
                </a:lnTo>
                <a:cubicBezTo>
                  <a:pt x="8741" y="3398"/>
                  <a:pt x="8453" y="6796"/>
                  <a:pt x="8166" y="10194"/>
                </a:cubicBezTo>
                <a:lnTo>
                  <a:pt x="0" y="10194"/>
                </a:lnTo>
                <a:cubicBezTo>
                  <a:pt x="13" y="6796"/>
                  <a:pt x="25" y="3398"/>
                  <a:pt x="38" y="0"/>
                </a:cubicBezTo>
                <a:close/>
              </a:path>
            </a:pathLst>
          </a:custGeom>
          <a:solidFill>
            <a:srgbClr val="00242E"/>
          </a:solidFill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97" name="ZoneTexte 96">
            <a:extLst>
              <a:ext uri="{FF2B5EF4-FFF2-40B4-BE49-F238E27FC236}">
                <a16:creationId xmlns="" xmlns:a16="http://schemas.microsoft.com/office/drawing/2014/main" id="{0F2E64F0-780A-48CA-9849-D3B8CADDB0A9}"/>
              </a:ext>
            </a:extLst>
          </p:cNvPr>
          <p:cNvSpPr txBox="1"/>
          <p:nvPr/>
        </p:nvSpPr>
        <p:spPr>
          <a:xfrm>
            <a:off x="771573" y="5906357"/>
            <a:ext cx="193154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6600" b="1" dirty="0" smtClean="0">
                <a:solidFill>
                  <a:prstClr val="black"/>
                </a:solidFill>
                <a:latin typeface="Tw Cen MT" panose="020B0602020104020603" pitchFamily="34" charset="0"/>
                <a:cs typeface="Times New Roman" pitchFamily="18" charset="0"/>
              </a:rPr>
              <a:t>Prediction des Accidents du dataset</a:t>
            </a:r>
            <a:br>
              <a:rPr lang="en-US" sz="6600" b="1" dirty="0" smtClean="0">
                <a:solidFill>
                  <a:prstClr val="black"/>
                </a:solidFill>
                <a:latin typeface="Tw Cen MT" panose="020B0602020104020603" pitchFamily="34" charset="0"/>
                <a:cs typeface="Times New Roman" pitchFamily="18" charset="0"/>
              </a:rPr>
            </a:br>
            <a:r>
              <a:rPr lang="en-US" sz="6600" b="1" dirty="0" smtClean="0">
                <a:solidFill>
                  <a:prstClr val="black"/>
                </a:solidFill>
                <a:latin typeface="Tw Cen MT" panose="020B0602020104020603" pitchFamily="34" charset="0"/>
                <a:cs typeface="Times New Roman" pitchFamily="18" charset="0"/>
              </a:rPr>
              <a:t>“City Of Bloomington”</a:t>
            </a:r>
            <a:endParaRPr lang="fr-FR" sz="6600" b="1" dirty="0">
              <a:solidFill>
                <a:prstClr val="black"/>
              </a:solidFill>
              <a:latin typeface="Tw Cen MT" panose="020B0602020104020603" pitchFamily="34" charset="0"/>
              <a:cs typeface="Times New Roman" pitchFamily="18" charset="0"/>
            </a:endParaRPr>
          </a:p>
        </p:txBody>
      </p:sp>
      <p:sp>
        <p:nvSpPr>
          <p:cNvPr id="99" name="ZoneTexte 98">
            <a:extLst>
              <a:ext uri="{FF2B5EF4-FFF2-40B4-BE49-F238E27FC236}">
                <a16:creationId xmlns="" xmlns:a16="http://schemas.microsoft.com/office/drawing/2014/main" id="{571407AF-AA82-4B17-87D3-8AE9F73642C6}"/>
              </a:ext>
            </a:extLst>
          </p:cNvPr>
          <p:cNvSpPr txBox="1"/>
          <p:nvPr/>
        </p:nvSpPr>
        <p:spPr>
          <a:xfrm>
            <a:off x="3551685" y="1385943"/>
            <a:ext cx="152337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7200" dirty="0" err="1" smtClean="0">
                <a:solidFill>
                  <a:prstClr val="black"/>
                </a:solidFill>
                <a:latin typeface="Tw Cen MT" pitchFamily="34" charset="0"/>
              </a:rPr>
              <a:t>Projet</a:t>
            </a:r>
            <a:r>
              <a:rPr lang="en-US" sz="7200" dirty="0" smtClean="0">
                <a:solidFill>
                  <a:prstClr val="black"/>
                </a:solidFill>
                <a:latin typeface="Tw Cen MT" pitchFamily="34" charset="0"/>
              </a:rPr>
              <a:t> Business Intelligence/</a:t>
            </a:r>
            <a:br>
              <a:rPr lang="en-US" sz="7200" dirty="0" smtClean="0">
                <a:solidFill>
                  <a:prstClr val="black"/>
                </a:solidFill>
                <a:latin typeface="Tw Cen MT" pitchFamily="34" charset="0"/>
              </a:rPr>
            </a:br>
            <a:r>
              <a:rPr lang="en-US" sz="7200" dirty="0" smtClean="0">
                <a:solidFill>
                  <a:prstClr val="black"/>
                </a:solidFill>
                <a:latin typeface="Tw Cen MT" pitchFamily="34" charset="0"/>
              </a:rPr>
              <a:t>Machine Learning</a:t>
            </a:r>
            <a:endParaRPr lang="fr-FR" sz="7200" dirty="0">
              <a:solidFill>
                <a:prstClr val="black"/>
              </a:solidFill>
              <a:latin typeface="Tw Cen MT" pitchFamily="34" charset="0"/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="" xmlns:a16="http://schemas.microsoft.com/office/drawing/2014/main" id="{8206AEEE-703B-4D72-9211-560917DF3CDD}"/>
              </a:ext>
            </a:extLst>
          </p:cNvPr>
          <p:cNvSpPr txBox="1"/>
          <p:nvPr/>
        </p:nvSpPr>
        <p:spPr>
          <a:xfrm>
            <a:off x="7076394" y="9132322"/>
            <a:ext cx="6063419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fr-FR" sz="5400" b="1" dirty="0" smtClean="0">
                <a:solidFill>
                  <a:prstClr val="black"/>
                </a:solidFill>
                <a:latin typeface="Tw Cen MT" pitchFamily="34" charset="0"/>
              </a:rPr>
              <a:t>Professeurs:</a:t>
            </a:r>
            <a:endParaRPr lang="fr-FR" sz="5400" b="1" dirty="0">
              <a:solidFill>
                <a:prstClr val="black"/>
              </a:solidFill>
              <a:latin typeface="Tw Cen MT" pitchFamily="34" charset="0"/>
            </a:endParaRPr>
          </a:p>
          <a:p>
            <a:pPr algn="ctr" defTabSz="914400"/>
            <a:r>
              <a:rPr lang="fr-FR" sz="4000" b="1" dirty="0" smtClean="0">
                <a:solidFill>
                  <a:prstClr val="black"/>
                </a:solidFill>
                <a:latin typeface="Tw Cen MT" pitchFamily="34" charset="0"/>
              </a:rPr>
              <a:t>Mme </a:t>
            </a:r>
            <a:r>
              <a:rPr lang="fr-FR" sz="4000" b="1" dirty="0" err="1" smtClean="0">
                <a:solidFill>
                  <a:prstClr val="black"/>
                </a:solidFill>
                <a:latin typeface="Tw Cen MT" pitchFamily="34" charset="0"/>
              </a:rPr>
              <a:t>Khaoula</a:t>
            </a:r>
            <a:r>
              <a:rPr lang="fr-FR" sz="4000" b="1" dirty="0" smtClean="0">
                <a:solidFill>
                  <a:prstClr val="black"/>
                </a:solidFill>
                <a:latin typeface="Tw Cen MT" pitchFamily="34" charset="0"/>
              </a:rPr>
              <a:t> </a:t>
            </a:r>
            <a:r>
              <a:rPr lang="fr-FR" sz="4000" b="1" dirty="0" err="1" smtClean="0">
                <a:solidFill>
                  <a:prstClr val="black"/>
                </a:solidFill>
                <a:latin typeface="Tw Cen MT" pitchFamily="34" charset="0"/>
              </a:rPr>
              <a:t>Tbarki</a:t>
            </a:r>
            <a:endParaRPr lang="fr-FR" sz="4000" b="1" dirty="0" smtClean="0">
              <a:solidFill>
                <a:prstClr val="black"/>
              </a:solidFill>
              <a:latin typeface="Tw Cen MT" pitchFamily="34" charset="0"/>
            </a:endParaRPr>
          </a:p>
          <a:p>
            <a:pPr algn="ctr" defTabSz="914400"/>
            <a:r>
              <a:rPr lang="en-US" sz="4000" b="1" dirty="0" err="1" smtClean="0">
                <a:solidFill>
                  <a:prstClr val="black"/>
                </a:solidFill>
                <a:latin typeface="Tw Cen MT" pitchFamily="34" charset="0"/>
              </a:rPr>
              <a:t>Mme</a:t>
            </a:r>
            <a:r>
              <a:rPr lang="en-US" sz="4000" b="1" dirty="0" smtClean="0">
                <a:solidFill>
                  <a:prstClr val="black"/>
                </a:solidFill>
                <a:latin typeface="Tw Cen MT" pitchFamily="34" charset="0"/>
              </a:rPr>
              <a:t> </a:t>
            </a:r>
            <a:r>
              <a:rPr lang="en-US" sz="4000" b="1" dirty="0" err="1" smtClean="0">
                <a:solidFill>
                  <a:prstClr val="black"/>
                </a:solidFill>
                <a:latin typeface="Tw Cen MT" pitchFamily="34" charset="0"/>
              </a:rPr>
              <a:t>Tasnim</a:t>
            </a:r>
            <a:r>
              <a:rPr lang="en-US" sz="4000" b="1" dirty="0" smtClean="0">
                <a:solidFill>
                  <a:prstClr val="black"/>
                </a:solidFill>
                <a:latin typeface="Tw Cen MT" pitchFamily="34" charset="0"/>
              </a:rPr>
              <a:t> </a:t>
            </a:r>
            <a:r>
              <a:rPr lang="en-US" sz="4000" b="1" dirty="0" err="1" smtClean="0">
                <a:solidFill>
                  <a:prstClr val="black"/>
                </a:solidFill>
                <a:latin typeface="Tw Cen MT" pitchFamily="34" charset="0"/>
              </a:rPr>
              <a:t>Abar</a:t>
            </a:r>
            <a:endParaRPr lang="en-US" sz="4000" b="1" dirty="0" smtClean="0">
              <a:solidFill>
                <a:prstClr val="black"/>
              </a:solidFill>
              <a:latin typeface="Tw Cen MT" pitchFamily="34" charset="0"/>
            </a:endParaRPr>
          </a:p>
          <a:p>
            <a:pPr algn="ctr" defTabSz="914400"/>
            <a:r>
              <a:rPr lang="en-US" sz="4000" b="1" dirty="0" err="1" smtClean="0">
                <a:solidFill>
                  <a:prstClr val="black"/>
                </a:solidFill>
                <a:latin typeface="Tw Cen MT" pitchFamily="34" charset="0"/>
              </a:rPr>
              <a:t>Mr</a:t>
            </a:r>
            <a:r>
              <a:rPr lang="en-US" sz="4000" b="1" dirty="0" smtClean="0">
                <a:solidFill>
                  <a:prstClr val="black"/>
                </a:solidFill>
                <a:latin typeface="Tw Cen MT" pitchFamily="34" charset="0"/>
              </a:rPr>
              <a:t> </a:t>
            </a:r>
            <a:r>
              <a:rPr lang="en-US" sz="4000" b="1" dirty="0" err="1" smtClean="0">
                <a:solidFill>
                  <a:prstClr val="black"/>
                </a:solidFill>
                <a:latin typeface="Tw Cen MT" pitchFamily="34" charset="0"/>
              </a:rPr>
              <a:t>Yassine</a:t>
            </a:r>
            <a:r>
              <a:rPr lang="en-US" sz="4000" b="1" dirty="0" smtClean="0">
                <a:solidFill>
                  <a:prstClr val="black"/>
                </a:solidFill>
                <a:latin typeface="Tw Cen MT" pitchFamily="34" charset="0"/>
              </a:rPr>
              <a:t> </a:t>
            </a:r>
            <a:r>
              <a:rPr lang="en-US" sz="4000" b="1" dirty="0" err="1" smtClean="0">
                <a:solidFill>
                  <a:prstClr val="black"/>
                </a:solidFill>
                <a:latin typeface="Tw Cen MT" pitchFamily="34" charset="0"/>
              </a:rPr>
              <a:t>Gasri</a:t>
            </a:r>
            <a:endParaRPr lang="fr-FR" sz="4000" b="1" dirty="0">
              <a:solidFill>
                <a:prstClr val="black"/>
              </a:solidFill>
              <a:latin typeface="Tw Cen MT" pitchFamily="34" charset="0"/>
            </a:endParaRPr>
          </a:p>
          <a:p>
            <a:pPr defTabSz="914400"/>
            <a:endParaRPr lang="fr-FR" sz="3200" b="1" dirty="0">
              <a:solidFill>
                <a:prstClr val="black"/>
              </a:solidFill>
              <a:latin typeface="Tw Cen MT" pitchFamily="34" charset="0"/>
            </a:endParaRPr>
          </a:p>
        </p:txBody>
      </p:sp>
      <p:cxnSp>
        <p:nvCxnSpPr>
          <p:cNvPr id="108" name="Connecteur droit 107">
            <a:extLst>
              <a:ext uri="{FF2B5EF4-FFF2-40B4-BE49-F238E27FC236}">
                <a16:creationId xmlns="" xmlns:a16="http://schemas.microsoft.com/office/drawing/2014/main" id="{CEA4AEB7-EAC1-400C-9BD8-71C285B057B5}"/>
              </a:ext>
            </a:extLst>
          </p:cNvPr>
          <p:cNvCxnSpPr>
            <a:cxnSpLocks/>
          </p:cNvCxnSpPr>
          <p:nvPr/>
        </p:nvCxnSpPr>
        <p:spPr>
          <a:xfrm>
            <a:off x="2228850" y="5582242"/>
            <a:ext cx="16687800" cy="70864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109" name="Connecteur droit 108">
            <a:extLst>
              <a:ext uri="{FF2B5EF4-FFF2-40B4-BE49-F238E27FC236}">
                <a16:creationId xmlns="" xmlns:a16="http://schemas.microsoft.com/office/drawing/2014/main" id="{0AD3592C-9093-4C28-A74B-C4CAD8F12750}"/>
              </a:ext>
            </a:extLst>
          </p:cNvPr>
          <p:cNvCxnSpPr>
            <a:cxnSpLocks/>
          </p:cNvCxnSpPr>
          <p:nvPr/>
        </p:nvCxnSpPr>
        <p:spPr>
          <a:xfrm>
            <a:off x="1980019" y="8494487"/>
            <a:ext cx="16898531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pic>
        <p:nvPicPr>
          <p:cNvPr id="1026" name="Picture 2" descr="TEK-UP - Plans d'étu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27" y="1488598"/>
            <a:ext cx="5261291" cy="190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4093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4">
            <a:extLst>
              <a:ext uri="{FF2B5EF4-FFF2-40B4-BE49-F238E27FC236}">
                <a16:creationId xmlns="" xmlns:a16="http://schemas.microsoft.com/office/drawing/2014/main" id="{7F8C726C-3EF6-4051-B978-0244B3FB0C5F}"/>
              </a:ext>
            </a:extLst>
          </p:cNvPr>
          <p:cNvSpPr/>
          <p:nvPr/>
        </p:nvSpPr>
        <p:spPr>
          <a:xfrm>
            <a:off x="826875" y="531344"/>
            <a:ext cx="73660" cy="1658620"/>
          </a:xfrm>
          <a:custGeom>
            <a:avLst/>
            <a:gdLst/>
            <a:ahLst/>
            <a:cxnLst/>
            <a:rect l="l" t="t" r="r" b="b"/>
            <a:pathLst>
              <a:path w="36830" h="829310">
                <a:moveTo>
                  <a:pt x="0" y="829055"/>
                </a:moveTo>
                <a:lnTo>
                  <a:pt x="36575" y="829055"/>
                </a:lnTo>
                <a:lnTo>
                  <a:pt x="36575" y="0"/>
                </a:lnTo>
                <a:lnTo>
                  <a:pt x="0" y="0"/>
                </a:lnTo>
                <a:lnTo>
                  <a:pt x="0" y="829055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itre 16">
            <a:extLst>
              <a:ext uri="{FF2B5EF4-FFF2-40B4-BE49-F238E27FC236}">
                <a16:creationId xmlns="" xmlns:a16="http://schemas.microsoft.com/office/drawing/2014/main" id="{F0A50CFC-2BB5-42EA-8938-42AE92702992}"/>
              </a:ext>
            </a:extLst>
          </p:cNvPr>
          <p:cNvSpPr txBox="1">
            <a:spLocks/>
          </p:cNvSpPr>
          <p:nvPr/>
        </p:nvSpPr>
        <p:spPr>
          <a:xfrm>
            <a:off x="1298094" y="535106"/>
            <a:ext cx="17279314" cy="861774"/>
          </a:xfrm>
          <a:prstGeom prst="rect">
            <a:avLst/>
          </a:prstGeom>
        </p:spPr>
        <p:txBody>
          <a:bodyPr/>
          <a:lstStyle>
            <a:lvl1pPr algn="l" defTabSz="18284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i="0" kern="1200">
                <a:solidFill>
                  <a:schemeClr val="tx1"/>
                </a:solidFill>
                <a:latin typeface="Open Sans Regular" charset="0"/>
                <a:ea typeface="Open Sans Regular" charset="0"/>
                <a:cs typeface="Open Sans Regular" charset="0"/>
              </a:defRPr>
            </a:lvl1pPr>
          </a:lstStyle>
          <a:p>
            <a:pPr lvl="0"/>
            <a:r>
              <a:rPr lang="fr-FR" dirty="0">
                <a:solidFill>
                  <a:srgbClr val="00B1A5"/>
                </a:solidFill>
                <a:latin typeface="Tw Cen MT" pitchFamily="34" charset="0"/>
              </a:rPr>
              <a:t>Spécification des </a:t>
            </a:r>
            <a:r>
              <a:rPr lang="fr-FR" dirty="0">
                <a:solidFill>
                  <a:srgbClr val="0E80C9">
                    <a:lumMod val="50000"/>
                  </a:srgbClr>
                </a:solidFill>
                <a:latin typeface="Tw Cen MT" pitchFamily="34" charset="0"/>
              </a:rPr>
              <a:t>besoins</a:t>
            </a: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srgbClr val="0E80C9">
                  <a:lumMod val="50000"/>
                </a:srgbClr>
              </a:solidFill>
              <a:effectLst/>
              <a:uLnTx/>
              <a:uFillTx/>
              <a:latin typeface="Tw Cen MT" pitchFamily="34" charset="0"/>
            </a:endParaRPr>
          </a:p>
        </p:txBody>
      </p:sp>
      <p:sp>
        <p:nvSpPr>
          <p:cNvPr id="9" name="Titre 16">
            <a:extLst>
              <a:ext uri="{FF2B5EF4-FFF2-40B4-BE49-F238E27FC236}">
                <a16:creationId xmlns="" xmlns:a16="http://schemas.microsoft.com/office/drawing/2014/main" id="{F8D93F4E-5209-436A-85D9-6B8BAAC42E05}"/>
              </a:ext>
            </a:extLst>
          </p:cNvPr>
          <p:cNvSpPr txBox="1">
            <a:spLocks/>
          </p:cNvSpPr>
          <p:nvPr/>
        </p:nvSpPr>
        <p:spPr>
          <a:xfrm>
            <a:off x="1323494" y="1396880"/>
            <a:ext cx="17279314" cy="861774"/>
          </a:xfrm>
          <a:prstGeom prst="rect">
            <a:avLst/>
          </a:prstGeom>
        </p:spPr>
        <p:txBody>
          <a:bodyPr/>
          <a:lstStyle>
            <a:lvl1pPr algn="l" defTabSz="18284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i="0" kern="1200">
                <a:solidFill>
                  <a:schemeClr val="tx1"/>
                </a:solidFill>
                <a:latin typeface="Open Sans Regular" charset="0"/>
                <a:ea typeface="Open Sans Regular" charset="0"/>
                <a:cs typeface="Open Sans Regular" charset="0"/>
              </a:defRPr>
            </a:lvl1pPr>
          </a:lstStyle>
          <a:p>
            <a:pPr lvl="0"/>
            <a:r>
              <a:rPr lang="fr-FR" sz="5400" dirty="0">
                <a:solidFill>
                  <a:srgbClr val="00B1A5"/>
                </a:solidFill>
                <a:latin typeface="Tw Cen MT" pitchFamily="34" charset="0"/>
              </a:rPr>
              <a:t>Besoins </a:t>
            </a:r>
            <a:r>
              <a:rPr lang="fr-FR" sz="5400" dirty="0">
                <a:solidFill>
                  <a:srgbClr val="0E80C9">
                    <a:lumMod val="50000"/>
                  </a:srgbClr>
                </a:solidFill>
                <a:latin typeface="Tw Cen MT" pitchFamily="34" charset="0"/>
              </a:rPr>
              <a:t>fonctionnels</a:t>
            </a:r>
            <a:endParaRPr kumimoji="0" lang="fr-FR" sz="5400" b="0" i="0" u="none" strike="noStrike" kern="1200" cap="none" spc="0" normalizeH="0" baseline="0" noProof="0" dirty="0">
              <a:ln>
                <a:noFill/>
              </a:ln>
              <a:solidFill>
                <a:srgbClr val="0E80C9">
                  <a:lumMod val="50000"/>
                </a:srgbClr>
              </a:solidFill>
              <a:effectLst/>
              <a:uLnTx/>
              <a:uFillTx/>
              <a:latin typeface="Tw Cen MT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36437CBE-567B-4320-84AF-028DA3F9B26F}"/>
              </a:ext>
            </a:extLst>
          </p:cNvPr>
          <p:cNvSpPr txBox="1"/>
          <p:nvPr/>
        </p:nvSpPr>
        <p:spPr>
          <a:xfrm>
            <a:off x="1006133" y="3098148"/>
            <a:ext cx="220232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>
                <a:solidFill>
                  <a:srgbClr val="00B1A5"/>
                </a:solidFill>
                <a:latin typeface="Tw Cen MT" panose="020B0602020104020603" pitchFamily="34" charset="0"/>
              </a:rPr>
              <a:t>Le traitement d’une grande quantité des données </a:t>
            </a:r>
          </a:p>
          <a:p>
            <a:endParaRPr lang="fr-FR" sz="6000" dirty="0">
              <a:latin typeface="Tw Cen MT" panose="020B0602020104020603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4800" dirty="0">
                <a:latin typeface="Tw Cen MT" panose="020B0602020104020603" pitchFamily="34" charset="0"/>
              </a:rPr>
              <a:t>La conception et la mise en place </a:t>
            </a:r>
            <a:r>
              <a:rPr lang="fr-FR" sz="4800" dirty="0" smtClean="0">
                <a:latin typeface="Tw Cen MT" panose="020B0602020104020603" pitchFamily="34" charset="0"/>
              </a:rPr>
              <a:t>d’un Entrepôt de données. </a:t>
            </a:r>
            <a:endParaRPr lang="fr-FR" sz="4800" dirty="0">
              <a:latin typeface="Tw Cen MT" panose="020B0602020104020603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4800" dirty="0"/>
              <a:t>L’extraction </a:t>
            </a:r>
            <a:r>
              <a:rPr lang="fr-FR" sz="4800" dirty="0" smtClean="0"/>
              <a:t>et traitement des données.</a:t>
            </a:r>
            <a:endParaRPr lang="fr-FR" sz="48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4800" dirty="0"/>
              <a:t>Le chargement de l’</a:t>
            </a:r>
            <a:r>
              <a:rPr lang="fr-FR" sz="4800" dirty="0">
                <a:latin typeface="Tw Cen MT" panose="020B0602020104020603" pitchFamily="34" charset="0"/>
              </a:rPr>
              <a:t> Entrepôt</a:t>
            </a:r>
            <a:r>
              <a:rPr lang="fr-FR" sz="4800" dirty="0"/>
              <a:t> de données </a:t>
            </a:r>
            <a:endParaRPr lang="fr-FR" sz="4800" dirty="0">
              <a:latin typeface="Tw Cen MT" panose="020B0602020104020603" pitchFamily="34" charset="0"/>
            </a:endParaRPr>
          </a:p>
          <a:p>
            <a:endParaRPr lang="fr-FR" sz="4800" dirty="0">
              <a:latin typeface="Tw Cen MT" panose="020B0602020104020603" pitchFamily="34" charset="0"/>
            </a:endParaRPr>
          </a:p>
          <a:p>
            <a:r>
              <a:rPr lang="fr-FR" sz="6000" dirty="0">
                <a:solidFill>
                  <a:srgbClr val="00B1A5"/>
                </a:solidFill>
                <a:latin typeface="Tw Cen MT" panose="020B0602020104020603" pitchFamily="34" charset="0"/>
              </a:rPr>
              <a:t>Création des tableaux de bords standards</a:t>
            </a:r>
          </a:p>
          <a:p>
            <a:endParaRPr lang="fr-FR" sz="6000" dirty="0">
              <a:latin typeface="Tw Cen MT" panose="020B0602020104020603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4800" dirty="0"/>
              <a:t>La restitution des données et l’élaboration des tableaux de bord et des rapports. </a:t>
            </a:r>
          </a:p>
        </p:txBody>
      </p:sp>
    </p:spTree>
    <p:extLst>
      <p:ext uri="{BB962C8B-B14F-4D97-AF65-F5344CB8AC3E}">
        <p14:creationId xmlns:p14="http://schemas.microsoft.com/office/powerpoint/2010/main" val="17009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ontent Placeholder 14">
            <a:extLst>
              <a:ext uri="{FF2B5EF4-FFF2-40B4-BE49-F238E27FC236}">
                <a16:creationId xmlns="" xmlns:a16="http://schemas.microsoft.com/office/drawing/2014/main" id="{4BA0B7E7-C4F8-4294-A4B4-29234F8C31CE}"/>
              </a:ext>
            </a:extLst>
          </p:cNvPr>
          <p:cNvSpPr txBox="1">
            <a:spLocks/>
          </p:cNvSpPr>
          <p:nvPr/>
        </p:nvSpPr>
        <p:spPr>
          <a:xfrm>
            <a:off x="2368255" y="2445513"/>
            <a:ext cx="10764001" cy="117147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8000" dirty="0">
                <a:solidFill>
                  <a:srgbClr val="001A2E"/>
                </a:solidFill>
                <a:latin typeface="Tw Cen MT" pitchFamily="34" charset="0"/>
              </a:rPr>
              <a:t>Spécification des besoins</a:t>
            </a:r>
            <a:endParaRPr kumimoji="0" lang="fr-FR" sz="8000" b="0" i="0" u="none" strike="noStrike" kern="1200" cap="none" spc="0" normalizeH="0" baseline="0" noProof="0" dirty="0">
              <a:ln>
                <a:noFill/>
              </a:ln>
              <a:solidFill>
                <a:srgbClr val="001A2E"/>
              </a:solidFill>
              <a:effectLst/>
              <a:uLnTx/>
              <a:uFillTx/>
              <a:latin typeface="Tw Cen MT" pitchFamily="34" charset="0"/>
            </a:endParaRPr>
          </a:p>
        </p:txBody>
      </p:sp>
      <p:sp>
        <p:nvSpPr>
          <p:cNvPr id="38" name="Content Placeholder 14">
            <a:extLst>
              <a:ext uri="{FF2B5EF4-FFF2-40B4-BE49-F238E27FC236}">
                <a16:creationId xmlns="" xmlns:a16="http://schemas.microsoft.com/office/drawing/2014/main" id="{2D0FBDC4-37F5-4CAE-8C80-389590A2A905}"/>
              </a:ext>
            </a:extLst>
          </p:cNvPr>
          <p:cNvSpPr txBox="1">
            <a:spLocks/>
          </p:cNvSpPr>
          <p:nvPr/>
        </p:nvSpPr>
        <p:spPr>
          <a:xfrm>
            <a:off x="4125090" y="5440651"/>
            <a:ext cx="10030480" cy="1171472"/>
          </a:xfrm>
          <a:prstGeom prst="rect">
            <a:avLst/>
          </a:prstGeom>
        </p:spPr>
        <p:txBody>
          <a:bodyPr/>
          <a:lstStyle/>
          <a:p>
            <a:pPr marL="857250" marR="0" lvl="0" indent="-8572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6000" dirty="0">
                <a:latin typeface="Tw Cen MT" pitchFamily="34" charset="0"/>
              </a:rPr>
              <a:t>Besoins fonctionnels</a:t>
            </a:r>
            <a:endParaRPr kumimoji="0" lang="fr-FR" sz="6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w Cen MT" pitchFamily="34" charset="0"/>
            </a:endParaRPr>
          </a:p>
        </p:txBody>
      </p:sp>
      <p:sp>
        <p:nvSpPr>
          <p:cNvPr id="40" name="Content Placeholder 14">
            <a:extLst>
              <a:ext uri="{FF2B5EF4-FFF2-40B4-BE49-F238E27FC236}">
                <a16:creationId xmlns="" xmlns:a16="http://schemas.microsoft.com/office/drawing/2014/main" id="{C585D34C-F650-47BD-87A9-3B951E4B5460}"/>
              </a:ext>
            </a:extLst>
          </p:cNvPr>
          <p:cNvSpPr txBox="1">
            <a:spLocks/>
          </p:cNvSpPr>
          <p:nvPr/>
        </p:nvSpPr>
        <p:spPr>
          <a:xfrm>
            <a:off x="4125086" y="7134809"/>
            <a:ext cx="10030480" cy="1171472"/>
          </a:xfrm>
          <a:prstGeom prst="rect">
            <a:avLst/>
          </a:prstGeom>
        </p:spPr>
        <p:txBody>
          <a:bodyPr/>
          <a:lstStyle/>
          <a:p>
            <a:pPr marL="857250" marR="0" lvl="0" indent="-857250" defTabSz="9144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6000" b="1" dirty="0">
                <a:solidFill>
                  <a:srgbClr val="00B1A5"/>
                </a:solidFill>
                <a:latin typeface="Tw Cen MT" pitchFamily="34" charset="0"/>
              </a:rPr>
              <a:t>Besoins non fonctionnels</a:t>
            </a:r>
          </a:p>
        </p:txBody>
      </p:sp>
      <p:sp>
        <p:nvSpPr>
          <p:cNvPr id="22" name="object 2">
            <a:extLst>
              <a:ext uri="{FF2B5EF4-FFF2-40B4-BE49-F238E27FC236}">
                <a16:creationId xmlns="" xmlns:a16="http://schemas.microsoft.com/office/drawing/2014/main" id="{ABC93391-76A4-4A92-B186-2F45D244CE53}"/>
              </a:ext>
            </a:extLst>
          </p:cNvPr>
          <p:cNvSpPr/>
          <p:nvPr/>
        </p:nvSpPr>
        <p:spPr>
          <a:xfrm>
            <a:off x="21178392" y="286510"/>
            <a:ext cx="2791966" cy="1438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8288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3">
            <a:extLst>
              <a:ext uri="{FF2B5EF4-FFF2-40B4-BE49-F238E27FC236}">
                <a16:creationId xmlns="" xmlns:a16="http://schemas.microsoft.com/office/drawing/2014/main" id="{40DEAA4F-05D6-4CFF-B557-461F366BCE3D}"/>
              </a:ext>
            </a:extLst>
          </p:cNvPr>
          <p:cNvSpPr/>
          <p:nvPr/>
        </p:nvSpPr>
        <p:spPr>
          <a:xfrm>
            <a:off x="14366220" y="-79060"/>
            <a:ext cx="10030480" cy="137950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">
            <a:extLst>
              <a:ext uri="{FF2B5EF4-FFF2-40B4-BE49-F238E27FC236}">
                <a16:creationId xmlns="" xmlns:a16="http://schemas.microsoft.com/office/drawing/2014/main" id="{F0856BCA-DC8F-40DB-A67B-1784591FB00E}"/>
              </a:ext>
            </a:extLst>
          </p:cNvPr>
          <p:cNvSpPr/>
          <p:nvPr/>
        </p:nvSpPr>
        <p:spPr>
          <a:xfrm>
            <a:off x="13726214" y="-304800"/>
            <a:ext cx="5551464" cy="14540067"/>
          </a:xfrm>
          <a:custGeom>
            <a:avLst/>
            <a:gdLst/>
            <a:ahLst/>
            <a:cxnLst/>
            <a:rect l="l" t="t" r="r" b="b"/>
            <a:pathLst>
              <a:path w="2557779" h="6858000">
                <a:moveTo>
                  <a:pt x="133958" y="0"/>
                </a:moveTo>
                <a:lnTo>
                  <a:pt x="5773" y="0"/>
                </a:lnTo>
                <a:lnTo>
                  <a:pt x="0" y="1270"/>
                </a:lnTo>
                <a:lnTo>
                  <a:pt x="2447252" y="6857996"/>
                </a:lnTo>
                <a:lnTo>
                  <a:pt x="2557241" y="6857996"/>
                </a:lnTo>
                <a:lnTo>
                  <a:pt x="133958" y="0"/>
                </a:lnTo>
                <a:close/>
              </a:path>
            </a:pathLst>
          </a:custGeom>
          <a:solidFill>
            <a:srgbClr val="C2B7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52E65D24-BCDF-4074-B39A-9BF794526C4E}"/>
              </a:ext>
            </a:extLst>
          </p:cNvPr>
          <p:cNvSpPr/>
          <p:nvPr/>
        </p:nvSpPr>
        <p:spPr>
          <a:xfrm>
            <a:off x="1031381" y="2445513"/>
            <a:ext cx="1597519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s-ES_tradnl" sz="11500" baseline="30000" dirty="0">
                <a:solidFill>
                  <a:srgbClr val="00B1A5"/>
                </a:solidFill>
                <a:latin typeface="Tw Cen MT" panose="020B0602020104020603" pitchFamily="34" charset="0"/>
                <a:cs typeface="Arial"/>
              </a:rPr>
              <a:t>4| </a:t>
            </a:r>
            <a:endParaRPr lang="fr-FR" sz="11500" dirty="0">
              <a:solidFill>
                <a:srgbClr val="00B1A5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1726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4">
            <a:extLst>
              <a:ext uri="{FF2B5EF4-FFF2-40B4-BE49-F238E27FC236}">
                <a16:creationId xmlns="" xmlns:a16="http://schemas.microsoft.com/office/drawing/2014/main" id="{7F8C726C-3EF6-4051-B978-0244B3FB0C5F}"/>
              </a:ext>
            </a:extLst>
          </p:cNvPr>
          <p:cNvSpPr/>
          <p:nvPr/>
        </p:nvSpPr>
        <p:spPr>
          <a:xfrm>
            <a:off x="826875" y="531344"/>
            <a:ext cx="73660" cy="1658620"/>
          </a:xfrm>
          <a:custGeom>
            <a:avLst/>
            <a:gdLst/>
            <a:ahLst/>
            <a:cxnLst/>
            <a:rect l="l" t="t" r="r" b="b"/>
            <a:pathLst>
              <a:path w="36830" h="829310">
                <a:moveTo>
                  <a:pt x="0" y="829055"/>
                </a:moveTo>
                <a:lnTo>
                  <a:pt x="36575" y="829055"/>
                </a:lnTo>
                <a:lnTo>
                  <a:pt x="36575" y="0"/>
                </a:lnTo>
                <a:lnTo>
                  <a:pt x="0" y="0"/>
                </a:lnTo>
                <a:lnTo>
                  <a:pt x="0" y="829055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itre 16">
            <a:extLst>
              <a:ext uri="{FF2B5EF4-FFF2-40B4-BE49-F238E27FC236}">
                <a16:creationId xmlns="" xmlns:a16="http://schemas.microsoft.com/office/drawing/2014/main" id="{F0A50CFC-2BB5-42EA-8938-42AE92702992}"/>
              </a:ext>
            </a:extLst>
          </p:cNvPr>
          <p:cNvSpPr txBox="1">
            <a:spLocks/>
          </p:cNvSpPr>
          <p:nvPr/>
        </p:nvSpPr>
        <p:spPr>
          <a:xfrm>
            <a:off x="1298094" y="535106"/>
            <a:ext cx="17279314" cy="861774"/>
          </a:xfrm>
          <a:prstGeom prst="rect">
            <a:avLst/>
          </a:prstGeom>
        </p:spPr>
        <p:txBody>
          <a:bodyPr/>
          <a:lstStyle>
            <a:lvl1pPr algn="l" defTabSz="18284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i="0" kern="1200">
                <a:solidFill>
                  <a:schemeClr val="tx1"/>
                </a:solidFill>
                <a:latin typeface="Open Sans Regular" charset="0"/>
                <a:ea typeface="Open Sans Regular" charset="0"/>
                <a:cs typeface="Open Sans Regular" charset="0"/>
              </a:defRPr>
            </a:lvl1pPr>
          </a:lstStyle>
          <a:p>
            <a:pPr lvl="0"/>
            <a:r>
              <a:rPr lang="fr-FR" dirty="0">
                <a:solidFill>
                  <a:srgbClr val="00B1A5"/>
                </a:solidFill>
                <a:latin typeface="Tw Cen MT" pitchFamily="34" charset="0"/>
              </a:rPr>
              <a:t>Spécification des </a:t>
            </a:r>
            <a:r>
              <a:rPr lang="fr-FR" dirty="0">
                <a:solidFill>
                  <a:srgbClr val="0E80C9">
                    <a:lumMod val="50000"/>
                  </a:srgbClr>
                </a:solidFill>
                <a:latin typeface="Tw Cen MT" pitchFamily="34" charset="0"/>
              </a:rPr>
              <a:t>besoins</a:t>
            </a: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srgbClr val="0E80C9">
                  <a:lumMod val="50000"/>
                </a:srgbClr>
              </a:solidFill>
              <a:effectLst/>
              <a:uLnTx/>
              <a:uFillTx/>
              <a:latin typeface="Tw Cen MT" pitchFamily="34" charset="0"/>
            </a:endParaRPr>
          </a:p>
        </p:txBody>
      </p:sp>
      <p:sp>
        <p:nvSpPr>
          <p:cNvPr id="9" name="Titre 16">
            <a:extLst>
              <a:ext uri="{FF2B5EF4-FFF2-40B4-BE49-F238E27FC236}">
                <a16:creationId xmlns="" xmlns:a16="http://schemas.microsoft.com/office/drawing/2014/main" id="{F8D93F4E-5209-436A-85D9-6B8BAAC42E05}"/>
              </a:ext>
            </a:extLst>
          </p:cNvPr>
          <p:cNvSpPr txBox="1">
            <a:spLocks/>
          </p:cNvSpPr>
          <p:nvPr/>
        </p:nvSpPr>
        <p:spPr>
          <a:xfrm>
            <a:off x="1298094" y="1396880"/>
            <a:ext cx="17279314" cy="861774"/>
          </a:xfrm>
          <a:prstGeom prst="rect">
            <a:avLst/>
          </a:prstGeom>
        </p:spPr>
        <p:txBody>
          <a:bodyPr/>
          <a:lstStyle>
            <a:lvl1pPr algn="l" defTabSz="18284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i="0" kern="1200">
                <a:solidFill>
                  <a:schemeClr val="tx1"/>
                </a:solidFill>
                <a:latin typeface="Open Sans Regular" charset="0"/>
                <a:ea typeface="Open Sans Regular" charset="0"/>
                <a:cs typeface="Open Sans Regular" charset="0"/>
              </a:defRPr>
            </a:lvl1pPr>
          </a:lstStyle>
          <a:p>
            <a:pPr lvl="0"/>
            <a:r>
              <a:rPr lang="fr-FR" sz="5400" dirty="0">
                <a:solidFill>
                  <a:srgbClr val="00B1A5"/>
                </a:solidFill>
                <a:latin typeface="Tw Cen MT" pitchFamily="34" charset="0"/>
              </a:rPr>
              <a:t>Besoins </a:t>
            </a:r>
            <a:r>
              <a:rPr lang="fr-FR" sz="5400" dirty="0">
                <a:solidFill>
                  <a:srgbClr val="0E80C9">
                    <a:lumMod val="50000"/>
                  </a:srgbClr>
                </a:solidFill>
                <a:latin typeface="Tw Cen MT" pitchFamily="34" charset="0"/>
              </a:rPr>
              <a:t>non fonctionnels</a:t>
            </a:r>
            <a:endParaRPr kumimoji="0" lang="fr-FR" sz="5400" b="0" i="0" u="none" strike="noStrike" kern="1200" cap="none" spc="0" normalizeH="0" baseline="0" noProof="0" dirty="0">
              <a:ln>
                <a:noFill/>
              </a:ln>
              <a:solidFill>
                <a:srgbClr val="0E80C9">
                  <a:lumMod val="50000"/>
                </a:srgbClr>
              </a:solidFill>
              <a:effectLst/>
              <a:uLnTx/>
              <a:uFillTx/>
              <a:latin typeface="Tw Cen MT" pitchFamily="34" charset="0"/>
            </a:endParaRPr>
          </a:p>
        </p:txBody>
      </p:sp>
      <p:graphicFrame>
        <p:nvGraphicFramePr>
          <p:cNvPr id="3" name="Diagramme 2">
            <a:extLst>
              <a:ext uri="{FF2B5EF4-FFF2-40B4-BE49-F238E27FC236}">
                <a16:creationId xmlns="" xmlns:a16="http://schemas.microsoft.com/office/drawing/2014/main" id="{ED7B8786-561A-496B-B51F-815A568F76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5438707"/>
              </p:ext>
            </p:extLst>
          </p:nvPr>
        </p:nvGraphicFramePr>
        <p:xfrm>
          <a:off x="2616200" y="2194426"/>
          <a:ext cx="17850992" cy="10673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object 16">
            <a:extLst>
              <a:ext uri="{FF2B5EF4-FFF2-40B4-BE49-F238E27FC236}">
                <a16:creationId xmlns="" xmlns:a16="http://schemas.microsoft.com/office/drawing/2014/main" id="{EA2F11C3-4944-4018-A80A-BCF77268B59A}"/>
              </a:ext>
            </a:extLst>
          </p:cNvPr>
          <p:cNvSpPr txBox="1"/>
          <p:nvPr/>
        </p:nvSpPr>
        <p:spPr>
          <a:xfrm>
            <a:off x="22673441" y="13038899"/>
            <a:ext cx="112466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 marR="0" lvl="0" indent="0" algn="l" defTabSz="1828800" rtl="0" eaLnBrk="1" fontAlgn="auto" latinLnBrk="0" hangingPunct="1">
              <a:lnSpc>
                <a:spcPts val="24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-1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/>
              </a:rPr>
              <a:t>12/22</a:t>
            </a:r>
            <a:endParaRPr kumimoji="0" lang="fr-FR" sz="2800" b="0" i="0" u="none" strike="noStrike" kern="1200" cap="none" spc="-1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438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ontent Placeholder 14">
            <a:extLst>
              <a:ext uri="{FF2B5EF4-FFF2-40B4-BE49-F238E27FC236}">
                <a16:creationId xmlns="" xmlns:a16="http://schemas.microsoft.com/office/drawing/2014/main" id="{4BA0B7E7-C4F8-4294-A4B4-29234F8C31CE}"/>
              </a:ext>
            </a:extLst>
          </p:cNvPr>
          <p:cNvSpPr txBox="1">
            <a:spLocks/>
          </p:cNvSpPr>
          <p:nvPr/>
        </p:nvSpPr>
        <p:spPr>
          <a:xfrm>
            <a:off x="2368255" y="2445513"/>
            <a:ext cx="11787309" cy="117147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8000" dirty="0">
                <a:solidFill>
                  <a:srgbClr val="001A2E"/>
                </a:solidFill>
                <a:latin typeface="Tw Cen MT" pitchFamily="34" charset="0"/>
              </a:rPr>
              <a:t>Architecture &amp; Modélisation</a:t>
            </a:r>
            <a:endParaRPr kumimoji="0" lang="fr-FR" sz="8000" b="0" i="0" u="none" strike="noStrike" kern="1200" cap="none" spc="0" normalizeH="0" baseline="0" noProof="0" dirty="0">
              <a:ln>
                <a:noFill/>
              </a:ln>
              <a:solidFill>
                <a:srgbClr val="001A2E"/>
              </a:solidFill>
              <a:effectLst/>
              <a:uLnTx/>
              <a:uFillTx/>
              <a:latin typeface="Tw Cen MT" pitchFamily="34" charset="0"/>
            </a:endParaRPr>
          </a:p>
        </p:txBody>
      </p:sp>
      <p:sp>
        <p:nvSpPr>
          <p:cNvPr id="38" name="Content Placeholder 14">
            <a:extLst>
              <a:ext uri="{FF2B5EF4-FFF2-40B4-BE49-F238E27FC236}">
                <a16:creationId xmlns="" xmlns:a16="http://schemas.microsoft.com/office/drawing/2014/main" id="{2D0FBDC4-37F5-4CAE-8C80-389590A2A905}"/>
              </a:ext>
            </a:extLst>
          </p:cNvPr>
          <p:cNvSpPr txBox="1">
            <a:spLocks/>
          </p:cNvSpPr>
          <p:nvPr/>
        </p:nvSpPr>
        <p:spPr>
          <a:xfrm>
            <a:off x="4125090" y="5440651"/>
            <a:ext cx="10030480" cy="1171472"/>
          </a:xfrm>
          <a:prstGeom prst="rect">
            <a:avLst/>
          </a:prstGeom>
        </p:spPr>
        <p:txBody>
          <a:bodyPr/>
          <a:lstStyle/>
          <a:p>
            <a:pPr marL="857250" marR="0" lvl="0" indent="-8572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6000" b="1" dirty="0">
                <a:solidFill>
                  <a:srgbClr val="00B1A5"/>
                </a:solidFill>
                <a:latin typeface="Tw Cen MT" pitchFamily="34" charset="0"/>
              </a:rPr>
              <a:t>Architecture fonctionnelle</a:t>
            </a:r>
            <a:endParaRPr kumimoji="0" lang="fr-FR" sz="6000" b="1" i="0" u="none" strike="noStrike" kern="1200" cap="none" spc="0" normalizeH="0" baseline="0" noProof="0" dirty="0">
              <a:ln>
                <a:noFill/>
              </a:ln>
              <a:solidFill>
                <a:srgbClr val="00B1A5"/>
              </a:solidFill>
              <a:effectLst/>
              <a:uLnTx/>
              <a:uFillTx/>
              <a:latin typeface="Tw Cen MT" pitchFamily="34" charset="0"/>
            </a:endParaRPr>
          </a:p>
        </p:txBody>
      </p:sp>
      <p:sp>
        <p:nvSpPr>
          <p:cNvPr id="40" name="Content Placeholder 14">
            <a:extLst>
              <a:ext uri="{FF2B5EF4-FFF2-40B4-BE49-F238E27FC236}">
                <a16:creationId xmlns="" xmlns:a16="http://schemas.microsoft.com/office/drawing/2014/main" id="{C585D34C-F650-47BD-87A9-3B951E4B5460}"/>
              </a:ext>
            </a:extLst>
          </p:cNvPr>
          <p:cNvSpPr txBox="1">
            <a:spLocks/>
          </p:cNvSpPr>
          <p:nvPr/>
        </p:nvSpPr>
        <p:spPr>
          <a:xfrm>
            <a:off x="4125086" y="7134809"/>
            <a:ext cx="10030480" cy="1171472"/>
          </a:xfrm>
          <a:prstGeom prst="rect">
            <a:avLst/>
          </a:prstGeom>
        </p:spPr>
        <p:txBody>
          <a:bodyPr/>
          <a:lstStyle/>
          <a:p>
            <a:pPr marL="857250" marR="0" lvl="0" indent="-857250" defTabSz="9144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6000" dirty="0">
                <a:solidFill>
                  <a:srgbClr val="001A2E"/>
                </a:solidFill>
                <a:latin typeface="Tw Cen MT" pitchFamily="34" charset="0"/>
              </a:rPr>
              <a:t>Modèle de données</a:t>
            </a:r>
          </a:p>
        </p:txBody>
      </p:sp>
      <p:sp>
        <p:nvSpPr>
          <p:cNvPr id="22" name="object 2">
            <a:extLst>
              <a:ext uri="{FF2B5EF4-FFF2-40B4-BE49-F238E27FC236}">
                <a16:creationId xmlns="" xmlns:a16="http://schemas.microsoft.com/office/drawing/2014/main" id="{ABC93391-76A4-4A92-B186-2F45D244CE53}"/>
              </a:ext>
            </a:extLst>
          </p:cNvPr>
          <p:cNvSpPr/>
          <p:nvPr/>
        </p:nvSpPr>
        <p:spPr>
          <a:xfrm>
            <a:off x="21178392" y="286510"/>
            <a:ext cx="2791966" cy="1438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8288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3">
            <a:extLst>
              <a:ext uri="{FF2B5EF4-FFF2-40B4-BE49-F238E27FC236}">
                <a16:creationId xmlns="" xmlns:a16="http://schemas.microsoft.com/office/drawing/2014/main" id="{40DEAA4F-05D6-4CFF-B557-461F366BCE3D}"/>
              </a:ext>
            </a:extLst>
          </p:cNvPr>
          <p:cNvSpPr/>
          <p:nvPr/>
        </p:nvSpPr>
        <p:spPr>
          <a:xfrm>
            <a:off x="14366220" y="-79060"/>
            <a:ext cx="10030480" cy="137950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">
            <a:extLst>
              <a:ext uri="{FF2B5EF4-FFF2-40B4-BE49-F238E27FC236}">
                <a16:creationId xmlns="" xmlns:a16="http://schemas.microsoft.com/office/drawing/2014/main" id="{F0856BCA-DC8F-40DB-A67B-1784591FB00E}"/>
              </a:ext>
            </a:extLst>
          </p:cNvPr>
          <p:cNvSpPr/>
          <p:nvPr/>
        </p:nvSpPr>
        <p:spPr>
          <a:xfrm>
            <a:off x="13726214" y="-304800"/>
            <a:ext cx="5551464" cy="14540067"/>
          </a:xfrm>
          <a:custGeom>
            <a:avLst/>
            <a:gdLst/>
            <a:ahLst/>
            <a:cxnLst/>
            <a:rect l="l" t="t" r="r" b="b"/>
            <a:pathLst>
              <a:path w="2557779" h="6858000">
                <a:moveTo>
                  <a:pt x="133958" y="0"/>
                </a:moveTo>
                <a:lnTo>
                  <a:pt x="5773" y="0"/>
                </a:lnTo>
                <a:lnTo>
                  <a:pt x="0" y="1270"/>
                </a:lnTo>
                <a:lnTo>
                  <a:pt x="2447252" y="6857996"/>
                </a:lnTo>
                <a:lnTo>
                  <a:pt x="2557241" y="6857996"/>
                </a:lnTo>
                <a:lnTo>
                  <a:pt x="133958" y="0"/>
                </a:lnTo>
                <a:close/>
              </a:path>
            </a:pathLst>
          </a:custGeom>
          <a:solidFill>
            <a:srgbClr val="C2B7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52E65D24-BCDF-4074-B39A-9BF794526C4E}"/>
              </a:ext>
            </a:extLst>
          </p:cNvPr>
          <p:cNvSpPr/>
          <p:nvPr/>
        </p:nvSpPr>
        <p:spPr>
          <a:xfrm>
            <a:off x="1031381" y="2445513"/>
            <a:ext cx="1597519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s-ES_tradnl" sz="11500" baseline="30000" dirty="0" smtClean="0">
                <a:solidFill>
                  <a:srgbClr val="00B1A5"/>
                </a:solidFill>
                <a:latin typeface="Tw Cen MT" panose="020B0602020104020603" pitchFamily="34" charset="0"/>
                <a:cs typeface="Arial"/>
              </a:rPr>
              <a:t>3| </a:t>
            </a:r>
            <a:endParaRPr lang="fr-FR" sz="11500" dirty="0">
              <a:solidFill>
                <a:srgbClr val="00B1A5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1965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4">
            <a:extLst>
              <a:ext uri="{FF2B5EF4-FFF2-40B4-BE49-F238E27FC236}">
                <a16:creationId xmlns="" xmlns:a16="http://schemas.microsoft.com/office/drawing/2014/main" id="{7F8C726C-3EF6-4051-B978-0244B3FB0C5F}"/>
              </a:ext>
            </a:extLst>
          </p:cNvPr>
          <p:cNvSpPr/>
          <p:nvPr/>
        </p:nvSpPr>
        <p:spPr>
          <a:xfrm>
            <a:off x="826875" y="531344"/>
            <a:ext cx="73660" cy="1658620"/>
          </a:xfrm>
          <a:custGeom>
            <a:avLst/>
            <a:gdLst/>
            <a:ahLst/>
            <a:cxnLst/>
            <a:rect l="l" t="t" r="r" b="b"/>
            <a:pathLst>
              <a:path w="36830" h="829310">
                <a:moveTo>
                  <a:pt x="0" y="829055"/>
                </a:moveTo>
                <a:lnTo>
                  <a:pt x="36575" y="829055"/>
                </a:lnTo>
                <a:lnTo>
                  <a:pt x="36575" y="0"/>
                </a:lnTo>
                <a:lnTo>
                  <a:pt x="0" y="0"/>
                </a:lnTo>
                <a:lnTo>
                  <a:pt x="0" y="829055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itre 16">
            <a:extLst>
              <a:ext uri="{FF2B5EF4-FFF2-40B4-BE49-F238E27FC236}">
                <a16:creationId xmlns="" xmlns:a16="http://schemas.microsoft.com/office/drawing/2014/main" id="{F0A50CFC-2BB5-42EA-8938-42AE92702992}"/>
              </a:ext>
            </a:extLst>
          </p:cNvPr>
          <p:cNvSpPr txBox="1">
            <a:spLocks/>
          </p:cNvSpPr>
          <p:nvPr/>
        </p:nvSpPr>
        <p:spPr>
          <a:xfrm>
            <a:off x="1298094" y="535106"/>
            <a:ext cx="17279314" cy="861774"/>
          </a:xfrm>
          <a:prstGeom prst="rect">
            <a:avLst/>
          </a:prstGeom>
        </p:spPr>
        <p:txBody>
          <a:bodyPr/>
          <a:lstStyle>
            <a:lvl1pPr algn="l" defTabSz="18284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i="0" kern="1200">
                <a:solidFill>
                  <a:schemeClr val="tx1"/>
                </a:solidFill>
                <a:latin typeface="Open Sans Regular" charset="0"/>
                <a:ea typeface="Open Sans Regular" charset="0"/>
                <a:cs typeface="Open Sans Regular" charset="0"/>
              </a:defRPr>
            </a:lvl1pPr>
          </a:lstStyle>
          <a:p>
            <a:pPr lvl="0"/>
            <a:r>
              <a:rPr lang="fr-FR" dirty="0">
                <a:solidFill>
                  <a:srgbClr val="00B1A5"/>
                </a:solidFill>
                <a:latin typeface="Tw Cen MT" pitchFamily="34" charset="0"/>
              </a:rPr>
              <a:t>Architecture &amp; </a:t>
            </a:r>
            <a:r>
              <a:rPr lang="fr-FR" dirty="0">
                <a:solidFill>
                  <a:srgbClr val="0E80C9">
                    <a:lumMod val="50000"/>
                  </a:srgbClr>
                </a:solidFill>
                <a:latin typeface="Tw Cen MT" pitchFamily="34" charset="0"/>
              </a:rPr>
              <a:t>modélisation</a:t>
            </a: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srgbClr val="0E80C9">
                  <a:lumMod val="50000"/>
                </a:srgbClr>
              </a:solidFill>
              <a:effectLst/>
              <a:uLnTx/>
              <a:uFillTx/>
              <a:latin typeface="Tw Cen MT" pitchFamily="34" charset="0"/>
            </a:endParaRPr>
          </a:p>
        </p:txBody>
      </p:sp>
      <p:sp>
        <p:nvSpPr>
          <p:cNvPr id="9" name="Titre 16">
            <a:extLst>
              <a:ext uri="{FF2B5EF4-FFF2-40B4-BE49-F238E27FC236}">
                <a16:creationId xmlns="" xmlns:a16="http://schemas.microsoft.com/office/drawing/2014/main" id="{F8D93F4E-5209-436A-85D9-6B8BAAC42E05}"/>
              </a:ext>
            </a:extLst>
          </p:cNvPr>
          <p:cNvSpPr txBox="1">
            <a:spLocks/>
          </p:cNvSpPr>
          <p:nvPr/>
        </p:nvSpPr>
        <p:spPr>
          <a:xfrm>
            <a:off x="1298094" y="1368225"/>
            <a:ext cx="17279314" cy="861774"/>
          </a:xfrm>
          <a:prstGeom prst="rect">
            <a:avLst/>
          </a:prstGeom>
        </p:spPr>
        <p:txBody>
          <a:bodyPr/>
          <a:lstStyle>
            <a:lvl1pPr algn="l" defTabSz="18284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i="0" kern="1200">
                <a:solidFill>
                  <a:schemeClr val="tx1"/>
                </a:solidFill>
                <a:latin typeface="Open Sans Regular" charset="0"/>
                <a:ea typeface="Open Sans Regular" charset="0"/>
                <a:cs typeface="Open Sans Regular" charset="0"/>
              </a:defRPr>
            </a:lvl1pPr>
          </a:lstStyle>
          <a:p>
            <a:pPr lvl="0"/>
            <a:r>
              <a:rPr lang="fr-FR" sz="5400" dirty="0">
                <a:solidFill>
                  <a:srgbClr val="00B1A5"/>
                </a:solidFill>
                <a:latin typeface="Tw Cen MT" pitchFamily="34" charset="0"/>
              </a:rPr>
              <a:t>Architecture </a:t>
            </a:r>
            <a:r>
              <a:rPr lang="fr-FR" sz="5400" dirty="0">
                <a:solidFill>
                  <a:srgbClr val="0E80C9">
                    <a:lumMod val="50000"/>
                  </a:srgbClr>
                </a:solidFill>
                <a:latin typeface="Tw Cen MT" pitchFamily="34" charset="0"/>
              </a:rPr>
              <a:t>fonctionnelle</a:t>
            </a:r>
            <a:endParaRPr kumimoji="0" lang="fr-FR" sz="5400" b="0" i="0" u="none" strike="noStrike" kern="1200" cap="none" spc="0" normalizeH="0" baseline="0" noProof="0" dirty="0">
              <a:ln>
                <a:noFill/>
              </a:ln>
              <a:solidFill>
                <a:srgbClr val="0E80C9">
                  <a:lumMod val="50000"/>
                </a:srgbClr>
              </a:solidFill>
              <a:effectLst/>
              <a:uLnTx/>
              <a:uFillTx/>
              <a:latin typeface="Tw Cen MT" pitchFamily="34" charset="0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1841500" y="4252085"/>
            <a:ext cx="3210560" cy="126324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Cleansing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12301218" y="4271310"/>
            <a:ext cx="3210560" cy="126324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</a:t>
            </a:r>
            <a:r>
              <a:rPr lang="fr-FR" dirty="0" smtClean="0"/>
              <a:t>é</a:t>
            </a:r>
            <a:r>
              <a:rPr lang="en-US" dirty="0" err="1" smtClean="0"/>
              <a:t>lisation</a:t>
            </a:r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7454880" y="4252085"/>
            <a:ext cx="3196588" cy="125463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Visualization &amp; report</a:t>
            </a:r>
            <a:endParaRPr lang="fr-FR" dirty="0"/>
          </a:p>
        </p:txBody>
      </p:sp>
      <p:pic>
        <p:nvPicPr>
          <p:cNvPr id="2050" name="Picture 2" descr="What is a Database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6576583"/>
            <a:ext cx="28575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à coins arrondis 12"/>
          <p:cNvSpPr/>
          <p:nvPr/>
        </p:nvSpPr>
        <p:spPr>
          <a:xfrm>
            <a:off x="7091679" y="4252085"/>
            <a:ext cx="3210560" cy="126324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fr-FR" dirty="0"/>
          </a:p>
        </p:txBody>
      </p:sp>
      <p:pic>
        <p:nvPicPr>
          <p:cNvPr id="2052" name="Picture 4" descr="Importance of integration management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656" y="6837742"/>
            <a:ext cx="3994946" cy="224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réer un rapport Power BI pour Power BI Report Server - Power BI |  Microsoft Docs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5655" y="6589198"/>
            <a:ext cx="4233545" cy="317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èche droite 5"/>
          <p:cNvSpPr/>
          <p:nvPr/>
        </p:nvSpPr>
        <p:spPr>
          <a:xfrm>
            <a:off x="5119116" y="4641391"/>
            <a:ext cx="1943354" cy="4846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droite 17"/>
          <p:cNvSpPr/>
          <p:nvPr/>
        </p:nvSpPr>
        <p:spPr>
          <a:xfrm>
            <a:off x="10331448" y="4641391"/>
            <a:ext cx="1943354" cy="4846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droite 18"/>
          <p:cNvSpPr/>
          <p:nvPr/>
        </p:nvSpPr>
        <p:spPr>
          <a:xfrm>
            <a:off x="15505555" y="4606563"/>
            <a:ext cx="1943354" cy="4846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6" name="Picture 8" descr="What is a data warehouse and why does your business need one? - The Digital  Transformation People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125" y="6660902"/>
            <a:ext cx="5135003" cy="342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79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ontent Placeholder 14">
            <a:extLst>
              <a:ext uri="{FF2B5EF4-FFF2-40B4-BE49-F238E27FC236}">
                <a16:creationId xmlns="" xmlns:a16="http://schemas.microsoft.com/office/drawing/2014/main" id="{4BA0B7E7-C4F8-4294-A4B4-29234F8C31CE}"/>
              </a:ext>
            </a:extLst>
          </p:cNvPr>
          <p:cNvSpPr txBox="1">
            <a:spLocks/>
          </p:cNvSpPr>
          <p:nvPr/>
        </p:nvSpPr>
        <p:spPr>
          <a:xfrm>
            <a:off x="2368255" y="2445513"/>
            <a:ext cx="11787309" cy="117147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8000" dirty="0">
                <a:solidFill>
                  <a:srgbClr val="001A2E"/>
                </a:solidFill>
                <a:latin typeface="Tw Cen MT" pitchFamily="34" charset="0"/>
              </a:rPr>
              <a:t>Architecture &amp; Modélisation</a:t>
            </a:r>
            <a:endParaRPr kumimoji="0" lang="fr-FR" sz="8000" b="0" i="0" u="none" strike="noStrike" kern="1200" cap="none" spc="0" normalizeH="0" baseline="0" noProof="0" dirty="0">
              <a:ln>
                <a:noFill/>
              </a:ln>
              <a:solidFill>
                <a:srgbClr val="001A2E"/>
              </a:solidFill>
              <a:effectLst/>
              <a:uLnTx/>
              <a:uFillTx/>
              <a:latin typeface="Tw Cen MT" pitchFamily="34" charset="0"/>
            </a:endParaRPr>
          </a:p>
        </p:txBody>
      </p:sp>
      <p:sp>
        <p:nvSpPr>
          <p:cNvPr id="38" name="Content Placeholder 14">
            <a:extLst>
              <a:ext uri="{FF2B5EF4-FFF2-40B4-BE49-F238E27FC236}">
                <a16:creationId xmlns="" xmlns:a16="http://schemas.microsoft.com/office/drawing/2014/main" id="{2D0FBDC4-37F5-4CAE-8C80-389590A2A905}"/>
              </a:ext>
            </a:extLst>
          </p:cNvPr>
          <p:cNvSpPr txBox="1">
            <a:spLocks/>
          </p:cNvSpPr>
          <p:nvPr/>
        </p:nvSpPr>
        <p:spPr>
          <a:xfrm>
            <a:off x="4125090" y="5440651"/>
            <a:ext cx="10030480" cy="1171472"/>
          </a:xfrm>
          <a:prstGeom prst="rect">
            <a:avLst/>
          </a:prstGeom>
        </p:spPr>
        <p:txBody>
          <a:bodyPr/>
          <a:lstStyle/>
          <a:p>
            <a:pPr marL="857250" marR="0" lvl="0" indent="-8572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6000" dirty="0">
                <a:latin typeface="Tw Cen MT" pitchFamily="34" charset="0"/>
              </a:rPr>
              <a:t>Architecture fonctionnelle</a:t>
            </a:r>
            <a:endParaRPr kumimoji="0" lang="fr-FR" sz="6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w Cen MT" pitchFamily="34" charset="0"/>
            </a:endParaRPr>
          </a:p>
        </p:txBody>
      </p:sp>
      <p:sp>
        <p:nvSpPr>
          <p:cNvPr id="40" name="Content Placeholder 14">
            <a:extLst>
              <a:ext uri="{FF2B5EF4-FFF2-40B4-BE49-F238E27FC236}">
                <a16:creationId xmlns="" xmlns:a16="http://schemas.microsoft.com/office/drawing/2014/main" id="{C585D34C-F650-47BD-87A9-3B951E4B5460}"/>
              </a:ext>
            </a:extLst>
          </p:cNvPr>
          <p:cNvSpPr txBox="1">
            <a:spLocks/>
          </p:cNvSpPr>
          <p:nvPr/>
        </p:nvSpPr>
        <p:spPr>
          <a:xfrm>
            <a:off x="4125086" y="7134809"/>
            <a:ext cx="10030480" cy="1171472"/>
          </a:xfrm>
          <a:prstGeom prst="rect">
            <a:avLst/>
          </a:prstGeom>
        </p:spPr>
        <p:txBody>
          <a:bodyPr/>
          <a:lstStyle/>
          <a:p>
            <a:pPr marL="857250" marR="0" lvl="0" indent="-857250" defTabSz="9144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6000" b="1" dirty="0">
                <a:solidFill>
                  <a:srgbClr val="00B1A5"/>
                </a:solidFill>
                <a:latin typeface="Tw Cen MT" pitchFamily="34" charset="0"/>
              </a:rPr>
              <a:t>Modèle de données</a:t>
            </a:r>
          </a:p>
        </p:txBody>
      </p:sp>
      <p:sp>
        <p:nvSpPr>
          <p:cNvPr id="22" name="object 2">
            <a:extLst>
              <a:ext uri="{FF2B5EF4-FFF2-40B4-BE49-F238E27FC236}">
                <a16:creationId xmlns="" xmlns:a16="http://schemas.microsoft.com/office/drawing/2014/main" id="{ABC93391-76A4-4A92-B186-2F45D244CE53}"/>
              </a:ext>
            </a:extLst>
          </p:cNvPr>
          <p:cNvSpPr/>
          <p:nvPr/>
        </p:nvSpPr>
        <p:spPr>
          <a:xfrm>
            <a:off x="21178392" y="286510"/>
            <a:ext cx="2791966" cy="1438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8288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3">
            <a:extLst>
              <a:ext uri="{FF2B5EF4-FFF2-40B4-BE49-F238E27FC236}">
                <a16:creationId xmlns="" xmlns:a16="http://schemas.microsoft.com/office/drawing/2014/main" id="{40DEAA4F-05D6-4CFF-B557-461F366BCE3D}"/>
              </a:ext>
            </a:extLst>
          </p:cNvPr>
          <p:cNvSpPr/>
          <p:nvPr/>
        </p:nvSpPr>
        <p:spPr>
          <a:xfrm>
            <a:off x="14366220" y="-79060"/>
            <a:ext cx="10030480" cy="137950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">
            <a:extLst>
              <a:ext uri="{FF2B5EF4-FFF2-40B4-BE49-F238E27FC236}">
                <a16:creationId xmlns="" xmlns:a16="http://schemas.microsoft.com/office/drawing/2014/main" id="{F0856BCA-DC8F-40DB-A67B-1784591FB00E}"/>
              </a:ext>
            </a:extLst>
          </p:cNvPr>
          <p:cNvSpPr/>
          <p:nvPr/>
        </p:nvSpPr>
        <p:spPr>
          <a:xfrm>
            <a:off x="13726214" y="-304800"/>
            <a:ext cx="5551464" cy="14540067"/>
          </a:xfrm>
          <a:custGeom>
            <a:avLst/>
            <a:gdLst/>
            <a:ahLst/>
            <a:cxnLst/>
            <a:rect l="l" t="t" r="r" b="b"/>
            <a:pathLst>
              <a:path w="2557779" h="6858000">
                <a:moveTo>
                  <a:pt x="133958" y="0"/>
                </a:moveTo>
                <a:lnTo>
                  <a:pt x="5773" y="0"/>
                </a:lnTo>
                <a:lnTo>
                  <a:pt x="0" y="1270"/>
                </a:lnTo>
                <a:lnTo>
                  <a:pt x="2447252" y="6857996"/>
                </a:lnTo>
                <a:lnTo>
                  <a:pt x="2557241" y="6857996"/>
                </a:lnTo>
                <a:lnTo>
                  <a:pt x="133958" y="0"/>
                </a:lnTo>
                <a:close/>
              </a:path>
            </a:pathLst>
          </a:custGeom>
          <a:solidFill>
            <a:srgbClr val="C2B7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52E65D24-BCDF-4074-B39A-9BF794526C4E}"/>
              </a:ext>
            </a:extLst>
          </p:cNvPr>
          <p:cNvSpPr/>
          <p:nvPr/>
        </p:nvSpPr>
        <p:spPr>
          <a:xfrm>
            <a:off x="1031381" y="2445513"/>
            <a:ext cx="1597519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s-ES_tradnl" sz="11500" baseline="30000" dirty="0" smtClean="0">
                <a:solidFill>
                  <a:srgbClr val="00B1A5"/>
                </a:solidFill>
                <a:latin typeface="Tw Cen MT" panose="020B0602020104020603" pitchFamily="34" charset="0"/>
                <a:cs typeface="Arial"/>
              </a:rPr>
              <a:t>3| </a:t>
            </a:r>
            <a:endParaRPr lang="fr-FR" sz="11500" dirty="0">
              <a:solidFill>
                <a:srgbClr val="00B1A5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9983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1970" y="-203200"/>
            <a:ext cx="6074964" cy="10898433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21178392" y="286510"/>
            <a:ext cx="2791966" cy="1438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4">
            <a:extLst>
              <a:ext uri="{FF2B5EF4-FFF2-40B4-BE49-F238E27FC236}">
                <a16:creationId xmlns="" xmlns:a16="http://schemas.microsoft.com/office/drawing/2014/main" id="{7F8C726C-3EF6-4051-B978-0244B3FB0C5F}"/>
              </a:ext>
            </a:extLst>
          </p:cNvPr>
          <p:cNvSpPr/>
          <p:nvPr/>
        </p:nvSpPr>
        <p:spPr>
          <a:xfrm>
            <a:off x="826875" y="531344"/>
            <a:ext cx="73660" cy="1658620"/>
          </a:xfrm>
          <a:custGeom>
            <a:avLst/>
            <a:gdLst/>
            <a:ahLst/>
            <a:cxnLst/>
            <a:rect l="l" t="t" r="r" b="b"/>
            <a:pathLst>
              <a:path w="36830" h="829310">
                <a:moveTo>
                  <a:pt x="0" y="829055"/>
                </a:moveTo>
                <a:lnTo>
                  <a:pt x="36575" y="829055"/>
                </a:lnTo>
                <a:lnTo>
                  <a:pt x="36575" y="0"/>
                </a:lnTo>
                <a:lnTo>
                  <a:pt x="0" y="0"/>
                </a:lnTo>
                <a:lnTo>
                  <a:pt x="0" y="829055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itre 16">
            <a:extLst>
              <a:ext uri="{FF2B5EF4-FFF2-40B4-BE49-F238E27FC236}">
                <a16:creationId xmlns="" xmlns:a16="http://schemas.microsoft.com/office/drawing/2014/main" id="{F0A50CFC-2BB5-42EA-8938-42AE92702992}"/>
              </a:ext>
            </a:extLst>
          </p:cNvPr>
          <p:cNvSpPr txBox="1">
            <a:spLocks/>
          </p:cNvSpPr>
          <p:nvPr/>
        </p:nvSpPr>
        <p:spPr>
          <a:xfrm>
            <a:off x="1298094" y="535106"/>
            <a:ext cx="17279314" cy="861774"/>
          </a:xfrm>
          <a:prstGeom prst="rect">
            <a:avLst/>
          </a:prstGeom>
        </p:spPr>
        <p:txBody>
          <a:bodyPr/>
          <a:lstStyle>
            <a:lvl1pPr algn="l" defTabSz="18284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i="0" kern="1200">
                <a:solidFill>
                  <a:schemeClr val="tx1"/>
                </a:solidFill>
                <a:latin typeface="Open Sans Regular" charset="0"/>
                <a:ea typeface="Open Sans Regular" charset="0"/>
                <a:cs typeface="Open Sans Regular" charset="0"/>
              </a:defRPr>
            </a:lvl1pPr>
          </a:lstStyle>
          <a:p>
            <a:pPr lvl="0"/>
            <a:r>
              <a:rPr lang="fr-FR" sz="5600" dirty="0">
                <a:solidFill>
                  <a:srgbClr val="00B1A5"/>
                </a:solidFill>
                <a:latin typeface="Tw Cen MT" pitchFamily="34" charset="0"/>
              </a:rPr>
              <a:t>Architecture &amp; </a:t>
            </a:r>
            <a:r>
              <a:rPr lang="fr-FR" sz="5400" dirty="0">
                <a:solidFill>
                  <a:srgbClr val="0E80C9">
                    <a:lumMod val="50000"/>
                  </a:srgbClr>
                </a:solidFill>
                <a:latin typeface="Tw Cen MT" pitchFamily="34" charset="0"/>
              </a:rPr>
              <a:t>modélisation</a:t>
            </a:r>
            <a:endParaRPr kumimoji="0" lang="fr-FR" sz="5600" b="0" i="0" u="none" strike="noStrike" kern="1200" cap="none" spc="0" normalizeH="0" baseline="0" noProof="0" dirty="0">
              <a:ln>
                <a:noFill/>
              </a:ln>
              <a:solidFill>
                <a:srgbClr val="0E80C9">
                  <a:lumMod val="50000"/>
                </a:srgbClr>
              </a:solidFill>
              <a:effectLst/>
              <a:uLnTx/>
              <a:uFillTx/>
              <a:latin typeface="Tw Cen MT" pitchFamily="34" charset="0"/>
            </a:endParaRPr>
          </a:p>
        </p:txBody>
      </p:sp>
      <p:sp>
        <p:nvSpPr>
          <p:cNvPr id="9" name="Titre 16">
            <a:extLst>
              <a:ext uri="{FF2B5EF4-FFF2-40B4-BE49-F238E27FC236}">
                <a16:creationId xmlns="" xmlns:a16="http://schemas.microsoft.com/office/drawing/2014/main" id="{F8D93F4E-5209-436A-85D9-6B8BAAC42E05}"/>
              </a:ext>
            </a:extLst>
          </p:cNvPr>
          <p:cNvSpPr txBox="1">
            <a:spLocks/>
          </p:cNvSpPr>
          <p:nvPr/>
        </p:nvSpPr>
        <p:spPr>
          <a:xfrm>
            <a:off x="1298094" y="1396880"/>
            <a:ext cx="17279314" cy="861774"/>
          </a:xfrm>
          <a:prstGeom prst="rect">
            <a:avLst/>
          </a:prstGeom>
        </p:spPr>
        <p:txBody>
          <a:bodyPr/>
          <a:lstStyle>
            <a:lvl1pPr algn="l" defTabSz="18284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i="0" kern="1200">
                <a:solidFill>
                  <a:schemeClr val="tx1"/>
                </a:solidFill>
                <a:latin typeface="Open Sans Regular" charset="0"/>
                <a:ea typeface="Open Sans Regular" charset="0"/>
                <a:cs typeface="Open Sans Regular" charset="0"/>
              </a:defRPr>
            </a:lvl1pPr>
          </a:lstStyle>
          <a:p>
            <a:pPr lvl="0"/>
            <a:r>
              <a:rPr lang="fr-FR" sz="5600" dirty="0">
                <a:solidFill>
                  <a:srgbClr val="00B1A5"/>
                </a:solidFill>
                <a:latin typeface="Tw Cen MT" pitchFamily="34" charset="0"/>
              </a:rPr>
              <a:t>Modèle de données</a:t>
            </a:r>
          </a:p>
          <a:p>
            <a:pPr lvl="0"/>
            <a:endParaRPr kumimoji="0" lang="fr-FR" sz="5600" b="0" i="0" u="none" strike="noStrike" kern="1200" cap="none" spc="0" normalizeH="0" baseline="0" noProof="0" dirty="0">
              <a:ln>
                <a:noFill/>
              </a:ln>
              <a:solidFill>
                <a:srgbClr val="0E80C9">
                  <a:lumMod val="50000"/>
                </a:srgbClr>
              </a:solidFill>
              <a:effectLst/>
              <a:uLnTx/>
              <a:uFillTx/>
              <a:latin typeface="Tw Cen MT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8ABDE49-D2E4-4079-A207-81B6A7B17DA4}"/>
              </a:ext>
            </a:extLst>
          </p:cNvPr>
          <p:cNvSpPr/>
          <p:nvPr/>
        </p:nvSpPr>
        <p:spPr>
          <a:xfrm>
            <a:off x="19543664" y="0"/>
            <a:ext cx="4972050" cy="23689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198" y="2258654"/>
            <a:ext cx="15453958" cy="1135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2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ontent Placeholder 14">
            <a:extLst>
              <a:ext uri="{FF2B5EF4-FFF2-40B4-BE49-F238E27FC236}">
                <a16:creationId xmlns="" xmlns:a16="http://schemas.microsoft.com/office/drawing/2014/main" id="{4BA0B7E7-C4F8-4294-A4B4-29234F8C31CE}"/>
              </a:ext>
            </a:extLst>
          </p:cNvPr>
          <p:cNvSpPr txBox="1">
            <a:spLocks/>
          </p:cNvSpPr>
          <p:nvPr/>
        </p:nvSpPr>
        <p:spPr>
          <a:xfrm>
            <a:off x="2368255" y="2445513"/>
            <a:ext cx="10764001" cy="117147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8000" dirty="0" err="1" smtClean="0">
                <a:solidFill>
                  <a:srgbClr val="001A2E"/>
                </a:solidFill>
                <a:latin typeface="Tw Cen MT" pitchFamily="34" charset="0"/>
              </a:rPr>
              <a:t>Implementation</a:t>
            </a:r>
            <a:endParaRPr kumimoji="0" lang="fr-FR" sz="8000" b="0" i="0" u="none" strike="noStrike" kern="1200" cap="none" spc="0" normalizeH="0" baseline="0" noProof="0" dirty="0">
              <a:ln>
                <a:noFill/>
              </a:ln>
              <a:solidFill>
                <a:srgbClr val="001A2E"/>
              </a:solidFill>
              <a:effectLst/>
              <a:uLnTx/>
              <a:uFillTx/>
              <a:latin typeface="Tw Cen MT" pitchFamily="34" charset="0"/>
            </a:endParaRPr>
          </a:p>
        </p:txBody>
      </p:sp>
      <p:sp>
        <p:nvSpPr>
          <p:cNvPr id="38" name="Content Placeholder 14">
            <a:extLst>
              <a:ext uri="{FF2B5EF4-FFF2-40B4-BE49-F238E27FC236}">
                <a16:creationId xmlns="" xmlns:a16="http://schemas.microsoft.com/office/drawing/2014/main" id="{2D0FBDC4-37F5-4CAE-8C80-389590A2A905}"/>
              </a:ext>
            </a:extLst>
          </p:cNvPr>
          <p:cNvSpPr txBox="1">
            <a:spLocks/>
          </p:cNvSpPr>
          <p:nvPr/>
        </p:nvSpPr>
        <p:spPr>
          <a:xfrm>
            <a:off x="3695734" y="7371051"/>
            <a:ext cx="10030480" cy="1171472"/>
          </a:xfrm>
          <a:prstGeom prst="rect">
            <a:avLst/>
          </a:prstGeom>
        </p:spPr>
        <p:txBody>
          <a:bodyPr/>
          <a:lstStyle/>
          <a:p>
            <a:pPr marL="857250" marR="0" lvl="0" indent="-8572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6000" b="1" dirty="0" err="1" smtClean="0">
                <a:solidFill>
                  <a:srgbClr val="00B1A5"/>
                </a:solidFill>
                <a:latin typeface="Tw Cen MT" pitchFamily="34" charset="0"/>
              </a:rPr>
              <a:t>Screenshots</a:t>
            </a:r>
            <a:endParaRPr kumimoji="0" lang="fr-FR" sz="6000" b="1" i="0" u="none" strike="noStrike" kern="1200" cap="none" spc="0" normalizeH="0" baseline="0" noProof="0" dirty="0">
              <a:ln>
                <a:noFill/>
              </a:ln>
              <a:solidFill>
                <a:srgbClr val="00B1A5"/>
              </a:solidFill>
              <a:effectLst/>
              <a:uLnTx/>
              <a:uFillTx/>
              <a:latin typeface="Tw Cen MT" pitchFamily="34" charset="0"/>
            </a:endParaRPr>
          </a:p>
        </p:txBody>
      </p:sp>
      <p:sp>
        <p:nvSpPr>
          <p:cNvPr id="22" name="object 2">
            <a:extLst>
              <a:ext uri="{FF2B5EF4-FFF2-40B4-BE49-F238E27FC236}">
                <a16:creationId xmlns="" xmlns:a16="http://schemas.microsoft.com/office/drawing/2014/main" id="{ABC93391-76A4-4A92-B186-2F45D244CE53}"/>
              </a:ext>
            </a:extLst>
          </p:cNvPr>
          <p:cNvSpPr/>
          <p:nvPr/>
        </p:nvSpPr>
        <p:spPr>
          <a:xfrm>
            <a:off x="21178392" y="286510"/>
            <a:ext cx="2791966" cy="1438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8288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3">
            <a:extLst>
              <a:ext uri="{FF2B5EF4-FFF2-40B4-BE49-F238E27FC236}">
                <a16:creationId xmlns="" xmlns:a16="http://schemas.microsoft.com/office/drawing/2014/main" id="{40DEAA4F-05D6-4CFF-B557-461F366BCE3D}"/>
              </a:ext>
            </a:extLst>
          </p:cNvPr>
          <p:cNvSpPr/>
          <p:nvPr/>
        </p:nvSpPr>
        <p:spPr>
          <a:xfrm>
            <a:off x="14366220" y="-79060"/>
            <a:ext cx="10030480" cy="137950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">
            <a:extLst>
              <a:ext uri="{FF2B5EF4-FFF2-40B4-BE49-F238E27FC236}">
                <a16:creationId xmlns="" xmlns:a16="http://schemas.microsoft.com/office/drawing/2014/main" id="{F0856BCA-DC8F-40DB-A67B-1784591FB00E}"/>
              </a:ext>
            </a:extLst>
          </p:cNvPr>
          <p:cNvSpPr/>
          <p:nvPr/>
        </p:nvSpPr>
        <p:spPr>
          <a:xfrm>
            <a:off x="13726214" y="-304800"/>
            <a:ext cx="5551464" cy="14540067"/>
          </a:xfrm>
          <a:custGeom>
            <a:avLst/>
            <a:gdLst/>
            <a:ahLst/>
            <a:cxnLst/>
            <a:rect l="l" t="t" r="r" b="b"/>
            <a:pathLst>
              <a:path w="2557779" h="6858000">
                <a:moveTo>
                  <a:pt x="133958" y="0"/>
                </a:moveTo>
                <a:lnTo>
                  <a:pt x="5773" y="0"/>
                </a:lnTo>
                <a:lnTo>
                  <a:pt x="0" y="1270"/>
                </a:lnTo>
                <a:lnTo>
                  <a:pt x="2447252" y="6857996"/>
                </a:lnTo>
                <a:lnTo>
                  <a:pt x="2557241" y="6857996"/>
                </a:lnTo>
                <a:lnTo>
                  <a:pt x="133958" y="0"/>
                </a:lnTo>
                <a:close/>
              </a:path>
            </a:pathLst>
          </a:custGeom>
          <a:solidFill>
            <a:srgbClr val="C2B7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52E65D24-BCDF-4074-B39A-9BF794526C4E}"/>
              </a:ext>
            </a:extLst>
          </p:cNvPr>
          <p:cNvSpPr/>
          <p:nvPr/>
        </p:nvSpPr>
        <p:spPr>
          <a:xfrm>
            <a:off x="1031381" y="2445513"/>
            <a:ext cx="1597519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s-ES_tradnl" sz="11500" baseline="30000" dirty="0" smtClean="0">
                <a:solidFill>
                  <a:srgbClr val="00B1A5"/>
                </a:solidFill>
                <a:latin typeface="Tw Cen MT" panose="020B0602020104020603" pitchFamily="34" charset="0"/>
                <a:cs typeface="Arial"/>
              </a:rPr>
              <a:t>4| </a:t>
            </a:r>
            <a:endParaRPr lang="fr-FR" sz="11500" dirty="0">
              <a:solidFill>
                <a:srgbClr val="00B1A5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8263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1970" y="-203200"/>
            <a:ext cx="6074964" cy="10898433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21178392" y="286510"/>
            <a:ext cx="2791966" cy="1438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4">
            <a:extLst>
              <a:ext uri="{FF2B5EF4-FFF2-40B4-BE49-F238E27FC236}">
                <a16:creationId xmlns="" xmlns:a16="http://schemas.microsoft.com/office/drawing/2014/main" id="{7F8C726C-3EF6-4051-B978-0244B3FB0C5F}"/>
              </a:ext>
            </a:extLst>
          </p:cNvPr>
          <p:cNvSpPr/>
          <p:nvPr/>
        </p:nvSpPr>
        <p:spPr>
          <a:xfrm>
            <a:off x="826875" y="531344"/>
            <a:ext cx="73660" cy="1658620"/>
          </a:xfrm>
          <a:custGeom>
            <a:avLst/>
            <a:gdLst/>
            <a:ahLst/>
            <a:cxnLst/>
            <a:rect l="l" t="t" r="r" b="b"/>
            <a:pathLst>
              <a:path w="36830" h="829310">
                <a:moveTo>
                  <a:pt x="0" y="829055"/>
                </a:moveTo>
                <a:lnTo>
                  <a:pt x="36575" y="829055"/>
                </a:lnTo>
                <a:lnTo>
                  <a:pt x="36575" y="0"/>
                </a:lnTo>
                <a:lnTo>
                  <a:pt x="0" y="0"/>
                </a:lnTo>
                <a:lnTo>
                  <a:pt x="0" y="829055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itre 16">
            <a:extLst>
              <a:ext uri="{FF2B5EF4-FFF2-40B4-BE49-F238E27FC236}">
                <a16:creationId xmlns="" xmlns:a16="http://schemas.microsoft.com/office/drawing/2014/main" id="{F0A50CFC-2BB5-42EA-8938-42AE92702992}"/>
              </a:ext>
            </a:extLst>
          </p:cNvPr>
          <p:cNvSpPr txBox="1">
            <a:spLocks/>
          </p:cNvSpPr>
          <p:nvPr/>
        </p:nvSpPr>
        <p:spPr>
          <a:xfrm>
            <a:off x="1298094" y="535106"/>
            <a:ext cx="17279314" cy="861774"/>
          </a:xfrm>
          <a:prstGeom prst="rect">
            <a:avLst/>
          </a:prstGeom>
        </p:spPr>
        <p:txBody>
          <a:bodyPr/>
          <a:lstStyle>
            <a:lvl1pPr algn="l" defTabSz="18284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i="0" kern="1200">
                <a:solidFill>
                  <a:schemeClr val="tx1"/>
                </a:solidFill>
                <a:latin typeface="Open Sans Regular" charset="0"/>
                <a:ea typeface="Open Sans Regular" charset="0"/>
                <a:cs typeface="Open Sans Regular" charset="0"/>
              </a:defRPr>
            </a:lvl1pPr>
          </a:lstStyle>
          <a:p>
            <a:pPr lvl="0"/>
            <a:r>
              <a:rPr lang="fr-FR" sz="5600" dirty="0" err="1" smtClean="0">
                <a:solidFill>
                  <a:srgbClr val="00B1A5"/>
                </a:solidFill>
                <a:latin typeface="Tw Cen MT" pitchFamily="34" charset="0"/>
              </a:rPr>
              <a:t>Implementation</a:t>
            </a:r>
            <a:endParaRPr kumimoji="0" lang="fr-FR" sz="5600" b="0" i="0" u="none" strike="noStrike" kern="1200" cap="none" spc="0" normalizeH="0" baseline="0" noProof="0" dirty="0">
              <a:ln>
                <a:noFill/>
              </a:ln>
              <a:solidFill>
                <a:srgbClr val="0E80C9">
                  <a:lumMod val="50000"/>
                </a:srgbClr>
              </a:solidFill>
              <a:effectLst/>
              <a:uLnTx/>
              <a:uFillTx/>
              <a:latin typeface="Tw Cen MT" pitchFamily="34" charset="0"/>
            </a:endParaRPr>
          </a:p>
        </p:txBody>
      </p:sp>
      <p:sp>
        <p:nvSpPr>
          <p:cNvPr id="9" name="Titre 16">
            <a:extLst>
              <a:ext uri="{FF2B5EF4-FFF2-40B4-BE49-F238E27FC236}">
                <a16:creationId xmlns="" xmlns:a16="http://schemas.microsoft.com/office/drawing/2014/main" id="{F8D93F4E-5209-436A-85D9-6B8BAAC42E05}"/>
              </a:ext>
            </a:extLst>
          </p:cNvPr>
          <p:cNvSpPr txBox="1">
            <a:spLocks/>
          </p:cNvSpPr>
          <p:nvPr/>
        </p:nvSpPr>
        <p:spPr>
          <a:xfrm>
            <a:off x="1298094" y="1396880"/>
            <a:ext cx="17279314" cy="861774"/>
          </a:xfrm>
          <a:prstGeom prst="rect">
            <a:avLst/>
          </a:prstGeom>
        </p:spPr>
        <p:txBody>
          <a:bodyPr/>
          <a:lstStyle>
            <a:lvl1pPr algn="l" defTabSz="18284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i="0" kern="1200">
                <a:solidFill>
                  <a:schemeClr val="tx1"/>
                </a:solidFill>
                <a:latin typeface="Open Sans Regular" charset="0"/>
                <a:ea typeface="Open Sans Regular" charset="0"/>
                <a:cs typeface="Open Sans Regular" charset="0"/>
              </a:defRPr>
            </a:lvl1pPr>
          </a:lstStyle>
          <a:p>
            <a:pPr lvl="0"/>
            <a:r>
              <a:rPr lang="fr-FR" sz="5600" dirty="0" err="1" smtClean="0">
                <a:solidFill>
                  <a:srgbClr val="00B1A5"/>
                </a:solidFill>
                <a:latin typeface="Tw Cen MT" pitchFamily="34" charset="0"/>
              </a:rPr>
              <a:t>Screenshots</a:t>
            </a:r>
            <a:endParaRPr kumimoji="0" lang="fr-FR" sz="5600" b="0" i="0" u="none" strike="noStrike" kern="1200" cap="none" spc="0" normalizeH="0" baseline="0" noProof="0" dirty="0">
              <a:ln>
                <a:noFill/>
              </a:ln>
              <a:solidFill>
                <a:srgbClr val="0E80C9">
                  <a:lumMod val="50000"/>
                </a:srgbClr>
              </a:solidFill>
              <a:effectLst/>
              <a:uLnTx/>
              <a:uFillTx/>
              <a:latin typeface="Tw Cen MT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8ABDE49-D2E4-4079-A207-81B6A7B17DA4}"/>
              </a:ext>
            </a:extLst>
          </p:cNvPr>
          <p:cNvSpPr/>
          <p:nvPr/>
        </p:nvSpPr>
        <p:spPr>
          <a:xfrm>
            <a:off x="19543664" y="0"/>
            <a:ext cx="4972050" cy="23689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931" y="2463472"/>
            <a:ext cx="19657109" cy="1087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8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1970" y="-203200"/>
            <a:ext cx="6074964" cy="10898433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21178392" y="286510"/>
            <a:ext cx="2791966" cy="1438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4">
            <a:extLst>
              <a:ext uri="{FF2B5EF4-FFF2-40B4-BE49-F238E27FC236}">
                <a16:creationId xmlns="" xmlns:a16="http://schemas.microsoft.com/office/drawing/2014/main" id="{7F8C726C-3EF6-4051-B978-0244B3FB0C5F}"/>
              </a:ext>
            </a:extLst>
          </p:cNvPr>
          <p:cNvSpPr/>
          <p:nvPr/>
        </p:nvSpPr>
        <p:spPr>
          <a:xfrm>
            <a:off x="826875" y="531344"/>
            <a:ext cx="73660" cy="1658620"/>
          </a:xfrm>
          <a:custGeom>
            <a:avLst/>
            <a:gdLst/>
            <a:ahLst/>
            <a:cxnLst/>
            <a:rect l="l" t="t" r="r" b="b"/>
            <a:pathLst>
              <a:path w="36830" h="829310">
                <a:moveTo>
                  <a:pt x="0" y="829055"/>
                </a:moveTo>
                <a:lnTo>
                  <a:pt x="36575" y="829055"/>
                </a:lnTo>
                <a:lnTo>
                  <a:pt x="36575" y="0"/>
                </a:lnTo>
                <a:lnTo>
                  <a:pt x="0" y="0"/>
                </a:lnTo>
                <a:lnTo>
                  <a:pt x="0" y="829055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itre 16">
            <a:extLst>
              <a:ext uri="{FF2B5EF4-FFF2-40B4-BE49-F238E27FC236}">
                <a16:creationId xmlns="" xmlns:a16="http://schemas.microsoft.com/office/drawing/2014/main" id="{F0A50CFC-2BB5-42EA-8938-42AE92702992}"/>
              </a:ext>
            </a:extLst>
          </p:cNvPr>
          <p:cNvSpPr txBox="1">
            <a:spLocks/>
          </p:cNvSpPr>
          <p:nvPr/>
        </p:nvSpPr>
        <p:spPr>
          <a:xfrm>
            <a:off x="1298094" y="535106"/>
            <a:ext cx="17279314" cy="861774"/>
          </a:xfrm>
          <a:prstGeom prst="rect">
            <a:avLst/>
          </a:prstGeom>
        </p:spPr>
        <p:txBody>
          <a:bodyPr/>
          <a:lstStyle>
            <a:lvl1pPr algn="l" defTabSz="18284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i="0" kern="1200">
                <a:solidFill>
                  <a:schemeClr val="tx1"/>
                </a:solidFill>
                <a:latin typeface="Open Sans Regular" charset="0"/>
                <a:ea typeface="Open Sans Regular" charset="0"/>
                <a:cs typeface="Open Sans Regular" charset="0"/>
              </a:defRPr>
            </a:lvl1pPr>
          </a:lstStyle>
          <a:p>
            <a:pPr lvl="0"/>
            <a:r>
              <a:rPr lang="fr-FR" sz="5600" dirty="0" err="1" smtClean="0">
                <a:solidFill>
                  <a:srgbClr val="00B1A5"/>
                </a:solidFill>
                <a:latin typeface="Tw Cen MT" pitchFamily="34" charset="0"/>
              </a:rPr>
              <a:t>Implementation</a:t>
            </a:r>
            <a:endParaRPr kumimoji="0" lang="fr-FR" sz="5600" b="0" i="0" u="none" strike="noStrike" kern="1200" cap="none" spc="0" normalizeH="0" baseline="0" noProof="0" dirty="0">
              <a:ln>
                <a:noFill/>
              </a:ln>
              <a:solidFill>
                <a:srgbClr val="0E80C9">
                  <a:lumMod val="50000"/>
                </a:srgbClr>
              </a:solidFill>
              <a:effectLst/>
              <a:uLnTx/>
              <a:uFillTx/>
              <a:latin typeface="Tw Cen MT" pitchFamily="34" charset="0"/>
            </a:endParaRPr>
          </a:p>
        </p:txBody>
      </p:sp>
      <p:sp>
        <p:nvSpPr>
          <p:cNvPr id="9" name="Titre 16">
            <a:extLst>
              <a:ext uri="{FF2B5EF4-FFF2-40B4-BE49-F238E27FC236}">
                <a16:creationId xmlns="" xmlns:a16="http://schemas.microsoft.com/office/drawing/2014/main" id="{F8D93F4E-5209-436A-85D9-6B8BAAC42E05}"/>
              </a:ext>
            </a:extLst>
          </p:cNvPr>
          <p:cNvSpPr txBox="1">
            <a:spLocks/>
          </p:cNvSpPr>
          <p:nvPr/>
        </p:nvSpPr>
        <p:spPr>
          <a:xfrm>
            <a:off x="1298094" y="1274960"/>
            <a:ext cx="17279314" cy="861774"/>
          </a:xfrm>
          <a:prstGeom prst="rect">
            <a:avLst/>
          </a:prstGeom>
        </p:spPr>
        <p:txBody>
          <a:bodyPr/>
          <a:lstStyle>
            <a:lvl1pPr algn="l" defTabSz="18284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i="0" kern="1200">
                <a:solidFill>
                  <a:schemeClr val="tx1"/>
                </a:solidFill>
                <a:latin typeface="Open Sans Regular" charset="0"/>
                <a:ea typeface="Open Sans Regular" charset="0"/>
                <a:cs typeface="Open Sans Regular" charset="0"/>
              </a:defRPr>
            </a:lvl1pPr>
          </a:lstStyle>
          <a:p>
            <a:pPr lvl="0"/>
            <a:r>
              <a:rPr lang="fr-FR" sz="5600" dirty="0" err="1" smtClean="0">
                <a:solidFill>
                  <a:srgbClr val="00B1A5"/>
                </a:solidFill>
                <a:latin typeface="Tw Cen MT" pitchFamily="34" charset="0"/>
              </a:rPr>
              <a:t>Screenshots</a:t>
            </a:r>
            <a:endParaRPr kumimoji="0" lang="fr-FR" sz="5600" b="0" i="0" u="none" strike="noStrike" kern="1200" cap="none" spc="0" normalizeH="0" baseline="0" noProof="0" dirty="0">
              <a:ln>
                <a:noFill/>
              </a:ln>
              <a:solidFill>
                <a:srgbClr val="0E80C9">
                  <a:lumMod val="50000"/>
                </a:srgbClr>
              </a:solidFill>
              <a:effectLst/>
              <a:uLnTx/>
              <a:uFillTx/>
              <a:latin typeface="Tw Cen MT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8ABDE49-D2E4-4079-A207-81B6A7B17DA4}"/>
              </a:ext>
            </a:extLst>
          </p:cNvPr>
          <p:cNvSpPr/>
          <p:nvPr/>
        </p:nvSpPr>
        <p:spPr>
          <a:xfrm>
            <a:off x="19543664" y="0"/>
            <a:ext cx="4972050" cy="23689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2780" y="2011676"/>
            <a:ext cx="20381595" cy="1159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2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16"/>
          <p:cNvSpPr>
            <a:spLocks noGrp="1"/>
          </p:cNvSpPr>
          <p:nvPr>
            <p:ph type="title"/>
          </p:nvPr>
        </p:nvSpPr>
        <p:spPr>
          <a:xfrm>
            <a:off x="10630601" y="370630"/>
            <a:ext cx="17279314" cy="1231106"/>
          </a:xfrm>
        </p:spPr>
        <p:txBody>
          <a:bodyPr/>
          <a:lstStyle/>
          <a:p>
            <a:r>
              <a:rPr lang="fr-FR" sz="8000" dirty="0">
                <a:latin typeface="Tw Cen MT" pitchFamily="34" charset="0"/>
              </a:rPr>
              <a:t>PLAN</a:t>
            </a:r>
            <a:endParaRPr lang="fr-FR" sz="8000" dirty="0">
              <a:solidFill>
                <a:schemeClr val="accent1">
                  <a:lumMod val="50000"/>
                </a:schemeClr>
              </a:solidFill>
              <a:latin typeface="Tw Cen MT" pitchFamily="34" charset="0"/>
            </a:endParaRPr>
          </a:p>
        </p:txBody>
      </p:sp>
      <p:cxnSp>
        <p:nvCxnSpPr>
          <p:cNvPr id="18" name="Straight Connector 10">
            <a:extLst>
              <a:ext uri="{FF2B5EF4-FFF2-40B4-BE49-F238E27FC236}">
                <a16:creationId xmlns="" xmlns:a16="http://schemas.microsoft.com/office/drawing/2014/main" id="{683CD21B-8515-479F-91A5-D51EEC3BD2BC}"/>
              </a:ext>
            </a:extLst>
          </p:cNvPr>
          <p:cNvCxnSpPr>
            <a:endCxn id="22" idx="0"/>
          </p:cNvCxnSpPr>
          <p:nvPr/>
        </p:nvCxnSpPr>
        <p:spPr>
          <a:xfrm>
            <a:off x="11755691" y="2064411"/>
            <a:ext cx="0" cy="83032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1">
            <a:extLst>
              <a:ext uri="{FF2B5EF4-FFF2-40B4-BE49-F238E27FC236}">
                <a16:creationId xmlns="" xmlns:a16="http://schemas.microsoft.com/office/drawing/2014/main" id="{8DEAEA1C-1419-4DA4-84DE-1E9185BC7C76}"/>
              </a:ext>
            </a:extLst>
          </p:cNvPr>
          <p:cNvSpPr/>
          <p:nvPr/>
        </p:nvSpPr>
        <p:spPr>
          <a:xfrm rot="10800000">
            <a:off x="11557730" y="1833257"/>
            <a:ext cx="395926" cy="23371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id-ID" sz="27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Oval 3">
            <a:extLst>
              <a:ext uri="{FF2B5EF4-FFF2-40B4-BE49-F238E27FC236}">
                <a16:creationId xmlns="" xmlns:a16="http://schemas.microsoft.com/office/drawing/2014/main" id="{ED35CAC8-EB88-4E45-BA9B-1762393DE79A}"/>
              </a:ext>
            </a:extLst>
          </p:cNvPr>
          <p:cNvSpPr/>
          <p:nvPr/>
        </p:nvSpPr>
        <p:spPr>
          <a:xfrm>
            <a:off x="11670849" y="2894740"/>
            <a:ext cx="169684" cy="169684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id-ID" sz="270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3" name="Straight Connector 9">
            <a:extLst>
              <a:ext uri="{FF2B5EF4-FFF2-40B4-BE49-F238E27FC236}">
                <a16:creationId xmlns="" xmlns:a16="http://schemas.microsoft.com/office/drawing/2014/main" id="{A2CB4B5F-AA87-4DC9-84E1-0C7919FAC196}"/>
              </a:ext>
            </a:extLst>
          </p:cNvPr>
          <p:cNvCxnSpPr/>
          <p:nvPr/>
        </p:nvCxnSpPr>
        <p:spPr>
          <a:xfrm>
            <a:off x="10883714" y="2969764"/>
            <a:ext cx="787138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3FE2DF50-58D1-41BC-863B-15D7D056A8BE}"/>
              </a:ext>
            </a:extLst>
          </p:cNvPr>
          <p:cNvSpPr/>
          <p:nvPr/>
        </p:nvSpPr>
        <p:spPr>
          <a:xfrm>
            <a:off x="9284392" y="2255191"/>
            <a:ext cx="1581546" cy="1581546"/>
          </a:xfrm>
          <a:prstGeom prst="rect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id-ID" sz="270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0" name="Straight Connector 26">
            <a:extLst>
              <a:ext uri="{FF2B5EF4-FFF2-40B4-BE49-F238E27FC236}">
                <a16:creationId xmlns="" xmlns:a16="http://schemas.microsoft.com/office/drawing/2014/main" id="{4B088DC1-69A6-419F-9834-888507423509}"/>
              </a:ext>
            </a:extLst>
          </p:cNvPr>
          <p:cNvCxnSpPr>
            <a:cxnSpLocks/>
            <a:stCxn id="22" idx="4"/>
          </p:cNvCxnSpPr>
          <p:nvPr/>
        </p:nvCxnSpPr>
        <p:spPr>
          <a:xfrm flipH="1">
            <a:off x="11747383" y="3064424"/>
            <a:ext cx="8308" cy="292608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28">
            <a:extLst>
              <a:ext uri="{FF2B5EF4-FFF2-40B4-BE49-F238E27FC236}">
                <a16:creationId xmlns="" xmlns:a16="http://schemas.microsoft.com/office/drawing/2014/main" id="{CAF5FA9F-B637-4395-A18A-488F348312D0}"/>
              </a:ext>
            </a:extLst>
          </p:cNvPr>
          <p:cNvCxnSpPr/>
          <p:nvPr/>
        </p:nvCxnSpPr>
        <p:spPr>
          <a:xfrm>
            <a:off x="11832225" y="4979288"/>
            <a:ext cx="787138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4A4F70B7-76C4-4B32-9C5C-CA0FD4FDF9DA}"/>
              </a:ext>
            </a:extLst>
          </p:cNvPr>
          <p:cNvSpPr/>
          <p:nvPr/>
        </p:nvSpPr>
        <p:spPr>
          <a:xfrm>
            <a:off x="12634767" y="4209295"/>
            <a:ext cx="1581546" cy="1581546"/>
          </a:xfrm>
          <a:prstGeom prst="rect">
            <a:avLst/>
          </a:prstGeom>
          <a:solidFill>
            <a:srgbClr val="00133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id-ID" sz="270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4" name="Straight Connector 31">
            <a:extLst>
              <a:ext uri="{FF2B5EF4-FFF2-40B4-BE49-F238E27FC236}">
                <a16:creationId xmlns="" xmlns:a16="http://schemas.microsoft.com/office/drawing/2014/main" id="{BDBDE770-7354-48F4-BC82-CD29BC74EF11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1747383" y="5130839"/>
            <a:ext cx="8308" cy="158917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45">
            <a:extLst>
              <a:ext uri="{FF2B5EF4-FFF2-40B4-BE49-F238E27FC236}">
                <a16:creationId xmlns="" xmlns:a16="http://schemas.microsoft.com/office/drawing/2014/main" id="{FE5F9AF8-F46D-4A28-BADF-6BC761BB7AA0}"/>
              </a:ext>
            </a:extLst>
          </p:cNvPr>
          <p:cNvGrpSpPr/>
          <p:nvPr/>
        </p:nvGrpSpPr>
        <p:grpSpPr>
          <a:xfrm>
            <a:off x="13100722" y="4716413"/>
            <a:ext cx="727054" cy="555280"/>
            <a:chOff x="-84138" y="4763"/>
            <a:chExt cx="7424738" cy="5670550"/>
          </a:xfrm>
          <a:solidFill>
            <a:schemeClr val="bg1"/>
          </a:solidFill>
        </p:grpSpPr>
        <p:sp>
          <p:nvSpPr>
            <p:cNvPr id="38" name="Freeform 5">
              <a:extLst>
                <a:ext uri="{FF2B5EF4-FFF2-40B4-BE49-F238E27FC236}">
                  <a16:creationId xmlns="" xmlns:a16="http://schemas.microsoft.com/office/drawing/2014/main" id="{ECB1828E-781B-4C07-B3BF-2B9AE48CAE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8675" y="866776"/>
              <a:ext cx="4694238" cy="3678238"/>
            </a:xfrm>
            <a:custGeom>
              <a:avLst/>
              <a:gdLst>
                <a:gd name="T0" fmla="*/ 1118 w 1250"/>
                <a:gd name="T1" fmla="*/ 50 h 979"/>
                <a:gd name="T2" fmla="*/ 625 w 1250"/>
                <a:gd name="T3" fmla="*/ 0 h 979"/>
                <a:gd name="T4" fmla="*/ 132 w 1250"/>
                <a:gd name="T5" fmla="*/ 50 h 979"/>
                <a:gd name="T6" fmla="*/ 87 w 1250"/>
                <a:gd name="T7" fmla="*/ 90 h 979"/>
                <a:gd name="T8" fmla="*/ 87 w 1250"/>
                <a:gd name="T9" fmla="*/ 888 h 979"/>
                <a:gd name="T10" fmla="*/ 132 w 1250"/>
                <a:gd name="T11" fmla="*/ 928 h 979"/>
                <a:gd name="T12" fmla="*/ 625 w 1250"/>
                <a:gd name="T13" fmla="*/ 979 h 979"/>
                <a:gd name="T14" fmla="*/ 1118 w 1250"/>
                <a:gd name="T15" fmla="*/ 928 h 979"/>
                <a:gd name="T16" fmla="*/ 1163 w 1250"/>
                <a:gd name="T17" fmla="*/ 888 h 979"/>
                <a:gd name="T18" fmla="*/ 1163 w 1250"/>
                <a:gd name="T19" fmla="*/ 90 h 979"/>
                <a:gd name="T20" fmla="*/ 1118 w 1250"/>
                <a:gd name="T21" fmla="*/ 50 h 979"/>
                <a:gd name="T22" fmla="*/ 1106 w 1250"/>
                <a:gd name="T23" fmla="*/ 869 h 979"/>
                <a:gd name="T24" fmla="*/ 144 w 1250"/>
                <a:gd name="T25" fmla="*/ 869 h 979"/>
                <a:gd name="T26" fmla="*/ 144 w 1250"/>
                <a:gd name="T27" fmla="*/ 109 h 979"/>
                <a:gd name="T28" fmla="*/ 1106 w 1250"/>
                <a:gd name="T29" fmla="*/ 109 h 979"/>
                <a:gd name="T30" fmla="*/ 1106 w 1250"/>
                <a:gd name="T31" fmla="*/ 869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0" h="979">
                  <a:moveTo>
                    <a:pt x="1118" y="50"/>
                  </a:moveTo>
                  <a:cubicBezTo>
                    <a:pt x="954" y="17"/>
                    <a:pt x="789" y="0"/>
                    <a:pt x="625" y="0"/>
                  </a:cubicBezTo>
                  <a:cubicBezTo>
                    <a:pt x="461" y="0"/>
                    <a:pt x="295" y="17"/>
                    <a:pt x="132" y="50"/>
                  </a:cubicBezTo>
                  <a:cubicBezTo>
                    <a:pt x="111" y="55"/>
                    <a:pt x="94" y="70"/>
                    <a:pt x="87" y="90"/>
                  </a:cubicBezTo>
                  <a:cubicBezTo>
                    <a:pt x="0" y="355"/>
                    <a:pt x="0" y="623"/>
                    <a:pt x="87" y="888"/>
                  </a:cubicBezTo>
                  <a:cubicBezTo>
                    <a:pt x="94" y="908"/>
                    <a:pt x="111" y="924"/>
                    <a:pt x="132" y="928"/>
                  </a:cubicBezTo>
                  <a:cubicBezTo>
                    <a:pt x="295" y="961"/>
                    <a:pt x="461" y="979"/>
                    <a:pt x="625" y="979"/>
                  </a:cubicBezTo>
                  <a:cubicBezTo>
                    <a:pt x="789" y="979"/>
                    <a:pt x="954" y="961"/>
                    <a:pt x="1118" y="928"/>
                  </a:cubicBezTo>
                  <a:cubicBezTo>
                    <a:pt x="1139" y="924"/>
                    <a:pt x="1156" y="908"/>
                    <a:pt x="1163" y="888"/>
                  </a:cubicBezTo>
                  <a:cubicBezTo>
                    <a:pt x="1250" y="623"/>
                    <a:pt x="1250" y="355"/>
                    <a:pt x="1163" y="90"/>
                  </a:cubicBezTo>
                  <a:cubicBezTo>
                    <a:pt x="1156" y="70"/>
                    <a:pt x="1139" y="55"/>
                    <a:pt x="1118" y="50"/>
                  </a:cubicBezTo>
                  <a:close/>
                  <a:moveTo>
                    <a:pt x="1106" y="869"/>
                  </a:moveTo>
                  <a:cubicBezTo>
                    <a:pt x="785" y="935"/>
                    <a:pt x="465" y="935"/>
                    <a:pt x="144" y="869"/>
                  </a:cubicBezTo>
                  <a:cubicBezTo>
                    <a:pt x="61" y="616"/>
                    <a:pt x="61" y="363"/>
                    <a:pt x="144" y="109"/>
                  </a:cubicBezTo>
                  <a:cubicBezTo>
                    <a:pt x="465" y="43"/>
                    <a:pt x="785" y="43"/>
                    <a:pt x="1106" y="109"/>
                  </a:cubicBezTo>
                  <a:cubicBezTo>
                    <a:pt x="1189" y="363"/>
                    <a:pt x="1189" y="616"/>
                    <a:pt x="1106" y="8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id-ID" sz="27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9" name="Freeform 6">
              <a:extLst>
                <a:ext uri="{FF2B5EF4-FFF2-40B4-BE49-F238E27FC236}">
                  <a16:creationId xmlns="" xmlns:a16="http://schemas.microsoft.com/office/drawing/2014/main" id="{14B6F391-E9B7-4999-8EDC-B590C57733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4138" y="4763"/>
              <a:ext cx="7424738" cy="5670550"/>
            </a:xfrm>
            <a:custGeom>
              <a:avLst/>
              <a:gdLst>
                <a:gd name="T0" fmla="*/ 1885 w 1977"/>
                <a:gd name="T1" fmla="*/ 140 h 1509"/>
                <a:gd name="T2" fmla="*/ 1782 w 1977"/>
                <a:gd name="T3" fmla="*/ 48 h 1509"/>
                <a:gd name="T4" fmla="*/ 989 w 1977"/>
                <a:gd name="T5" fmla="*/ 0 h 1509"/>
                <a:gd name="T6" fmla="*/ 195 w 1977"/>
                <a:gd name="T7" fmla="*/ 48 h 1509"/>
                <a:gd name="T8" fmla="*/ 92 w 1977"/>
                <a:gd name="T9" fmla="*/ 140 h 1509"/>
                <a:gd name="T10" fmla="*/ 92 w 1977"/>
                <a:gd name="T11" fmla="*/ 1309 h 1509"/>
                <a:gd name="T12" fmla="*/ 195 w 1977"/>
                <a:gd name="T13" fmla="*/ 1401 h 1509"/>
                <a:gd name="T14" fmla="*/ 577 w 1977"/>
                <a:gd name="T15" fmla="*/ 1436 h 1509"/>
                <a:gd name="T16" fmla="*/ 566 w 1977"/>
                <a:gd name="T17" fmla="*/ 1449 h 1509"/>
                <a:gd name="T18" fmla="*/ 989 w 1977"/>
                <a:gd name="T19" fmla="*/ 1509 h 1509"/>
                <a:gd name="T20" fmla="*/ 1411 w 1977"/>
                <a:gd name="T21" fmla="*/ 1449 h 1509"/>
                <a:gd name="T22" fmla="*/ 1400 w 1977"/>
                <a:gd name="T23" fmla="*/ 1436 h 1509"/>
                <a:gd name="T24" fmla="*/ 1782 w 1977"/>
                <a:gd name="T25" fmla="*/ 1401 h 1509"/>
                <a:gd name="T26" fmla="*/ 1885 w 1977"/>
                <a:gd name="T27" fmla="*/ 1309 h 1509"/>
                <a:gd name="T28" fmla="*/ 1885 w 1977"/>
                <a:gd name="T29" fmla="*/ 140 h 1509"/>
                <a:gd name="T30" fmla="*/ 1768 w 1977"/>
                <a:gd name="T31" fmla="*/ 1281 h 1509"/>
                <a:gd name="T32" fmla="*/ 210 w 1977"/>
                <a:gd name="T33" fmla="*/ 1281 h 1509"/>
                <a:gd name="T34" fmla="*/ 210 w 1977"/>
                <a:gd name="T35" fmla="*/ 168 h 1509"/>
                <a:gd name="T36" fmla="*/ 1768 w 1977"/>
                <a:gd name="T37" fmla="*/ 168 h 1509"/>
                <a:gd name="T38" fmla="*/ 1768 w 1977"/>
                <a:gd name="T39" fmla="*/ 1281 h 1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7" h="1509">
                  <a:moveTo>
                    <a:pt x="1885" y="140"/>
                  </a:moveTo>
                  <a:cubicBezTo>
                    <a:pt x="1873" y="91"/>
                    <a:pt x="1832" y="54"/>
                    <a:pt x="1782" y="48"/>
                  </a:cubicBezTo>
                  <a:cubicBezTo>
                    <a:pt x="1519" y="16"/>
                    <a:pt x="1252" y="0"/>
                    <a:pt x="989" y="0"/>
                  </a:cubicBezTo>
                  <a:cubicBezTo>
                    <a:pt x="725" y="0"/>
                    <a:pt x="458" y="16"/>
                    <a:pt x="195" y="48"/>
                  </a:cubicBezTo>
                  <a:cubicBezTo>
                    <a:pt x="145" y="54"/>
                    <a:pt x="104" y="91"/>
                    <a:pt x="92" y="140"/>
                  </a:cubicBezTo>
                  <a:cubicBezTo>
                    <a:pt x="0" y="528"/>
                    <a:pt x="0" y="921"/>
                    <a:pt x="92" y="1309"/>
                  </a:cubicBezTo>
                  <a:cubicBezTo>
                    <a:pt x="104" y="1358"/>
                    <a:pt x="145" y="1395"/>
                    <a:pt x="195" y="1401"/>
                  </a:cubicBezTo>
                  <a:cubicBezTo>
                    <a:pt x="322" y="1416"/>
                    <a:pt x="450" y="1428"/>
                    <a:pt x="577" y="1436"/>
                  </a:cubicBezTo>
                  <a:cubicBezTo>
                    <a:pt x="570" y="1440"/>
                    <a:pt x="566" y="1444"/>
                    <a:pt x="566" y="1449"/>
                  </a:cubicBezTo>
                  <a:cubicBezTo>
                    <a:pt x="566" y="1482"/>
                    <a:pt x="755" y="1509"/>
                    <a:pt x="989" y="1509"/>
                  </a:cubicBezTo>
                  <a:cubicBezTo>
                    <a:pt x="1222" y="1509"/>
                    <a:pt x="1411" y="1482"/>
                    <a:pt x="1411" y="1449"/>
                  </a:cubicBezTo>
                  <a:cubicBezTo>
                    <a:pt x="1411" y="1444"/>
                    <a:pt x="1407" y="1440"/>
                    <a:pt x="1400" y="1436"/>
                  </a:cubicBezTo>
                  <a:cubicBezTo>
                    <a:pt x="1528" y="1428"/>
                    <a:pt x="1655" y="1416"/>
                    <a:pt x="1782" y="1401"/>
                  </a:cubicBezTo>
                  <a:cubicBezTo>
                    <a:pt x="1832" y="1395"/>
                    <a:pt x="1873" y="1358"/>
                    <a:pt x="1885" y="1309"/>
                  </a:cubicBezTo>
                  <a:cubicBezTo>
                    <a:pt x="1977" y="921"/>
                    <a:pt x="1977" y="528"/>
                    <a:pt x="1885" y="140"/>
                  </a:cubicBezTo>
                  <a:close/>
                  <a:moveTo>
                    <a:pt x="1768" y="1281"/>
                  </a:moveTo>
                  <a:cubicBezTo>
                    <a:pt x="1248" y="1344"/>
                    <a:pt x="729" y="1344"/>
                    <a:pt x="210" y="1281"/>
                  </a:cubicBezTo>
                  <a:cubicBezTo>
                    <a:pt x="121" y="910"/>
                    <a:pt x="121" y="539"/>
                    <a:pt x="210" y="168"/>
                  </a:cubicBezTo>
                  <a:cubicBezTo>
                    <a:pt x="729" y="105"/>
                    <a:pt x="1248" y="105"/>
                    <a:pt x="1768" y="168"/>
                  </a:cubicBezTo>
                  <a:cubicBezTo>
                    <a:pt x="1856" y="539"/>
                    <a:pt x="1856" y="910"/>
                    <a:pt x="1768" y="1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id-ID" sz="27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="" xmlns:a16="http://schemas.microsoft.com/office/drawing/2014/main" id="{1A30F8A1-9BC0-4323-A850-49DBE41D06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8963" y="1139826"/>
              <a:ext cx="679450" cy="681038"/>
            </a:xfrm>
            <a:custGeom>
              <a:avLst/>
              <a:gdLst>
                <a:gd name="T0" fmla="*/ 91 w 181"/>
                <a:gd name="T1" fmla="*/ 181 h 181"/>
                <a:gd name="T2" fmla="*/ 181 w 181"/>
                <a:gd name="T3" fmla="*/ 90 h 181"/>
                <a:gd name="T4" fmla="*/ 91 w 181"/>
                <a:gd name="T5" fmla="*/ 0 h 181"/>
                <a:gd name="T6" fmla="*/ 0 w 181"/>
                <a:gd name="T7" fmla="*/ 90 h 181"/>
                <a:gd name="T8" fmla="*/ 91 w 181"/>
                <a:gd name="T9" fmla="*/ 181 h 181"/>
                <a:gd name="T10" fmla="*/ 91 w 181"/>
                <a:gd name="T11" fmla="*/ 60 h 181"/>
                <a:gd name="T12" fmla="*/ 121 w 181"/>
                <a:gd name="T13" fmla="*/ 90 h 181"/>
                <a:gd name="T14" fmla="*/ 91 w 181"/>
                <a:gd name="T15" fmla="*/ 121 h 181"/>
                <a:gd name="T16" fmla="*/ 60 w 181"/>
                <a:gd name="T17" fmla="*/ 90 h 181"/>
                <a:gd name="T18" fmla="*/ 91 w 181"/>
                <a:gd name="T19" fmla="*/ 6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1" h="181">
                  <a:moveTo>
                    <a:pt x="91" y="181"/>
                  </a:moveTo>
                  <a:cubicBezTo>
                    <a:pt x="141" y="181"/>
                    <a:pt x="181" y="140"/>
                    <a:pt x="181" y="90"/>
                  </a:cubicBezTo>
                  <a:cubicBezTo>
                    <a:pt x="181" y="40"/>
                    <a:pt x="141" y="0"/>
                    <a:pt x="91" y="0"/>
                  </a:cubicBezTo>
                  <a:cubicBezTo>
                    <a:pt x="41" y="0"/>
                    <a:pt x="0" y="40"/>
                    <a:pt x="0" y="90"/>
                  </a:cubicBezTo>
                  <a:cubicBezTo>
                    <a:pt x="0" y="140"/>
                    <a:pt x="41" y="181"/>
                    <a:pt x="91" y="181"/>
                  </a:cubicBezTo>
                  <a:close/>
                  <a:moveTo>
                    <a:pt x="91" y="60"/>
                  </a:moveTo>
                  <a:cubicBezTo>
                    <a:pt x="107" y="60"/>
                    <a:pt x="121" y="74"/>
                    <a:pt x="121" y="90"/>
                  </a:cubicBezTo>
                  <a:cubicBezTo>
                    <a:pt x="121" y="107"/>
                    <a:pt x="107" y="121"/>
                    <a:pt x="91" y="121"/>
                  </a:cubicBezTo>
                  <a:cubicBezTo>
                    <a:pt x="74" y="121"/>
                    <a:pt x="60" y="107"/>
                    <a:pt x="60" y="90"/>
                  </a:cubicBezTo>
                  <a:cubicBezTo>
                    <a:pt x="60" y="74"/>
                    <a:pt x="74" y="60"/>
                    <a:pt x="91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id-ID" sz="27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="" xmlns:a16="http://schemas.microsoft.com/office/drawing/2014/main" id="{E468635B-E9E8-4DD5-8162-BCD535EB1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3538" y="4089401"/>
              <a:ext cx="904875" cy="225425"/>
            </a:xfrm>
            <a:custGeom>
              <a:avLst/>
              <a:gdLst>
                <a:gd name="T0" fmla="*/ 211 w 241"/>
                <a:gd name="T1" fmla="*/ 0 h 60"/>
                <a:gd name="T2" fmla="*/ 30 w 241"/>
                <a:gd name="T3" fmla="*/ 0 h 60"/>
                <a:gd name="T4" fmla="*/ 0 w 241"/>
                <a:gd name="T5" fmla="*/ 30 h 60"/>
                <a:gd name="T6" fmla="*/ 30 w 241"/>
                <a:gd name="T7" fmla="*/ 60 h 60"/>
                <a:gd name="T8" fmla="*/ 211 w 241"/>
                <a:gd name="T9" fmla="*/ 60 h 60"/>
                <a:gd name="T10" fmla="*/ 241 w 241"/>
                <a:gd name="T11" fmla="*/ 30 h 60"/>
                <a:gd name="T12" fmla="*/ 211 w 241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60">
                  <a:moveTo>
                    <a:pt x="21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28" y="60"/>
                    <a:pt x="241" y="47"/>
                    <a:pt x="241" y="30"/>
                  </a:cubicBezTo>
                  <a:cubicBezTo>
                    <a:pt x="241" y="13"/>
                    <a:pt x="228" y="0"/>
                    <a:pt x="2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id-ID" sz="27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="" xmlns:a16="http://schemas.microsoft.com/office/drawing/2014/main" id="{E1B1323B-E0C1-4DE7-98BF-88BBAA49F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8963" y="3409951"/>
              <a:ext cx="908050" cy="225425"/>
            </a:xfrm>
            <a:custGeom>
              <a:avLst/>
              <a:gdLst>
                <a:gd name="T0" fmla="*/ 211 w 242"/>
                <a:gd name="T1" fmla="*/ 0 h 60"/>
                <a:gd name="T2" fmla="*/ 30 w 242"/>
                <a:gd name="T3" fmla="*/ 0 h 60"/>
                <a:gd name="T4" fmla="*/ 0 w 242"/>
                <a:gd name="T5" fmla="*/ 30 h 60"/>
                <a:gd name="T6" fmla="*/ 30 w 242"/>
                <a:gd name="T7" fmla="*/ 60 h 60"/>
                <a:gd name="T8" fmla="*/ 211 w 242"/>
                <a:gd name="T9" fmla="*/ 60 h 60"/>
                <a:gd name="T10" fmla="*/ 242 w 242"/>
                <a:gd name="T11" fmla="*/ 30 h 60"/>
                <a:gd name="T12" fmla="*/ 211 w 242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60">
                  <a:moveTo>
                    <a:pt x="21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0"/>
                    <a:pt x="30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28" y="60"/>
                    <a:pt x="242" y="47"/>
                    <a:pt x="242" y="30"/>
                  </a:cubicBezTo>
                  <a:cubicBezTo>
                    <a:pt x="242" y="13"/>
                    <a:pt x="228" y="0"/>
                    <a:pt x="2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id-ID" sz="27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="" xmlns:a16="http://schemas.microsoft.com/office/drawing/2014/main" id="{04C944E4-7BAC-471F-9C91-8175FD0AD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8963" y="2730501"/>
              <a:ext cx="908050" cy="225425"/>
            </a:xfrm>
            <a:custGeom>
              <a:avLst/>
              <a:gdLst>
                <a:gd name="T0" fmla="*/ 211 w 242"/>
                <a:gd name="T1" fmla="*/ 0 h 60"/>
                <a:gd name="T2" fmla="*/ 30 w 242"/>
                <a:gd name="T3" fmla="*/ 0 h 60"/>
                <a:gd name="T4" fmla="*/ 0 w 242"/>
                <a:gd name="T5" fmla="*/ 30 h 60"/>
                <a:gd name="T6" fmla="*/ 30 w 242"/>
                <a:gd name="T7" fmla="*/ 60 h 60"/>
                <a:gd name="T8" fmla="*/ 211 w 242"/>
                <a:gd name="T9" fmla="*/ 60 h 60"/>
                <a:gd name="T10" fmla="*/ 242 w 242"/>
                <a:gd name="T11" fmla="*/ 30 h 60"/>
                <a:gd name="T12" fmla="*/ 211 w 242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60">
                  <a:moveTo>
                    <a:pt x="21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6"/>
                    <a:pt x="14" y="60"/>
                    <a:pt x="30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28" y="60"/>
                    <a:pt x="242" y="46"/>
                    <a:pt x="242" y="30"/>
                  </a:cubicBezTo>
                  <a:cubicBezTo>
                    <a:pt x="242" y="13"/>
                    <a:pt x="228" y="0"/>
                    <a:pt x="2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id-ID" sz="27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5" name="Freeform 11">
              <a:extLst>
                <a:ext uri="{FF2B5EF4-FFF2-40B4-BE49-F238E27FC236}">
                  <a16:creationId xmlns="" xmlns:a16="http://schemas.microsoft.com/office/drawing/2014/main" id="{0761B5E2-E942-4E94-B1D7-47239CCF0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9275" y="1774826"/>
              <a:ext cx="1355725" cy="955675"/>
            </a:xfrm>
            <a:custGeom>
              <a:avLst/>
              <a:gdLst>
                <a:gd name="T0" fmla="*/ 331 w 361"/>
                <a:gd name="T1" fmla="*/ 0 h 254"/>
                <a:gd name="T2" fmla="*/ 54 w 361"/>
                <a:gd name="T3" fmla="*/ 22 h 254"/>
                <a:gd name="T4" fmla="*/ 19 w 361"/>
                <a:gd name="T5" fmla="*/ 55 h 254"/>
                <a:gd name="T6" fmla="*/ 0 w 361"/>
                <a:gd name="T7" fmla="*/ 223 h 254"/>
                <a:gd name="T8" fmla="*/ 29 w 361"/>
                <a:gd name="T9" fmla="*/ 254 h 254"/>
                <a:gd name="T10" fmla="*/ 60 w 361"/>
                <a:gd name="T11" fmla="*/ 223 h 254"/>
                <a:gd name="T12" fmla="*/ 70 w 361"/>
                <a:gd name="T13" fmla="*/ 109 h 254"/>
                <a:gd name="T14" fmla="*/ 104 w 361"/>
                <a:gd name="T15" fmla="*/ 76 h 254"/>
                <a:gd name="T16" fmla="*/ 331 w 361"/>
                <a:gd name="T17" fmla="*/ 60 h 254"/>
                <a:gd name="T18" fmla="*/ 361 w 361"/>
                <a:gd name="T19" fmla="*/ 29 h 254"/>
                <a:gd name="T20" fmla="*/ 331 w 361"/>
                <a:gd name="T21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1" h="254">
                  <a:moveTo>
                    <a:pt x="331" y="0"/>
                  </a:moveTo>
                  <a:cubicBezTo>
                    <a:pt x="54" y="22"/>
                    <a:pt x="54" y="22"/>
                    <a:pt x="54" y="22"/>
                  </a:cubicBezTo>
                  <a:cubicBezTo>
                    <a:pt x="37" y="24"/>
                    <a:pt x="22" y="39"/>
                    <a:pt x="19" y="55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40"/>
                    <a:pt x="12" y="254"/>
                    <a:pt x="29" y="254"/>
                  </a:cubicBezTo>
                  <a:cubicBezTo>
                    <a:pt x="46" y="254"/>
                    <a:pt x="60" y="240"/>
                    <a:pt x="60" y="223"/>
                  </a:cubicBezTo>
                  <a:cubicBezTo>
                    <a:pt x="70" y="109"/>
                    <a:pt x="70" y="109"/>
                    <a:pt x="70" y="109"/>
                  </a:cubicBezTo>
                  <a:cubicBezTo>
                    <a:pt x="73" y="92"/>
                    <a:pt x="88" y="78"/>
                    <a:pt x="104" y="76"/>
                  </a:cubicBezTo>
                  <a:cubicBezTo>
                    <a:pt x="331" y="60"/>
                    <a:pt x="331" y="60"/>
                    <a:pt x="331" y="60"/>
                  </a:cubicBezTo>
                  <a:cubicBezTo>
                    <a:pt x="347" y="60"/>
                    <a:pt x="361" y="46"/>
                    <a:pt x="361" y="29"/>
                  </a:cubicBezTo>
                  <a:cubicBezTo>
                    <a:pt x="361" y="13"/>
                    <a:pt x="347" y="0"/>
                    <a:pt x="33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id-ID" sz="27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48" name="TextBox 67">
            <a:extLst>
              <a:ext uri="{FF2B5EF4-FFF2-40B4-BE49-F238E27FC236}">
                <a16:creationId xmlns="" xmlns:a16="http://schemas.microsoft.com/office/drawing/2014/main" id="{C712925B-C5BC-49CD-A626-339E944CF2CC}"/>
              </a:ext>
            </a:extLst>
          </p:cNvPr>
          <p:cNvSpPr txBox="1"/>
          <p:nvPr/>
        </p:nvSpPr>
        <p:spPr>
          <a:xfrm>
            <a:off x="5356811" y="2508099"/>
            <a:ext cx="3330335" cy="9233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5400" dirty="0">
                <a:solidFill>
                  <a:srgbClr val="001A2E"/>
                </a:solidFill>
                <a:latin typeface="Tw Cen MT" panose="020B0602020104020603" pitchFamily="34" charset="0"/>
                <a:ea typeface="Montserrat Bold" charset="0"/>
                <a:cs typeface="Montserrat Bold" charset="0"/>
              </a:rPr>
              <a:t>Introduction</a:t>
            </a:r>
          </a:p>
        </p:txBody>
      </p:sp>
      <p:sp>
        <p:nvSpPr>
          <p:cNvPr id="49" name="TextBox 71">
            <a:extLst>
              <a:ext uri="{FF2B5EF4-FFF2-40B4-BE49-F238E27FC236}">
                <a16:creationId xmlns="" xmlns:a16="http://schemas.microsoft.com/office/drawing/2014/main" id="{4915BFF0-08E7-40FE-9981-A10E5EE095C4}"/>
              </a:ext>
            </a:extLst>
          </p:cNvPr>
          <p:cNvSpPr txBox="1"/>
          <p:nvPr/>
        </p:nvSpPr>
        <p:spPr>
          <a:xfrm>
            <a:off x="14632830" y="4543736"/>
            <a:ext cx="7027886" cy="9233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5400" dirty="0">
                <a:solidFill>
                  <a:srgbClr val="001A2E"/>
                </a:solidFill>
                <a:latin typeface="Tw Cen MT" panose="020B0602020104020603" pitchFamily="34" charset="0"/>
                <a:ea typeface="Montserrat Bold" charset="0"/>
                <a:cs typeface="Montserrat Bold" charset="0"/>
              </a:rPr>
              <a:t>Specification des </a:t>
            </a:r>
            <a:r>
              <a:rPr lang="en-US" sz="5400" dirty="0" err="1">
                <a:solidFill>
                  <a:srgbClr val="001A2E"/>
                </a:solidFill>
                <a:latin typeface="Tw Cen MT" panose="020B0602020104020603" pitchFamily="34" charset="0"/>
                <a:ea typeface="Montserrat Bold" charset="0"/>
                <a:cs typeface="Montserrat Bold" charset="0"/>
              </a:rPr>
              <a:t>besoins</a:t>
            </a:r>
            <a:endParaRPr lang="en-US" sz="5400" dirty="0">
              <a:solidFill>
                <a:srgbClr val="001A2E"/>
              </a:solidFill>
              <a:latin typeface="Tw Cen MT" panose="020B0602020104020603" pitchFamily="34" charset="0"/>
              <a:ea typeface="Montserrat Bold" charset="0"/>
              <a:cs typeface="Montserrat Bold" charset="0"/>
            </a:endParaRPr>
          </a:p>
        </p:txBody>
      </p:sp>
      <p:grpSp>
        <p:nvGrpSpPr>
          <p:cNvPr id="50" name="Group 189">
            <a:extLst>
              <a:ext uri="{FF2B5EF4-FFF2-40B4-BE49-F238E27FC236}">
                <a16:creationId xmlns="" xmlns:a16="http://schemas.microsoft.com/office/drawing/2014/main" id="{662B23FA-2FD6-4C51-B0D0-11AF6DAEEEF0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9568591" y="2664218"/>
            <a:ext cx="1045138" cy="658033"/>
            <a:chOff x="10387001" y="1153965"/>
            <a:chExt cx="974728" cy="613864"/>
          </a:xfrm>
          <a:solidFill>
            <a:srgbClr val="FFFFFF"/>
          </a:solidFill>
        </p:grpSpPr>
        <p:sp>
          <p:nvSpPr>
            <p:cNvPr id="51" name="Freeform 26">
              <a:extLst>
                <a:ext uri="{FF2B5EF4-FFF2-40B4-BE49-F238E27FC236}">
                  <a16:creationId xmlns="" xmlns:a16="http://schemas.microsoft.com/office/drawing/2014/main" id="{C8891342-0563-4F01-BEE7-D5E28251808B}"/>
                </a:ext>
              </a:extLst>
            </p:cNvPr>
            <p:cNvSpPr>
              <a:spLocks/>
            </p:cNvSpPr>
            <p:nvPr/>
          </p:nvSpPr>
          <p:spPr bwMode="black">
            <a:xfrm>
              <a:off x="10506079" y="1253482"/>
              <a:ext cx="706437" cy="514347"/>
            </a:xfrm>
            <a:custGeom>
              <a:avLst/>
              <a:gdLst>
                <a:gd name="T0" fmla="*/ 183 w 188"/>
                <a:gd name="T1" fmla="*/ 84 h 137"/>
                <a:gd name="T2" fmla="*/ 104 w 188"/>
                <a:gd name="T3" fmla="*/ 27 h 137"/>
                <a:gd name="T4" fmla="*/ 86 w 188"/>
                <a:gd name="T5" fmla="*/ 19 h 137"/>
                <a:gd name="T6" fmla="*/ 59 w 188"/>
                <a:gd name="T7" fmla="*/ 34 h 137"/>
                <a:gd name="T8" fmla="*/ 56 w 188"/>
                <a:gd name="T9" fmla="*/ 36 h 137"/>
                <a:gd name="T10" fmla="*/ 43 w 188"/>
                <a:gd name="T11" fmla="*/ 38 h 137"/>
                <a:gd name="T12" fmla="*/ 43 w 188"/>
                <a:gd name="T13" fmla="*/ 38 h 137"/>
                <a:gd name="T14" fmla="*/ 26 w 188"/>
                <a:gd name="T15" fmla="*/ 27 h 137"/>
                <a:gd name="T16" fmla="*/ 24 w 188"/>
                <a:gd name="T17" fmla="*/ 14 h 137"/>
                <a:gd name="T18" fmla="*/ 31 w 188"/>
                <a:gd name="T19" fmla="*/ 0 h 137"/>
                <a:gd name="T20" fmla="*/ 21 w 188"/>
                <a:gd name="T21" fmla="*/ 0 h 137"/>
                <a:gd name="T22" fmla="*/ 1 w 188"/>
                <a:gd name="T23" fmla="*/ 79 h 137"/>
                <a:gd name="T24" fmla="*/ 4 w 188"/>
                <a:gd name="T25" fmla="*/ 80 h 137"/>
                <a:gd name="T26" fmla="*/ 16 w 188"/>
                <a:gd name="T27" fmla="*/ 70 h 137"/>
                <a:gd name="T28" fmla="*/ 22 w 188"/>
                <a:gd name="T29" fmla="*/ 70 h 137"/>
                <a:gd name="T30" fmla="*/ 32 w 188"/>
                <a:gd name="T31" fmla="*/ 74 h 137"/>
                <a:gd name="T32" fmla="*/ 43 w 188"/>
                <a:gd name="T33" fmla="*/ 72 h 137"/>
                <a:gd name="T34" fmla="*/ 44 w 188"/>
                <a:gd name="T35" fmla="*/ 72 h 137"/>
                <a:gd name="T36" fmla="*/ 53 w 188"/>
                <a:gd name="T37" fmla="*/ 76 h 137"/>
                <a:gd name="T38" fmla="*/ 65 w 188"/>
                <a:gd name="T39" fmla="*/ 74 h 137"/>
                <a:gd name="T40" fmla="*/ 67 w 188"/>
                <a:gd name="T41" fmla="*/ 74 h 137"/>
                <a:gd name="T42" fmla="*/ 80 w 188"/>
                <a:gd name="T43" fmla="*/ 88 h 137"/>
                <a:gd name="T44" fmla="*/ 83 w 188"/>
                <a:gd name="T45" fmla="*/ 88 h 137"/>
                <a:gd name="T46" fmla="*/ 85 w 188"/>
                <a:gd name="T47" fmla="*/ 89 h 137"/>
                <a:gd name="T48" fmla="*/ 99 w 188"/>
                <a:gd name="T49" fmla="*/ 108 h 137"/>
                <a:gd name="T50" fmla="*/ 99 w 188"/>
                <a:gd name="T51" fmla="*/ 110 h 137"/>
                <a:gd name="T52" fmla="*/ 96 w 188"/>
                <a:gd name="T53" fmla="*/ 124 h 137"/>
                <a:gd name="T54" fmla="*/ 114 w 188"/>
                <a:gd name="T55" fmla="*/ 137 h 137"/>
                <a:gd name="T56" fmla="*/ 123 w 188"/>
                <a:gd name="T57" fmla="*/ 132 h 137"/>
                <a:gd name="T58" fmla="*/ 124 w 188"/>
                <a:gd name="T59" fmla="*/ 124 h 137"/>
                <a:gd name="T60" fmla="*/ 108 w 188"/>
                <a:gd name="T61" fmla="*/ 112 h 137"/>
                <a:gd name="T62" fmla="*/ 107 w 188"/>
                <a:gd name="T63" fmla="*/ 109 h 137"/>
                <a:gd name="T64" fmla="*/ 110 w 188"/>
                <a:gd name="T65" fmla="*/ 109 h 137"/>
                <a:gd name="T66" fmla="*/ 136 w 188"/>
                <a:gd name="T67" fmla="*/ 127 h 137"/>
                <a:gd name="T68" fmla="*/ 145 w 188"/>
                <a:gd name="T69" fmla="*/ 123 h 137"/>
                <a:gd name="T70" fmla="*/ 147 w 188"/>
                <a:gd name="T71" fmla="*/ 114 h 137"/>
                <a:gd name="T72" fmla="*/ 117 w 188"/>
                <a:gd name="T73" fmla="*/ 93 h 137"/>
                <a:gd name="T74" fmla="*/ 117 w 188"/>
                <a:gd name="T75" fmla="*/ 90 h 137"/>
                <a:gd name="T76" fmla="*/ 120 w 188"/>
                <a:gd name="T77" fmla="*/ 89 h 137"/>
                <a:gd name="T78" fmla="*/ 156 w 188"/>
                <a:gd name="T79" fmla="*/ 116 h 137"/>
                <a:gd name="T80" fmla="*/ 165 w 188"/>
                <a:gd name="T81" fmla="*/ 111 h 137"/>
                <a:gd name="T82" fmla="*/ 167 w 188"/>
                <a:gd name="T83" fmla="*/ 102 h 137"/>
                <a:gd name="T84" fmla="*/ 137 w 188"/>
                <a:gd name="T85" fmla="*/ 81 h 137"/>
                <a:gd name="T86" fmla="*/ 136 w 188"/>
                <a:gd name="T87" fmla="*/ 78 h 137"/>
                <a:gd name="T88" fmla="*/ 139 w 188"/>
                <a:gd name="T89" fmla="*/ 77 h 137"/>
                <a:gd name="T90" fmla="*/ 176 w 188"/>
                <a:gd name="T91" fmla="*/ 104 h 137"/>
                <a:gd name="T92" fmla="*/ 185 w 188"/>
                <a:gd name="T93" fmla="*/ 99 h 137"/>
                <a:gd name="T94" fmla="*/ 183 w 188"/>
                <a:gd name="T95" fmla="*/ 8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8" h="137">
                  <a:moveTo>
                    <a:pt x="183" y="84"/>
                  </a:moveTo>
                  <a:cubicBezTo>
                    <a:pt x="104" y="27"/>
                    <a:pt x="104" y="27"/>
                    <a:pt x="104" y="27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2" y="38"/>
                    <a:pt x="47" y="39"/>
                    <a:pt x="43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36" y="38"/>
                    <a:pt x="30" y="34"/>
                    <a:pt x="26" y="27"/>
                  </a:cubicBezTo>
                  <a:cubicBezTo>
                    <a:pt x="24" y="23"/>
                    <a:pt x="23" y="19"/>
                    <a:pt x="24" y="14"/>
                  </a:cubicBezTo>
                  <a:cubicBezTo>
                    <a:pt x="24" y="9"/>
                    <a:pt x="27" y="4"/>
                    <a:pt x="31" y="0"/>
                  </a:cubicBezTo>
                  <a:cubicBezTo>
                    <a:pt x="25" y="0"/>
                    <a:pt x="21" y="0"/>
                    <a:pt x="21" y="0"/>
                  </a:cubicBezTo>
                  <a:cubicBezTo>
                    <a:pt x="21" y="0"/>
                    <a:pt x="0" y="40"/>
                    <a:pt x="1" y="79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6" y="75"/>
                    <a:pt x="10" y="72"/>
                    <a:pt x="16" y="70"/>
                  </a:cubicBezTo>
                  <a:cubicBezTo>
                    <a:pt x="18" y="70"/>
                    <a:pt x="20" y="70"/>
                    <a:pt x="22" y="70"/>
                  </a:cubicBezTo>
                  <a:cubicBezTo>
                    <a:pt x="25" y="70"/>
                    <a:pt x="29" y="72"/>
                    <a:pt x="32" y="74"/>
                  </a:cubicBezTo>
                  <a:cubicBezTo>
                    <a:pt x="35" y="72"/>
                    <a:pt x="39" y="71"/>
                    <a:pt x="43" y="72"/>
                  </a:cubicBezTo>
                  <a:cubicBezTo>
                    <a:pt x="43" y="72"/>
                    <a:pt x="44" y="72"/>
                    <a:pt x="44" y="72"/>
                  </a:cubicBezTo>
                  <a:cubicBezTo>
                    <a:pt x="48" y="72"/>
                    <a:pt x="51" y="74"/>
                    <a:pt x="53" y="76"/>
                  </a:cubicBezTo>
                  <a:cubicBezTo>
                    <a:pt x="56" y="74"/>
                    <a:pt x="60" y="73"/>
                    <a:pt x="65" y="74"/>
                  </a:cubicBezTo>
                  <a:cubicBezTo>
                    <a:pt x="65" y="74"/>
                    <a:pt x="66" y="74"/>
                    <a:pt x="67" y="74"/>
                  </a:cubicBezTo>
                  <a:cubicBezTo>
                    <a:pt x="74" y="76"/>
                    <a:pt x="79" y="81"/>
                    <a:pt x="80" y="88"/>
                  </a:cubicBezTo>
                  <a:cubicBezTo>
                    <a:pt x="81" y="88"/>
                    <a:pt x="82" y="88"/>
                    <a:pt x="83" y="88"/>
                  </a:cubicBezTo>
                  <a:cubicBezTo>
                    <a:pt x="84" y="88"/>
                    <a:pt x="84" y="88"/>
                    <a:pt x="85" y="89"/>
                  </a:cubicBezTo>
                  <a:cubicBezTo>
                    <a:pt x="94" y="91"/>
                    <a:pt x="100" y="99"/>
                    <a:pt x="99" y="108"/>
                  </a:cubicBezTo>
                  <a:cubicBezTo>
                    <a:pt x="99" y="109"/>
                    <a:pt x="99" y="110"/>
                    <a:pt x="99" y="110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114" y="137"/>
                    <a:pt x="114" y="137"/>
                    <a:pt x="114" y="137"/>
                  </a:cubicBezTo>
                  <a:cubicBezTo>
                    <a:pt x="117" y="137"/>
                    <a:pt x="120" y="135"/>
                    <a:pt x="123" y="132"/>
                  </a:cubicBezTo>
                  <a:cubicBezTo>
                    <a:pt x="124" y="130"/>
                    <a:pt x="125" y="127"/>
                    <a:pt x="124" y="124"/>
                  </a:cubicBezTo>
                  <a:cubicBezTo>
                    <a:pt x="108" y="112"/>
                    <a:pt x="108" y="112"/>
                    <a:pt x="108" y="112"/>
                  </a:cubicBezTo>
                  <a:cubicBezTo>
                    <a:pt x="107" y="111"/>
                    <a:pt x="107" y="110"/>
                    <a:pt x="107" y="109"/>
                  </a:cubicBezTo>
                  <a:cubicBezTo>
                    <a:pt x="108" y="108"/>
                    <a:pt x="109" y="108"/>
                    <a:pt x="110" y="109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40" y="127"/>
                    <a:pt x="143" y="126"/>
                    <a:pt x="145" y="123"/>
                  </a:cubicBezTo>
                  <a:cubicBezTo>
                    <a:pt x="147" y="120"/>
                    <a:pt x="147" y="117"/>
                    <a:pt x="147" y="114"/>
                  </a:cubicBezTo>
                  <a:cubicBezTo>
                    <a:pt x="117" y="93"/>
                    <a:pt x="117" y="93"/>
                    <a:pt x="117" y="93"/>
                  </a:cubicBezTo>
                  <a:cubicBezTo>
                    <a:pt x="116" y="92"/>
                    <a:pt x="116" y="91"/>
                    <a:pt x="117" y="90"/>
                  </a:cubicBezTo>
                  <a:cubicBezTo>
                    <a:pt x="117" y="89"/>
                    <a:pt x="119" y="89"/>
                    <a:pt x="120" y="89"/>
                  </a:cubicBezTo>
                  <a:cubicBezTo>
                    <a:pt x="156" y="116"/>
                    <a:pt x="156" y="116"/>
                    <a:pt x="156" y="116"/>
                  </a:cubicBezTo>
                  <a:cubicBezTo>
                    <a:pt x="159" y="116"/>
                    <a:pt x="163" y="114"/>
                    <a:pt x="165" y="111"/>
                  </a:cubicBezTo>
                  <a:cubicBezTo>
                    <a:pt x="167" y="108"/>
                    <a:pt x="167" y="105"/>
                    <a:pt x="167" y="102"/>
                  </a:cubicBezTo>
                  <a:cubicBezTo>
                    <a:pt x="137" y="81"/>
                    <a:pt x="137" y="81"/>
                    <a:pt x="137" y="81"/>
                  </a:cubicBezTo>
                  <a:cubicBezTo>
                    <a:pt x="136" y="80"/>
                    <a:pt x="136" y="79"/>
                    <a:pt x="136" y="78"/>
                  </a:cubicBezTo>
                  <a:cubicBezTo>
                    <a:pt x="137" y="77"/>
                    <a:pt x="138" y="76"/>
                    <a:pt x="139" y="77"/>
                  </a:cubicBezTo>
                  <a:cubicBezTo>
                    <a:pt x="176" y="104"/>
                    <a:pt x="176" y="104"/>
                    <a:pt x="176" y="104"/>
                  </a:cubicBezTo>
                  <a:cubicBezTo>
                    <a:pt x="180" y="104"/>
                    <a:pt x="183" y="102"/>
                    <a:pt x="185" y="99"/>
                  </a:cubicBezTo>
                  <a:cubicBezTo>
                    <a:pt x="188" y="94"/>
                    <a:pt x="187" y="87"/>
                    <a:pt x="183" y="8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2" name="Freeform 27">
              <a:extLst>
                <a:ext uri="{FF2B5EF4-FFF2-40B4-BE49-F238E27FC236}">
                  <a16:creationId xmlns="" xmlns:a16="http://schemas.microsoft.com/office/drawing/2014/main" id="{5AF2EB24-87A5-47AA-A1AF-27FEA8395811}"/>
                </a:ext>
              </a:extLst>
            </p:cNvPr>
            <p:cNvSpPr>
              <a:spLocks/>
            </p:cNvSpPr>
            <p:nvPr/>
          </p:nvSpPr>
          <p:spPr bwMode="black">
            <a:xfrm>
              <a:off x="10615615" y="1153965"/>
              <a:ext cx="657226" cy="376242"/>
            </a:xfrm>
            <a:custGeom>
              <a:avLst/>
              <a:gdLst>
                <a:gd name="T0" fmla="*/ 127 w 175"/>
                <a:gd name="T1" fmla="*/ 31 h 100"/>
                <a:gd name="T2" fmla="*/ 119 w 175"/>
                <a:gd name="T3" fmla="*/ 28 h 100"/>
                <a:gd name="T4" fmla="*/ 62 w 175"/>
                <a:gd name="T5" fmla="*/ 2 h 100"/>
                <a:gd name="T6" fmla="*/ 49 w 175"/>
                <a:gd name="T7" fmla="*/ 3 h 100"/>
                <a:gd name="T8" fmla="*/ 26 w 175"/>
                <a:gd name="T9" fmla="*/ 16 h 100"/>
                <a:gd name="T10" fmla="*/ 9 w 175"/>
                <a:gd name="T11" fmla="*/ 25 h 100"/>
                <a:gd name="T12" fmla="*/ 4 w 175"/>
                <a:gd name="T13" fmla="*/ 45 h 100"/>
                <a:gd name="T14" fmla="*/ 15 w 175"/>
                <a:gd name="T15" fmla="*/ 52 h 100"/>
                <a:gd name="T16" fmla="*/ 23 w 175"/>
                <a:gd name="T17" fmla="*/ 50 h 100"/>
                <a:gd name="T18" fmla="*/ 23 w 175"/>
                <a:gd name="T19" fmla="*/ 50 h 100"/>
                <a:gd name="T20" fmla="*/ 57 w 175"/>
                <a:gd name="T21" fmla="*/ 32 h 100"/>
                <a:gd name="T22" fmla="*/ 79 w 175"/>
                <a:gd name="T23" fmla="*/ 42 h 100"/>
                <a:gd name="T24" fmla="*/ 109 w 175"/>
                <a:gd name="T25" fmla="*/ 64 h 100"/>
                <a:gd name="T26" fmla="*/ 158 w 175"/>
                <a:gd name="T27" fmla="*/ 99 h 100"/>
                <a:gd name="T28" fmla="*/ 159 w 175"/>
                <a:gd name="T29" fmla="*/ 100 h 100"/>
                <a:gd name="T30" fmla="*/ 173 w 175"/>
                <a:gd name="T31" fmla="*/ 97 h 100"/>
                <a:gd name="T32" fmla="*/ 154 w 175"/>
                <a:gd name="T33" fmla="*/ 29 h 100"/>
                <a:gd name="T34" fmla="*/ 127 w 175"/>
                <a:gd name="T35" fmla="*/ 3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100">
                  <a:moveTo>
                    <a:pt x="127" y="31"/>
                  </a:moveTo>
                  <a:cubicBezTo>
                    <a:pt x="125" y="31"/>
                    <a:pt x="122" y="30"/>
                    <a:pt x="119" y="28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58" y="0"/>
                    <a:pt x="53" y="1"/>
                    <a:pt x="49" y="3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" y="29"/>
                    <a:pt x="0" y="38"/>
                    <a:pt x="4" y="45"/>
                  </a:cubicBezTo>
                  <a:cubicBezTo>
                    <a:pt x="6" y="49"/>
                    <a:pt x="10" y="52"/>
                    <a:pt x="15" y="52"/>
                  </a:cubicBezTo>
                  <a:cubicBezTo>
                    <a:pt x="18" y="52"/>
                    <a:pt x="21" y="52"/>
                    <a:pt x="23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109" y="64"/>
                    <a:pt x="109" y="64"/>
                    <a:pt x="109" y="64"/>
                  </a:cubicBezTo>
                  <a:cubicBezTo>
                    <a:pt x="158" y="99"/>
                    <a:pt x="158" y="99"/>
                    <a:pt x="158" y="99"/>
                  </a:cubicBezTo>
                  <a:cubicBezTo>
                    <a:pt x="158" y="99"/>
                    <a:pt x="159" y="100"/>
                    <a:pt x="159" y="100"/>
                  </a:cubicBezTo>
                  <a:cubicBezTo>
                    <a:pt x="173" y="97"/>
                    <a:pt x="173" y="97"/>
                    <a:pt x="173" y="97"/>
                  </a:cubicBezTo>
                  <a:cubicBezTo>
                    <a:pt x="175" y="51"/>
                    <a:pt x="154" y="29"/>
                    <a:pt x="154" y="29"/>
                  </a:cubicBezTo>
                  <a:cubicBezTo>
                    <a:pt x="154" y="29"/>
                    <a:pt x="133" y="33"/>
                    <a:pt x="12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3" name="Freeform 28">
              <a:extLst>
                <a:ext uri="{FF2B5EF4-FFF2-40B4-BE49-F238E27FC236}">
                  <a16:creationId xmlns="" xmlns:a16="http://schemas.microsoft.com/office/drawing/2014/main" id="{FD9A9DB0-3902-416F-80C9-9BF9CD282821}"/>
                </a:ext>
              </a:extLst>
            </p:cNvPr>
            <p:cNvSpPr>
              <a:spLocks/>
            </p:cNvSpPr>
            <p:nvPr/>
          </p:nvSpPr>
          <p:spPr bwMode="black">
            <a:xfrm>
              <a:off x="10536237" y="1519085"/>
              <a:ext cx="319087" cy="220664"/>
            </a:xfrm>
            <a:custGeom>
              <a:avLst/>
              <a:gdLst>
                <a:gd name="T0" fmla="*/ 76 w 85"/>
                <a:gd name="T1" fmla="*/ 20 h 59"/>
                <a:gd name="T2" fmla="*/ 64 w 85"/>
                <a:gd name="T3" fmla="*/ 25 h 59"/>
                <a:gd name="T4" fmla="*/ 65 w 85"/>
                <a:gd name="T5" fmla="*/ 18 h 59"/>
                <a:gd name="T6" fmla="*/ 57 w 85"/>
                <a:gd name="T7" fmla="*/ 5 h 59"/>
                <a:gd name="T8" fmla="*/ 44 w 85"/>
                <a:gd name="T9" fmla="*/ 13 h 59"/>
                <a:gd name="T10" fmla="*/ 44 w 85"/>
                <a:gd name="T11" fmla="*/ 14 h 59"/>
                <a:gd name="T12" fmla="*/ 35 w 85"/>
                <a:gd name="T13" fmla="*/ 3 h 59"/>
                <a:gd name="T14" fmla="*/ 23 w 85"/>
                <a:gd name="T15" fmla="*/ 10 h 59"/>
                <a:gd name="T16" fmla="*/ 23 w 85"/>
                <a:gd name="T17" fmla="*/ 10 h 59"/>
                <a:gd name="T18" fmla="*/ 10 w 85"/>
                <a:gd name="T19" fmla="*/ 1 h 59"/>
                <a:gd name="T20" fmla="*/ 1 w 85"/>
                <a:gd name="T21" fmla="*/ 14 h 59"/>
                <a:gd name="T22" fmla="*/ 4 w 85"/>
                <a:gd name="T23" fmla="*/ 28 h 59"/>
                <a:gd name="T24" fmla="*/ 14 w 85"/>
                <a:gd name="T25" fmla="*/ 36 h 59"/>
                <a:gd name="T26" fmla="*/ 17 w 85"/>
                <a:gd name="T27" fmla="*/ 36 h 59"/>
                <a:gd name="T28" fmla="*/ 19 w 85"/>
                <a:gd name="T29" fmla="*/ 35 h 59"/>
                <a:gd name="T30" fmla="*/ 27 w 85"/>
                <a:gd name="T31" fmla="*/ 43 h 59"/>
                <a:gd name="T32" fmla="*/ 28 w 85"/>
                <a:gd name="T33" fmla="*/ 43 h 59"/>
                <a:gd name="T34" fmla="*/ 39 w 85"/>
                <a:gd name="T35" fmla="*/ 38 h 59"/>
                <a:gd name="T36" fmla="*/ 38 w 85"/>
                <a:gd name="T37" fmla="*/ 39 h 59"/>
                <a:gd name="T38" fmla="*/ 47 w 85"/>
                <a:gd name="T39" fmla="*/ 52 h 59"/>
                <a:gd name="T40" fmla="*/ 48 w 85"/>
                <a:gd name="T41" fmla="*/ 52 h 59"/>
                <a:gd name="T42" fmla="*/ 58 w 85"/>
                <a:gd name="T43" fmla="*/ 47 h 59"/>
                <a:gd name="T44" fmla="*/ 67 w 85"/>
                <a:gd name="T45" fmla="*/ 59 h 59"/>
                <a:gd name="T46" fmla="*/ 68 w 85"/>
                <a:gd name="T47" fmla="*/ 59 h 59"/>
                <a:gd name="T48" fmla="*/ 80 w 85"/>
                <a:gd name="T49" fmla="*/ 50 h 59"/>
                <a:gd name="T50" fmla="*/ 84 w 85"/>
                <a:gd name="T51" fmla="*/ 33 h 59"/>
                <a:gd name="T52" fmla="*/ 76 w 85"/>
                <a:gd name="T53" fmla="*/ 2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5" h="59">
                  <a:moveTo>
                    <a:pt x="76" y="20"/>
                  </a:moveTo>
                  <a:cubicBezTo>
                    <a:pt x="71" y="19"/>
                    <a:pt x="66" y="21"/>
                    <a:pt x="64" y="2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7" y="12"/>
                    <a:pt x="63" y="6"/>
                    <a:pt x="57" y="5"/>
                  </a:cubicBezTo>
                  <a:cubicBezTo>
                    <a:pt x="51" y="4"/>
                    <a:pt x="45" y="7"/>
                    <a:pt x="44" y="1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9"/>
                    <a:pt x="40" y="4"/>
                    <a:pt x="35" y="3"/>
                  </a:cubicBezTo>
                  <a:cubicBezTo>
                    <a:pt x="30" y="2"/>
                    <a:pt x="24" y="5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4"/>
                    <a:pt x="15" y="0"/>
                    <a:pt x="10" y="1"/>
                  </a:cubicBezTo>
                  <a:cubicBezTo>
                    <a:pt x="4" y="3"/>
                    <a:pt x="0" y="8"/>
                    <a:pt x="1" y="1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5" y="32"/>
                    <a:pt x="9" y="36"/>
                    <a:pt x="14" y="36"/>
                  </a:cubicBezTo>
                  <a:cubicBezTo>
                    <a:pt x="15" y="36"/>
                    <a:pt x="16" y="36"/>
                    <a:pt x="17" y="36"/>
                  </a:cubicBezTo>
                  <a:cubicBezTo>
                    <a:pt x="18" y="36"/>
                    <a:pt x="18" y="36"/>
                    <a:pt x="19" y="35"/>
                  </a:cubicBezTo>
                  <a:cubicBezTo>
                    <a:pt x="20" y="39"/>
                    <a:pt x="23" y="42"/>
                    <a:pt x="27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2" y="43"/>
                    <a:pt x="36" y="41"/>
                    <a:pt x="39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7" y="44"/>
                    <a:pt x="41" y="50"/>
                    <a:pt x="47" y="52"/>
                  </a:cubicBezTo>
                  <a:cubicBezTo>
                    <a:pt x="47" y="52"/>
                    <a:pt x="47" y="52"/>
                    <a:pt x="48" y="52"/>
                  </a:cubicBezTo>
                  <a:cubicBezTo>
                    <a:pt x="52" y="52"/>
                    <a:pt x="56" y="50"/>
                    <a:pt x="58" y="47"/>
                  </a:cubicBezTo>
                  <a:cubicBezTo>
                    <a:pt x="58" y="52"/>
                    <a:pt x="61" y="57"/>
                    <a:pt x="67" y="59"/>
                  </a:cubicBezTo>
                  <a:cubicBezTo>
                    <a:pt x="67" y="59"/>
                    <a:pt x="67" y="59"/>
                    <a:pt x="68" y="59"/>
                  </a:cubicBezTo>
                  <a:cubicBezTo>
                    <a:pt x="73" y="59"/>
                    <a:pt x="78" y="56"/>
                    <a:pt x="80" y="50"/>
                  </a:cubicBezTo>
                  <a:cubicBezTo>
                    <a:pt x="84" y="33"/>
                    <a:pt x="84" y="33"/>
                    <a:pt x="84" y="33"/>
                  </a:cubicBezTo>
                  <a:cubicBezTo>
                    <a:pt x="85" y="27"/>
                    <a:pt x="81" y="21"/>
                    <a:pt x="76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4" name="Freeform 29">
              <a:extLst>
                <a:ext uri="{FF2B5EF4-FFF2-40B4-BE49-F238E27FC236}">
                  <a16:creationId xmlns="" xmlns:a16="http://schemas.microsoft.com/office/drawing/2014/main" id="{14ADF76E-4803-4041-85D8-4AAB00920B06}"/>
                </a:ext>
              </a:extLst>
            </p:cNvPr>
            <p:cNvSpPr>
              <a:spLocks/>
            </p:cNvSpPr>
            <p:nvPr/>
          </p:nvSpPr>
          <p:spPr bwMode="black">
            <a:xfrm>
              <a:off x="11207742" y="1234415"/>
              <a:ext cx="153987" cy="319087"/>
            </a:xfrm>
            <a:custGeom>
              <a:avLst/>
              <a:gdLst>
                <a:gd name="T0" fmla="*/ 41 w 41"/>
                <a:gd name="T1" fmla="*/ 77 h 85"/>
                <a:gd name="T2" fmla="*/ 33 w 41"/>
                <a:gd name="T3" fmla="*/ 7 h 85"/>
                <a:gd name="T4" fmla="*/ 24 w 41"/>
                <a:gd name="T5" fmla="*/ 1 h 85"/>
                <a:gd name="T6" fmla="*/ 0 w 41"/>
                <a:gd name="T7" fmla="*/ 7 h 85"/>
                <a:gd name="T8" fmla="*/ 22 w 41"/>
                <a:gd name="T9" fmla="*/ 85 h 85"/>
                <a:gd name="T10" fmla="*/ 33 w 41"/>
                <a:gd name="T11" fmla="*/ 85 h 85"/>
                <a:gd name="T12" fmla="*/ 41 w 41"/>
                <a:gd name="T13" fmla="*/ 7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85">
                  <a:moveTo>
                    <a:pt x="41" y="77"/>
                  </a:moveTo>
                  <a:cubicBezTo>
                    <a:pt x="33" y="7"/>
                    <a:pt x="33" y="7"/>
                    <a:pt x="33" y="7"/>
                  </a:cubicBezTo>
                  <a:cubicBezTo>
                    <a:pt x="32" y="2"/>
                    <a:pt x="28" y="0"/>
                    <a:pt x="24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25" y="32"/>
                    <a:pt x="22" y="85"/>
                  </a:cubicBezTo>
                  <a:cubicBezTo>
                    <a:pt x="33" y="85"/>
                    <a:pt x="33" y="85"/>
                    <a:pt x="33" y="85"/>
                  </a:cubicBezTo>
                  <a:cubicBezTo>
                    <a:pt x="38" y="85"/>
                    <a:pt x="41" y="81"/>
                    <a:pt x="41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5" name="Freeform 30">
              <a:extLst>
                <a:ext uri="{FF2B5EF4-FFF2-40B4-BE49-F238E27FC236}">
                  <a16:creationId xmlns="" xmlns:a16="http://schemas.microsoft.com/office/drawing/2014/main" id="{77B7B41C-BA53-4B19-8ED6-85519C404142}"/>
                </a:ext>
              </a:extLst>
            </p:cNvPr>
            <p:cNvSpPr>
              <a:spLocks/>
            </p:cNvSpPr>
            <p:nvPr/>
          </p:nvSpPr>
          <p:spPr bwMode="black">
            <a:xfrm>
              <a:off x="10387001" y="1201079"/>
              <a:ext cx="176212" cy="352427"/>
            </a:xfrm>
            <a:custGeom>
              <a:avLst/>
              <a:gdLst>
                <a:gd name="T0" fmla="*/ 47 w 47"/>
                <a:gd name="T1" fmla="*/ 9 h 94"/>
                <a:gd name="T2" fmla="*/ 35 w 47"/>
                <a:gd name="T3" fmla="*/ 2 h 94"/>
                <a:gd name="T4" fmla="*/ 25 w 47"/>
                <a:gd name="T5" fmla="*/ 6 h 94"/>
                <a:gd name="T6" fmla="*/ 2 w 47"/>
                <a:gd name="T7" fmla="*/ 81 h 94"/>
                <a:gd name="T8" fmla="*/ 7 w 47"/>
                <a:gd name="T9" fmla="*/ 90 h 94"/>
                <a:gd name="T10" fmla="*/ 26 w 47"/>
                <a:gd name="T11" fmla="*/ 94 h 94"/>
                <a:gd name="T12" fmla="*/ 47 w 47"/>
                <a:gd name="T13" fmla="*/ 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94">
                  <a:moveTo>
                    <a:pt x="47" y="9"/>
                  </a:moveTo>
                  <a:cubicBezTo>
                    <a:pt x="35" y="2"/>
                    <a:pt x="35" y="2"/>
                    <a:pt x="35" y="2"/>
                  </a:cubicBezTo>
                  <a:cubicBezTo>
                    <a:pt x="31" y="0"/>
                    <a:pt x="27" y="2"/>
                    <a:pt x="25" y="6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0" y="86"/>
                    <a:pt x="3" y="90"/>
                    <a:pt x="7" y="90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4" y="52"/>
                    <a:pt x="47" y="9"/>
                    <a:pt x="47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35" name="Oval 3">
            <a:extLst>
              <a:ext uri="{FF2B5EF4-FFF2-40B4-BE49-F238E27FC236}">
                <a16:creationId xmlns="" xmlns:a16="http://schemas.microsoft.com/office/drawing/2014/main" id="{B0CC2A31-78BA-4726-9040-B554F9DC0C0C}"/>
              </a:ext>
            </a:extLst>
          </p:cNvPr>
          <p:cNvSpPr/>
          <p:nvPr/>
        </p:nvSpPr>
        <p:spPr>
          <a:xfrm>
            <a:off x="11670849" y="6720009"/>
            <a:ext cx="169684" cy="169684"/>
          </a:xfrm>
          <a:prstGeom prst="ellipse">
            <a:avLst/>
          </a:prstGeom>
          <a:solidFill>
            <a:srgbClr val="00B1A5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id-ID" sz="270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6" name="Straight Connector 9">
            <a:extLst>
              <a:ext uri="{FF2B5EF4-FFF2-40B4-BE49-F238E27FC236}">
                <a16:creationId xmlns="" xmlns:a16="http://schemas.microsoft.com/office/drawing/2014/main" id="{7F28ACCA-51FA-43A6-AD61-1A427CA01E4C}"/>
              </a:ext>
            </a:extLst>
          </p:cNvPr>
          <p:cNvCxnSpPr/>
          <p:nvPr/>
        </p:nvCxnSpPr>
        <p:spPr>
          <a:xfrm>
            <a:off x="10821368" y="6802655"/>
            <a:ext cx="787138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958823F5-AA6F-40A5-B3C8-FD6C5A9F2D7F}"/>
              </a:ext>
            </a:extLst>
          </p:cNvPr>
          <p:cNvSpPr/>
          <p:nvPr/>
        </p:nvSpPr>
        <p:spPr>
          <a:xfrm>
            <a:off x="9196672" y="5990504"/>
            <a:ext cx="1581546" cy="1581546"/>
          </a:xfrm>
          <a:prstGeom prst="rect">
            <a:avLst/>
          </a:prstGeom>
          <a:solidFill>
            <a:srgbClr val="00B1A5"/>
          </a:solidFill>
          <a:ln w="63500"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id-ID" sz="27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TextBox 65">
            <a:extLst>
              <a:ext uri="{FF2B5EF4-FFF2-40B4-BE49-F238E27FC236}">
                <a16:creationId xmlns="" xmlns:a16="http://schemas.microsoft.com/office/drawing/2014/main" id="{ACDB341E-F933-4DE4-AD63-0A04D2F6899D}"/>
              </a:ext>
            </a:extLst>
          </p:cNvPr>
          <p:cNvSpPr txBox="1"/>
          <p:nvPr/>
        </p:nvSpPr>
        <p:spPr>
          <a:xfrm>
            <a:off x="4789114" y="6241790"/>
            <a:ext cx="3698448" cy="9233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5400" dirty="0" err="1" smtClean="0">
                <a:solidFill>
                  <a:srgbClr val="001A2E"/>
                </a:solidFill>
                <a:latin typeface="Tw Cen MT" panose="020B0602020104020603" pitchFamily="34" charset="0"/>
                <a:ea typeface="Montserrat Bold" charset="0"/>
                <a:cs typeface="Montserrat Bold" charset="0"/>
              </a:rPr>
              <a:t>Modelisation</a:t>
            </a:r>
            <a:endParaRPr lang="en-US" sz="5400" dirty="0">
              <a:solidFill>
                <a:srgbClr val="001A2E"/>
              </a:solidFill>
              <a:latin typeface="Tw Cen MT" panose="020B0602020104020603" pitchFamily="34" charset="0"/>
              <a:ea typeface="Montserrat Bold" charset="0"/>
              <a:cs typeface="Montserrat Bold" charset="0"/>
            </a:endParaRPr>
          </a:p>
        </p:txBody>
      </p:sp>
      <p:cxnSp>
        <p:nvCxnSpPr>
          <p:cNvPr id="60" name="Straight Connector 28">
            <a:extLst>
              <a:ext uri="{FF2B5EF4-FFF2-40B4-BE49-F238E27FC236}">
                <a16:creationId xmlns="" xmlns:a16="http://schemas.microsoft.com/office/drawing/2014/main" id="{EAB69A17-E253-42A3-90E4-0D0F467EFC33}"/>
              </a:ext>
            </a:extLst>
          </p:cNvPr>
          <p:cNvCxnSpPr/>
          <p:nvPr/>
        </p:nvCxnSpPr>
        <p:spPr>
          <a:xfrm>
            <a:off x="10883714" y="9831956"/>
            <a:ext cx="787138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Image 52">
            <a:extLst>
              <a:ext uri="{FF2B5EF4-FFF2-40B4-BE49-F238E27FC236}">
                <a16:creationId xmlns="" xmlns:a16="http://schemas.microsoft.com/office/drawing/2014/main" id="{68BDD4BC-67C2-4BF6-B28D-CEAFC502C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8738" y="6397434"/>
            <a:ext cx="599756" cy="767686"/>
          </a:xfrm>
          <a:prstGeom prst="rect">
            <a:avLst/>
          </a:prstGeom>
        </p:spPr>
      </p:pic>
      <p:sp>
        <p:nvSpPr>
          <p:cNvPr id="74" name="Isosceles Triangle 1">
            <a:extLst>
              <a:ext uri="{FF2B5EF4-FFF2-40B4-BE49-F238E27FC236}">
                <a16:creationId xmlns="" xmlns:a16="http://schemas.microsoft.com/office/drawing/2014/main" id="{8E2849B1-3253-4EAA-9F45-B561491A0110}"/>
              </a:ext>
            </a:extLst>
          </p:cNvPr>
          <p:cNvSpPr/>
          <p:nvPr/>
        </p:nvSpPr>
        <p:spPr>
          <a:xfrm rot="10800000" flipH="1" flipV="1">
            <a:off x="11563848" y="11243801"/>
            <a:ext cx="395926" cy="23371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id-ID" sz="270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78" name="Straight Connector 72">
            <a:extLst>
              <a:ext uri="{FF2B5EF4-FFF2-40B4-BE49-F238E27FC236}">
                <a16:creationId xmlns="" xmlns:a16="http://schemas.microsoft.com/office/drawing/2014/main" id="{7AE4E873-E2AC-453C-BC33-D3559023F252}"/>
              </a:ext>
            </a:extLst>
          </p:cNvPr>
          <p:cNvCxnSpPr/>
          <p:nvPr/>
        </p:nvCxnSpPr>
        <p:spPr>
          <a:xfrm flipH="1">
            <a:off x="11768002" y="6369232"/>
            <a:ext cx="4290" cy="173736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72">
            <a:extLst>
              <a:ext uri="{FF2B5EF4-FFF2-40B4-BE49-F238E27FC236}">
                <a16:creationId xmlns="" xmlns:a16="http://schemas.microsoft.com/office/drawing/2014/main" id="{7AE4E873-E2AC-453C-BC33-D3559023F252}"/>
              </a:ext>
            </a:extLst>
          </p:cNvPr>
          <p:cNvCxnSpPr/>
          <p:nvPr/>
        </p:nvCxnSpPr>
        <p:spPr>
          <a:xfrm flipH="1">
            <a:off x="11755691" y="7586131"/>
            <a:ext cx="12311" cy="144037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72">
            <a:extLst>
              <a:ext uri="{FF2B5EF4-FFF2-40B4-BE49-F238E27FC236}">
                <a16:creationId xmlns="" xmlns:a16="http://schemas.microsoft.com/office/drawing/2014/main" id="{7AE4E873-E2AC-453C-BC33-D3559023F252}"/>
              </a:ext>
            </a:extLst>
          </p:cNvPr>
          <p:cNvCxnSpPr/>
          <p:nvPr/>
        </p:nvCxnSpPr>
        <p:spPr>
          <a:xfrm flipH="1">
            <a:off x="11761707" y="8931356"/>
            <a:ext cx="6296" cy="228600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65">
            <a:extLst>
              <a:ext uri="{FF2B5EF4-FFF2-40B4-BE49-F238E27FC236}">
                <a16:creationId xmlns="" xmlns:a16="http://schemas.microsoft.com/office/drawing/2014/main" id="{ACDB341E-F933-4DE4-AD63-0A04D2F6899D}"/>
              </a:ext>
            </a:extLst>
          </p:cNvPr>
          <p:cNvSpPr txBox="1"/>
          <p:nvPr/>
        </p:nvSpPr>
        <p:spPr>
          <a:xfrm>
            <a:off x="1856925" y="9205599"/>
            <a:ext cx="7310591" cy="9233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5400" dirty="0" smtClean="0">
                <a:solidFill>
                  <a:srgbClr val="001A2E"/>
                </a:solidFill>
                <a:latin typeface="Tw Cen MT" panose="020B0602020104020603" pitchFamily="34" charset="0"/>
                <a:ea typeface="Montserrat Bold" charset="0"/>
                <a:cs typeface="Montserrat Bold" charset="0"/>
              </a:rPr>
              <a:t>Conclusion et perspectives</a:t>
            </a:r>
            <a:endParaRPr lang="en-US" sz="5400" dirty="0">
              <a:solidFill>
                <a:srgbClr val="001A2E"/>
              </a:solidFill>
              <a:latin typeface="Tw Cen MT" panose="020B0602020104020603" pitchFamily="34" charset="0"/>
              <a:ea typeface="Montserrat Bold" charset="0"/>
              <a:cs typeface="Montserrat Bold" charset="0"/>
            </a:endParaRPr>
          </a:p>
        </p:txBody>
      </p:sp>
      <p:sp>
        <p:nvSpPr>
          <p:cNvPr id="88" name="Oval 27">
            <a:extLst>
              <a:ext uri="{FF2B5EF4-FFF2-40B4-BE49-F238E27FC236}">
                <a16:creationId xmlns="" xmlns:a16="http://schemas.microsoft.com/office/drawing/2014/main" id="{AF9A445F-D892-4C69-BADB-A5C4143A4201}"/>
              </a:ext>
            </a:extLst>
          </p:cNvPr>
          <p:cNvSpPr/>
          <p:nvPr/>
        </p:nvSpPr>
        <p:spPr>
          <a:xfrm>
            <a:off x="11670849" y="9747114"/>
            <a:ext cx="169684" cy="169684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id-ID" sz="27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="" xmlns:a16="http://schemas.microsoft.com/office/drawing/2014/main" id="{35AB3B9A-2E35-4F91-A107-5DAB2341C357}"/>
              </a:ext>
            </a:extLst>
          </p:cNvPr>
          <p:cNvSpPr/>
          <p:nvPr/>
        </p:nvSpPr>
        <p:spPr>
          <a:xfrm>
            <a:off x="9183024" y="9026508"/>
            <a:ext cx="1608842" cy="1581546"/>
          </a:xfrm>
          <a:prstGeom prst="rect">
            <a:avLst/>
          </a:prstGeom>
          <a:solidFill>
            <a:schemeClr val="accent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id-ID" sz="27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1" name="Freeform 11">
            <a:extLst>
              <a:ext uri="{FF2B5EF4-FFF2-40B4-BE49-F238E27FC236}">
                <a16:creationId xmlns="" xmlns:a16="http://schemas.microsoft.com/office/drawing/2014/main" id="{18161A66-DF7E-435A-9666-B20FFB86E521}"/>
              </a:ext>
            </a:extLst>
          </p:cNvPr>
          <p:cNvSpPr>
            <a:spLocks noEditPoints="1"/>
          </p:cNvSpPr>
          <p:nvPr/>
        </p:nvSpPr>
        <p:spPr bwMode="auto">
          <a:xfrm>
            <a:off x="9615292" y="9510263"/>
            <a:ext cx="589754" cy="578026"/>
          </a:xfrm>
          <a:custGeom>
            <a:avLst/>
            <a:gdLst>
              <a:gd name="T0" fmla="*/ 839 w 852"/>
              <a:gd name="T1" fmla="*/ 4 h 850"/>
              <a:gd name="T2" fmla="*/ 824 w 852"/>
              <a:gd name="T3" fmla="*/ 0 h 850"/>
              <a:gd name="T4" fmla="*/ 810 w 852"/>
              <a:gd name="T5" fmla="*/ 5 h 850"/>
              <a:gd name="T6" fmla="*/ 13 w 852"/>
              <a:gd name="T7" fmla="*/ 536 h 850"/>
              <a:gd name="T8" fmla="*/ 1 w 852"/>
              <a:gd name="T9" fmla="*/ 561 h 850"/>
              <a:gd name="T10" fmla="*/ 18 w 852"/>
              <a:gd name="T11" fmla="*/ 583 h 850"/>
              <a:gd name="T12" fmla="*/ 225 w 852"/>
              <a:gd name="T13" fmla="*/ 666 h 850"/>
              <a:gd name="T14" fmla="*/ 323 w 852"/>
              <a:gd name="T15" fmla="*/ 837 h 850"/>
              <a:gd name="T16" fmla="*/ 346 w 852"/>
              <a:gd name="T17" fmla="*/ 850 h 850"/>
              <a:gd name="T18" fmla="*/ 346 w 852"/>
              <a:gd name="T19" fmla="*/ 850 h 850"/>
              <a:gd name="T20" fmla="*/ 369 w 852"/>
              <a:gd name="T21" fmla="*/ 837 h 850"/>
              <a:gd name="T22" fmla="*/ 424 w 852"/>
              <a:gd name="T23" fmla="*/ 745 h 850"/>
              <a:gd name="T24" fmla="*/ 682 w 852"/>
              <a:gd name="T25" fmla="*/ 848 h 850"/>
              <a:gd name="T26" fmla="*/ 691 w 852"/>
              <a:gd name="T27" fmla="*/ 850 h 850"/>
              <a:gd name="T28" fmla="*/ 705 w 852"/>
              <a:gd name="T29" fmla="*/ 847 h 850"/>
              <a:gd name="T30" fmla="*/ 718 w 852"/>
              <a:gd name="T31" fmla="*/ 828 h 850"/>
              <a:gd name="T32" fmla="*/ 850 w 852"/>
              <a:gd name="T33" fmla="*/ 31 h 850"/>
              <a:gd name="T34" fmla="*/ 839 w 852"/>
              <a:gd name="T35" fmla="*/ 4 h 850"/>
              <a:gd name="T36" fmla="*/ 84 w 852"/>
              <a:gd name="T37" fmla="*/ 552 h 850"/>
              <a:gd name="T38" fmla="*/ 700 w 852"/>
              <a:gd name="T39" fmla="*/ 142 h 850"/>
              <a:gd name="T40" fmla="*/ 252 w 852"/>
              <a:gd name="T41" fmla="*/ 621 h 850"/>
              <a:gd name="T42" fmla="*/ 245 w 852"/>
              <a:gd name="T43" fmla="*/ 616 h 850"/>
              <a:gd name="T44" fmla="*/ 84 w 852"/>
              <a:gd name="T45" fmla="*/ 552 h 850"/>
              <a:gd name="T46" fmla="*/ 272 w 852"/>
              <a:gd name="T47" fmla="*/ 639 h 850"/>
              <a:gd name="T48" fmla="*/ 271 w 852"/>
              <a:gd name="T49" fmla="*/ 639 h 850"/>
              <a:gd name="T50" fmla="*/ 774 w 852"/>
              <a:gd name="T51" fmla="*/ 101 h 850"/>
              <a:gd name="T52" fmla="*/ 346 w 852"/>
              <a:gd name="T53" fmla="*/ 769 h 850"/>
              <a:gd name="T54" fmla="*/ 272 w 852"/>
              <a:gd name="T55" fmla="*/ 639 h 850"/>
              <a:gd name="T56" fmla="*/ 671 w 852"/>
              <a:gd name="T57" fmla="*/ 787 h 850"/>
              <a:gd name="T58" fmla="*/ 444 w 852"/>
              <a:gd name="T59" fmla="*/ 696 h 850"/>
              <a:gd name="T60" fmla="*/ 427 w 852"/>
              <a:gd name="T61" fmla="*/ 693 h 850"/>
              <a:gd name="T62" fmla="*/ 777 w 852"/>
              <a:gd name="T63" fmla="*/ 151 h 850"/>
              <a:gd name="T64" fmla="*/ 671 w 852"/>
              <a:gd name="T65" fmla="*/ 787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52" h="850">
                <a:moveTo>
                  <a:pt x="839" y="4"/>
                </a:moveTo>
                <a:cubicBezTo>
                  <a:pt x="834" y="2"/>
                  <a:pt x="829" y="0"/>
                  <a:pt x="824" y="0"/>
                </a:cubicBezTo>
                <a:cubicBezTo>
                  <a:pt x="819" y="0"/>
                  <a:pt x="814" y="2"/>
                  <a:pt x="810" y="5"/>
                </a:cubicBezTo>
                <a:cubicBezTo>
                  <a:pt x="13" y="536"/>
                  <a:pt x="13" y="536"/>
                  <a:pt x="13" y="536"/>
                </a:cubicBezTo>
                <a:cubicBezTo>
                  <a:pt x="5" y="541"/>
                  <a:pt x="0" y="551"/>
                  <a:pt x="1" y="561"/>
                </a:cubicBezTo>
                <a:cubicBezTo>
                  <a:pt x="2" y="570"/>
                  <a:pt x="9" y="579"/>
                  <a:pt x="18" y="583"/>
                </a:cubicBezTo>
                <a:cubicBezTo>
                  <a:pt x="225" y="666"/>
                  <a:pt x="225" y="666"/>
                  <a:pt x="225" y="666"/>
                </a:cubicBezTo>
                <a:cubicBezTo>
                  <a:pt x="323" y="837"/>
                  <a:pt x="323" y="837"/>
                  <a:pt x="323" y="837"/>
                </a:cubicBezTo>
                <a:cubicBezTo>
                  <a:pt x="328" y="845"/>
                  <a:pt x="337" y="850"/>
                  <a:pt x="346" y="850"/>
                </a:cubicBezTo>
                <a:cubicBezTo>
                  <a:pt x="346" y="850"/>
                  <a:pt x="346" y="850"/>
                  <a:pt x="346" y="850"/>
                </a:cubicBezTo>
                <a:cubicBezTo>
                  <a:pt x="356" y="850"/>
                  <a:pt x="364" y="845"/>
                  <a:pt x="369" y="837"/>
                </a:cubicBezTo>
                <a:cubicBezTo>
                  <a:pt x="424" y="745"/>
                  <a:pt x="424" y="745"/>
                  <a:pt x="424" y="745"/>
                </a:cubicBezTo>
                <a:cubicBezTo>
                  <a:pt x="682" y="848"/>
                  <a:pt x="682" y="848"/>
                  <a:pt x="682" y="848"/>
                </a:cubicBezTo>
                <a:cubicBezTo>
                  <a:pt x="685" y="849"/>
                  <a:pt x="688" y="850"/>
                  <a:pt x="691" y="850"/>
                </a:cubicBezTo>
                <a:cubicBezTo>
                  <a:pt x="696" y="850"/>
                  <a:pt x="700" y="849"/>
                  <a:pt x="705" y="847"/>
                </a:cubicBezTo>
                <a:cubicBezTo>
                  <a:pt x="712" y="843"/>
                  <a:pt x="716" y="836"/>
                  <a:pt x="718" y="828"/>
                </a:cubicBezTo>
                <a:cubicBezTo>
                  <a:pt x="850" y="31"/>
                  <a:pt x="850" y="31"/>
                  <a:pt x="850" y="31"/>
                </a:cubicBezTo>
                <a:cubicBezTo>
                  <a:pt x="852" y="21"/>
                  <a:pt x="848" y="10"/>
                  <a:pt x="839" y="4"/>
                </a:cubicBezTo>
                <a:close/>
                <a:moveTo>
                  <a:pt x="84" y="552"/>
                </a:moveTo>
                <a:cubicBezTo>
                  <a:pt x="700" y="142"/>
                  <a:pt x="700" y="142"/>
                  <a:pt x="700" y="142"/>
                </a:cubicBezTo>
                <a:cubicBezTo>
                  <a:pt x="252" y="621"/>
                  <a:pt x="252" y="621"/>
                  <a:pt x="252" y="621"/>
                </a:cubicBezTo>
                <a:cubicBezTo>
                  <a:pt x="250" y="619"/>
                  <a:pt x="248" y="617"/>
                  <a:pt x="245" y="616"/>
                </a:cubicBezTo>
                <a:lnTo>
                  <a:pt x="84" y="552"/>
                </a:lnTo>
                <a:close/>
                <a:moveTo>
                  <a:pt x="272" y="639"/>
                </a:moveTo>
                <a:cubicBezTo>
                  <a:pt x="272" y="639"/>
                  <a:pt x="271" y="639"/>
                  <a:pt x="271" y="639"/>
                </a:cubicBezTo>
                <a:cubicBezTo>
                  <a:pt x="774" y="101"/>
                  <a:pt x="774" y="101"/>
                  <a:pt x="774" y="101"/>
                </a:cubicBezTo>
                <a:cubicBezTo>
                  <a:pt x="346" y="769"/>
                  <a:pt x="346" y="769"/>
                  <a:pt x="346" y="769"/>
                </a:cubicBezTo>
                <a:lnTo>
                  <a:pt x="272" y="639"/>
                </a:lnTo>
                <a:close/>
                <a:moveTo>
                  <a:pt x="671" y="787"/>
                </a:moveTo>
                <a:cubicBezTo>
                  <a:pt x="444" y="696"/>
                  <a:pt x="444" y="696"/>
                  <a:pt x="444" y="696"/>
                </a:cubicBezTo>
                <a:cubicBezTo>
                  <a:pt x="438" y="694"/>
                  <a:pt x="433" y="693"/>
                  <a:pt x="427" y="693"/>
                </a:cubicBezTo>
                <a:cubicBezTo>
                  <a:pt x="777" y="151"/>
                  <a:pt x="777" y="151"/>
                  <a:pt x="777" y="151"/>
                </a:cubicBezTo>
                <a:lnTo>
                  <a:pt x="671" y="7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id-ID" sz="27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7" name="Oval 27">
            <a:extLst>
              <a:ext uri="{FF2B5EF4-FFF2-40B4-BE49-F238E27FC236}">
                <a16:creationId xmlns="" xmlns:a16="http://schemas.microsoft.com/office/drawing/2014/main" id="{F61B402B-F27E-4F7D-B69A-5DB18C63EAFA}"/>
              </a:ext>
            </a:extLst>
          </p:cNvPr>
          <p:cNvSpPr/>
          <p:nvPr/>
        </p:nvSpPr>
        <p:spPr>
          <a:xfrm>
            <a:off x="11662541" y="4919594"/>
            <a:ext cx="169684" cy="169684"/>
          </a:xfrm>
          <a:prstGeom prst="ellipse">
            <a:avLst/>
          </a:prstGeom>
          <a:solidFill>
            <a:srgbClr val="001334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id-ID" sz="27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958823F5-AA6F-40A5-B3C8-FD6C5A9F2D7F}"/>
              </a:ext>
            </a:extLst>
          </p:cNvPr>
          <p:cNvSpPr/>
          <p:nvPr/>
        </p:nvSpPr>
        <p:spPr>
          <a:xfrm>
            <a:off x="12962230" y="7624053"/>
            <a:ext cx="1581546" cy="158154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id-ID" sz="2700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66" name="Group 38">
            <a:extLst>
              <a:ext uri="{FF2B5EF4-FFF2-40B4-BE49-F238E27FC236}">
                <a16:creationId xmlns="" xmlns:a16="http://schemas.microsoft.com/office/drawing/2014/main" id="{03711A08-F22F-4948-8AEC-0A7604DB943A}"/>
              </a:ext>
            </a:extLst>
          </p:cNvPr>
          <p:cNvGrpSpPr/>
          <p:nvPr/>
        </p:nvGrpSpPr>
        <p:grpSpPr>
          <a:xfrm>
            <a:off x="13444561" y="8123427"/>
            <a:ext cx="696091" cy="696091"/>
            <a:chOff x="3679873" y="4598241"/>
            <a:chExt cx="250825" cy="250825"/>
          </a:xfrm>
          <a:solidFill>
            <a:schemeClr val="bg1"/>
          </a:solidFill>
        </p:grpSpPr>
        <p:sp>
          <p:nvSpPr>
            <p:cNvPr id="67" name="Freeform 245">
              <a:extLst>
                <a:ext uri="{FF2B5EF4-FFF2-40B4-BE49-F238E27FC236}">
                  <a16:creationId xmlns="" xmlns:a16="http://schemas.microsoft.com/office/drawing/2014/main" id="{527CEDA6-6B3A-470B-BA9D-2EF551E70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9873" y="4598241"/>
              <a:ext cx="250825" cy="250825"/>
            </a:xfrm>
            <a:custGeom>
              <a:avLst/>
              <a:gdLst>
                <a:gd name="T0" fmla="*/ 651 w 698"/>
                <a:gd name="T1" fmla="*/ 504 h 698"/>
                <a:gd name="T2" fmla="*/ 46 w 698"/>
                <a:gd name="T3" fmla="*/ 504 h 698"/>
                <a:gd name="T4" fmla="*/ 46 w 698"/>
                <a:gd name="T5" fmla="*/ 67 h 698"/>
                <a:gd name="T6" fmla="*/ 651 w 698"/>
                <a:gd name="T7" fmla="*/ 67 h 698"/>
                <a:gd name="T8" fmla="*/ 651 w 698"/>
                <a:gd name="T9" fmla="*/ 504 h 698"/>
                <a:gd name="T10" fmla="*/ 34 w 698"/>
                <a:gd name="T11" fmla="*/ 26 h 698"/>
                <a:gd name="T12" fmla="*/ 663 w 698"/>
                <a:gd name="T13" fmla="*/ 26 h 698"/>
                <a:gd name="T14" fmla="*/ 663 w 698"/>
                <a:gd name="T15" fmla="*/ 26 h 698"/>
                <a:gd name="T16" fmla="*/ 671 w 698"/>
                <a:gd name="T17" fmla="*/ 34 h 698"/>
                <a:gd name="T18" fmla="*/ 671 w 698"/>
                <a:gd name="T19" fmla="*/ 34 h 698"/>
                <a:gd name="T20" fmla="*/ 663 w 698"/>
                <a:gd name="T21" fmla="*/ 42 h 698"/>
                <a:gd name="T22" fmla="*/ 34 w 698"/>
                <a:gd name="T23" fmla="*/ 42 h 698"/>
                <a:gd name="T24" fmla="*/ 34 w 698"/>
                <a:gd name="T25" fmla="*/ 42 h 698"/>
                <a:gd name="T26" fmla="*/ 25 w 698"/>
                <a:gd name="T27" fmla="*/ 34 h 698"/>
                <a:gd name="T28" fmla="*/ 25 w 698"/>
                <a:gd name="T29" fmla="*/ 34 h 698"/>
                <a:gd name="T30" fmla="*/ 34 w 698"/>
                <a:gd name="T31" fmla="*/ 26 h 698"/>
                <a:gd name="T32" fmla="*/ 663 w 698"/>
                <a:gd name="T33" fmla="*/ 0 h 698"/>
                <a:gd name="T34" fmla="*/ 34 w 698"/>
                <a:gd name="T35" fmla="*/ 0 h 698"/>
                <a:gd name="T36" fmla="*/ 34 w 698"/>
                <a:gd name="T37" fmla="*/ 0 h 698"/>
                <a:gd name="T38" fmla="*/ 0 w 698"/>
                <a:gd name="T39" fmla="*/ 34 h 698"/>
                <a:gd name="T40" fmla="*/ 0 w 698"/>
                <a:gd name="T41" fmla="*/ 34 h 698"/>
                <a:gd name="T42" fmla="*/ 21 w 698"/>
                <a:gd name="T43" fmla="*/ 65 h 698"/>
                <a:gd name="T44" fmla="*/ 21 w 698"/>
                <a:gd name="T45" fmla="*/ 517 h 698"/>
                <a:gd name="T46" fmla="*/ 21 w 698"/>
                <a:gd name="T47" fmla="*/ 517 h 698"/>
                <a:gd name="T48" fmla="*/ 34 w 698"/>
                <a:gd name="T49" fmla="*/ 530 h 698"/>
                <a:gd name="T50" fmla="*/ 336 w 698"/>
                <a:gd name="T51" fmla="*/ 530 h 698"/>
                <a:gd name="T52" fmla="*/ 336 w 698"/>
                <a:gd name="T53" fmla="*/ 592 h 698"/>
                <a:gd name="T54" fmla="*/ 134 w 698"/>
                <a:gd name="T55" fmla="*/ 673 h 698"/>
                <a:gd name="T56" fmla="*/ 134 w 698"/>
                <a:gd name="T57" fmla="*/ 673 h 698"/>
                <a:gd name="T58" fmla="*/ 127 w 698"/>
                <a:gd name="T59" fmla="*/ 689 h 698"/>
                <a:gd name="T60" fmla="*/ 127 w 698"/>
                <a:gd name="T61" fmla="*/ 689 h 698"/>
                <a:gd name="T62" fmla="*/ 139 w 698"/>
                <a:gd name="T63" fmla="*/ 697 h 698"/>
                <a:gd name="T64" fmla="*/ 139 w 698"/>
                <a:gd name="T65" fmla="*/ 697 h 698"/>
                <a:gd name="T66" fmla="*/ 143 w 698"/>
                <a:gd name="T67" fmla="*/ 696 h 698"/>
                <a:gd name="T68" fmla="*/ 349 w 698"/>
                <a:gd name="T69" fmla="*/ 614 h 698"/>
                <a:gd name="T70" fmla="*/ 553 w 698"/>
                <a:gd name="T71" fmla="*/ 696 h 698"/>
                <a:gd name="T72" fmla="*/ 553 w 698"/>
                <a:gd name="T73" fmla="*/ 696 h 698"/>
                <a:gd name="T74" fmla="*/ 558 w 698"/>
                <a:gd name="T75" fmla="*/ 697 h 698"/>
                <a:gd name="T76" fmla="*/ 558 w 698"/>
                <a:gd name="T77" fmla="*/ 697 h 698"/>
                <a:gd name="T78" fmla="*/ 570 w 698"/>
                <a:gd name="T79" fmla="*/ 689 h 698"/>
                <a:gd name="T80" fmla="*/ 570 w 698"/>
                <a:gd name="T81" fmla="*/ 689 h 698"/>
                <a:gd name="T82" fmla="*/ 563 w 698"/>
                <a:gd name="T83" fmla="*/ 673 h 698"/>
                <a:gd name="T84" fmla="*/ 360 w 698"/>
                <a:gd name="T85" fmla="*/ 592 h 698"/>
                <a:gd name="T86" fmla="*/ 360 w 698"/>
                <a:gd name="T87" fmla="*/ 530 h 698"/>
                <a:gd name="T88" fmla="*/ 663 w 698"/>
                <a:gd name="T89" fmla="*/ 530 h 698"/>
                <a:gd name="T90" fmla="*/ 663 w 698"/>
                <a:gd name="T91" fmla="*/ 530 h 698"/>
                <a:gd name="T92" fmla="*/ 676 w 698"/>
                <a:gd name="T93" fmla="*/ 517 h 698"/>
                <a:gd name="T94" fmla="*/ 676 w 698"/>
                <a:gd name="T95" fmla="*/ 65 h 698"/>
                <a:gd name="T96" fmla="*/ 676 w 698"/>
                <a:gd name="T97" fmla="*/ 65 h 698"/>
                <a:gd name="T98" fmla="*/ 697 w 698"/>
                <a:gd name="T99" fmla="*/ 34 h 698"/>
                <a:gd name="T100" fmla="*/ 697 w 698"/>
                <a:gd name="T101" fmla="*/ 34 h 698"/>
                <a:gd name="T102" fmla="*/ 663 w 698"/>
                <a:gd name="T103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98" h="698">
                  <a:moveTo>
                    <a:pt x="651" y="504"/>
                  </a:moveTo>
                  <a:lnTo>
                    <a:pt x="46" y="504"/>
                  </a:lnTo>
                  <a:lnTo>
                    <a:pt x="46" y="67"/>
                  </a:lnTo>
                  <a:lnTo>
                    <a:pt x="651" y="67"/>
                  </a:lnTo>
                  <a:lnTo>
                    <a:pt x="651" y="504"/>
                  </a:lnTo>
                  <a:close/>
                  <a:moveTo>
                    <a:pt x="34" y="26"/>
                  </a:moveTo>
                  <a:lnTo>
                    <a:pt x="663" y="26"/>
                  </a:lnTo>
                  <a:lnTo>
                    <a:pt x="663" y="26"/>
                  </a:lnTo>
                  <a:cubicBezTo>
                    <a:pt x="668" y="26"/>
                    <a:pt x="671" y="29"/>
                    <a:pt x="671" y="34"/>
                  </a:cubicBezTo>
                  <a:lnTo>
                    <a:pt x="671" y="34"/>
                  </a:lnTo>
                  <a:cubicBezTo>
                    <a:pt x="671" y="39"/>
                    <a:pt x="668" y="42"/>
                    <a:pt x="663" y="42"/>
                  </a:cubicBezTo>
                  <a:lnTo>
                    <a:pt x="34" y="42"/>
                  </a:lnTo>
                  <a:lnTo>
                    <a:pt x="34" y="42"/>
                  </a:lnTo>
                  <a:cubicBezTo>
                    <a:pt x="29" y="42"/>
                    <a:pt x="25" y="39"/>
                    <a:pt x="25" y="34"/>
                  </a:cubicBezTo>
                  <a:lnTo>
                    <a:pt x="25" y="34"/>
                  </a:lnTo>
                  <a:cubicBezTo>
                    <a:pt x="25" y="29"/>
                    <a:pt x="29" y="26"/>
                    <a:pt x="34" y="26"/>
                  </a:cubicBezTo>
                  <a:close/>
                  <a:moveTo>
                    <a:pt x="663" y="0"/>
                  </a:moveTo>
                  <a:lnTo>
                    <a:pt x="34" y="0"/>
                  </a:lnTo>
                  <a:lnTo>
                    <a:pt x="34" y="0"/>
                  </a:lnTo>
                  <a:cubicBezTo>
                    <a:pt x="15" y="0"/>
                    <a:pt x="0" y="15"/>
                    <a:pt x="0" y="34"/>
                  </a:cubicBezTo>
                  <a:lnTo>
                    <a:pt x="0" y="34"/>
                  </a:lnTo>
                  <a:cubicBezTo>
                    <a:pt x="0" y="48"/>
                    <a:pt x="8" y="60"/>
                    <a:pt x="21" y="65"/>
                  </a:cubicBezTo>
                  <a:lnTo>
                    <a:pt x="21" y="517"/>
                  </a:lnTo>
                  <a:lnTo>
                    <a:pt x="21" y="517"/>
                  </a:lnTo>
                  <a:cubicBezTo>
                    <a:pt x="21" y="524"/>
                    <a:pt x="27" y="530"/>
                    <a:pt x="34" y="530"/>
                  </a:cubicBezTo>
                  <a:lnTo>
                    <a:pt x="336" y="530"/>
                  </a:lnTo>
                  <a:lnTo>
                    <a:pt x="336" y="592"/>
                  </a:lnTo>
                  <a:lnTo>
                    <a:pt x="134" y="673"/>
                  </a:lnTo>
                  <a:lnTo>
                    <a:pt x="134" y="673"/>
                  </a:lnTo>
                  <a:cubicBezTo>
                    <a:pt x="128" y="675"/>
                    <a:pt x="124" y="683"/>
                    <a:pt x="127" y="689"/>
                  </a:cubicBezTo>
                  <a:lnTo>
                    <a:pt x="127" y="689"/>
                  </a:lnTo>
                  <a:cubicBezTo>
                    <a:pt x="129" y="694"/>
                    <a:pt x="134" y="697"/>
                    <a:pt x="139" y="697"/>
                  </a:cubicBezTo>
                  <a:lnTo>
                    <a:pt x="139" y="697"/>
                  </a:lnTo>
                  <a:cubicBezTo>
                    <a:pt x="140" y="697"/>
                    <a:pt x="141" y="697"/>
                    <a:pt x="143" y="696"/>
                  </a:cubicBezTo>
                  <a:lnTo>
                    <a:pt x="349" y="614"/>
                  </a:lnTo>
                  <a:lnTo>
                    <a:pt x="553" y="696"/>
                  </a:lnTo>
                  <a:lnTo>
                    <a:pt x="553" y="696"/>
                  </a:lnTo>
                  <a:cubicBezTo>
                    <a:pt x="555" y="697"/>
                    <a:pt x="557" y="697"/>
                    <a:pt x="558" y="697"/>
                  </a:cubicBezTo>
                  <a:lnTo>
                    <a:pt x="558" y="697"/>
                  </a:lnTo>
                  <a:cubicBezTo>
                    <a:pt x="563" y="697"/>
                    <a:pt x="568" y="694"/>
                    <a:pt x="570" y="689"/>
                  </a:cubicBezTo>
                  <a:lnTo>
                    <a:pt x="570" y="689"/>
                  </a:lnTo>
                  <a:cubicBezTo>
                    <a:pt x="573" y="683"/>
                    <a:pt x="569" y="675"/>
                    <a:pt x="563" y="673"/>
                  </a:cubicBezTo>
                  <a:lnTo>
                    <a:pt x="360" y="592"/>
                  </a:lnTo>
                  <a:lnTo>
                    <a:pt x="360" y="530"/>
                  </a:lnTo>
                  <a:lnTo>
                    <a:pt x="663" y="530"/>
                  </a:lnTo>
                  <a:lnTo>
                    <a:pt x="663" y="530"/>
                  </a:lnTo>
                  <a:cubicBezTo>
                    <a:pt x="670" y="530"/>
                    <a:pt x="676" y="524"/>
                    <a:pt x="676" y="517"/>
                  </a:cubicBezTo>
                  <a:lnTo>
                    <a:pt x="676" y="65"/>
                  </a:lnTo>
                  <a:lnTo>
                    <a:pt x="676" y="65"/>
                  </a:lnTo>
                  <a:cubicBezTo>
                    <a:pt x="688" y="60"/>
                    <a:pt x="697" y="48"/>
                    <a:pt x="697" y="34"/>
                  </a:cubicBezTo>
                  <a:lnTo>
                    <a:pt x="697" y="34"/>
                  </a:lnTo>
                  <a:cubicBezTo>
                    <a:pt x="697" y="15"/>
                    <a:pt x="681" y="0"/>
                    <a:pt x="66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 dirty="0">
                <a:latin typeface="Tw Cen MT" panose="020B0602020104020603" pitchFamily="34" charset="0"/>
              </a:endParaRPr>
            </a:p>
          </p:txBody>
        </p:sp>
        <p:sp>
          <p:nvSpPr>
            <p:cNvPr id="68" name="Freeform 246">
              <a:extLst>
                <a:ext uri="{FF2B5EF4-FFF2-40B4-BE49-F238E27FC236}">
                  <a16:creationId xmlns="" xmlns:a16="http://schemas.microsoft.com/office/drawing/2014/main" id="{34AFCC8D-4CC7-418C-9E79-950A7FC92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6182" y="4632325"/>
              <a:ext cx="100012" cy="100012"/>
            </a:xfrm>
            <a:custGeom>
              <a:avLst/>
              <a:gdLst>
                <a:gd name="T0" fmla="*/ 126 w 278"/>
                <a:gd name="T1" fmla="*/ 27 h 278"/>
                <a:gd name="T2" fmla="*/ 126 w 278"/>
                <a:gd name="T3" fmla="*/ 152 h 278"/>
                <a:gd name="T4" fmla="*/ 250 w 278"/>
                <a:gd name="T5" fmla="*/ 152 h 278"/>
                <a:gd name="T6" fmla="*/ 250 w 278"/>
                <a:gd name="T7" fmla="*/ 152 h 278"/>
                <a:gd name="T8" fmla="*/ 138 w 278"/>
                <a:gd name="T9" fmla="*/ 252 h 278"/>
                <a:gd name="T10" fmla="*/ 138 w 278"/>
                <a:gd name="T11" fmla="*/ 252 h 278"/>
                <a:gd name="T12" fmla="*/ 25 w 278"/>
                <a:gd name="T13" fmla="*/ 139 h 278"/>
                <a:gd name="T14" fmla="*/ 25 w 278"/>
                <a:gd name="T15" fmla="*/ 139 h 278"/>
                <a:gd name="T16" fmla="*/ 126 w 278"/>
                <a:gd name="T17" fmla="*/ 27 h 278"/>
                <a:gd name="T18" fmla="*/ 250 w 278"/>
                <a:gd name="T19" fmla="*/ 126 h 278"/>
                <a:gd name="T20" fmla="*/ 150 w 278"/>
                <a:gd name="T21" fmla="*/ 126 h 278"/>
                <a:gd name="T22" fmla="*/ 150 w 278"/>
                <a:gd name="T23" fmla="*/ 27 h 278"/>
                <a:gd name="T24" fmla="*/ 150 w 278"/>
                <a:gd name="T25" fmla="*/ 27 h 278"/>
                <a:gd name="T26" fmla="*/ 250 w 278"/>
                <a:gd name="T27" fmla="*/ 126 h 278"/>
                <a:gd name="T28" fmla="*/ 138 w 278"/>
                <a:gd name="T29" fmla="*/ 277 h 278"/>
                <a:gd name="T30" fmla="*/ 138 w 278"/>
                <a:gd name="T31" fmla="*/ 277 h 278"/>
                <a:gd name="T32" fmla="*/ 277 w 278"/>
                <a:gd name="T33" fmla="*/ 139 h 278"/>
                <a:gd name="T34" fmla="*/ 277 w 278"/>
                <a:gd name="T35" fmla="*/ 139 h 278"/>
                <a:gd name="T36" fmla="*/ 138 w 278"/>
                <a:gd name="T37" fmla="*/ 0 h 278"/>
                <a:gd name="T38" fmla="*/ 138 w 278"/>
                <a:gd name="T39" fmla="*/ 0 h 278"/>
                <a:gd name="T40" fmla="*/ 0 w 278"/>
                <a:gd name="T41" fmla="*/ 139 h 278"/>
                <a:gd name="T42" fmla="*/ 0 w 278"/>
                <a:gd name="T43" fmla="*/ 139 h 278"/>
                <a:gd name="T44" fmla="*/ 138 w 278"/>
                <a:gd name="T45" fmla="*/ 277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8" h="278">
                  <a:moveTo>
                    <a:pt x="126" y="27"/>
                  </a:moveTo>
                  <a:lnTo>
                    <a:pt x="126" y="152"/>
                  </a:lnTo>
                  <a:lnTo>
                    <a:pt x="250" y="152"/>
                  </a:lnTo>
                  <a:lnTo>
                    <a:pt x="250" y="152"/>
                  </a:lnTo>
                  <a:cubicBezTo>
                    <a:pt x="244" y="208"/>
                    <a:pt x="197" y="252"/>
                    <a:pt x="138" y="252"/>
                  </a:cubicBezTo>
                  <a:lnTo>
                    <a:pt x="138" y="252"/>
                  </a:lnTo>
                  <a:cubicBezTo>
                    <a:pt x="76" y="252"/>
                    <a:pt x="25" y="202"/>
                    <a:pt x="25" y="139"/>
                  </a:cubicBezTo>
                  <a:lnTo>
                    <a:pt x="25" y="139"/>
                  </a:lnTo>
                  <a:cubicBezTo>
                    <a:pt x="25" y="80"/>
                    <a:pt x="70" y="33"/>
                    <a:pt x="126" y="27"/>
                  </a:cubicBezTo>
                  <a:close/>
                  <a:moveTo>
                    <a:pt x="250" y="126"/>
                  </a:moveTo>
                  <a:lnTo>
                    <a:pt x="150" y="126"/>
                  </a:lnTo>
                  <a:lnTo>
                    <a:pt x="150" y="27"/>
                  </a:lnTo>
                  <a:lnTo>
                    <a:pt x="150" y="27"/>
                  </a:lnTo>
                  <a:cubicBezTo>
                    <a:pt x="204" y="33"/>
                    <a:pt x="244" y="74"/>
                    <a:pt x="250" y="126"/>
                  </a:cubicBezTo>
                  <a:close/>
                  <a:moveTo>
                    <a:pt x="138" y="277"/>
                  </a:moveTo>
                  <a:lnTo>
                    <a:pt x="138" y="277"/>
                  </a:lnTo>
                  <a:cubicBezTo>
                    <a:pt x="215" y="277"/>
                    <a:pt x="277" y="216"/>
                    <a:pt x="277" y="139"/>
                  </a:cubicBezTo>
                  <a:lnTo>
                    <a:pt x="277" y="139"/>
                  </a:lnTo>
                  <a:cubicBezTo>
                    <a:pt x="277" y="63"/>
                    <a:pt x="215" y="0"/>
                    <a:pt x="138" y="0"/>
                  </a:cubicBezTo>
                  <a:lnTo>
                    <a:pt x="138" y="0"/>
                  </a:lnTo>
                  <a:cubicBezTo>
                    <a:pt x="62" y="0"/>
                    <a:pt x="0" y="63"/>
                    <a:pt x="0" y="139"/>
                  </a:cubicBezTo>
                  <a:lnTo>
                    <a:pt x="0" y="139"/>
                  </a:lnTo>
                  <a:cubicBezTo>
                    <a:pt x="0" y="216"/>
                    <a:pt x="62" y="277"/>
                    <a:pt x="138" y="27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 dirty="0">
                <a:latin typeface="Tw Cen MT" panose="020B0602020104020603" pitchFamily="34" charset="0"/>
              </a:endParaRPr>
            </a:p>
          </p:txBody>
        </p:sp>
      </p:grpSp>
      <p:cxnSp>
        <p:nvCxnSpPr>
          <p:cNvPr id="69" name="Straight Connector 28">
            <a:extLst>
              <a:ext uri="{FF2B5EF4-FFF2-40B4-BE49-F238E27FC236}">
                <a16:creationId xmlns="" xmlns:a16="http://schemas.microsoft.com/office/drawing/2014/main" id="{CAF5FA9F-B637-4395-A18A-488F348312D0}"/>
              </a:ext>
            </a:extLst>
          </p:cNvPr>
          <p:cNvCxnSpPr/>
          <p:nvPr/>
        </p:nvCxnSpPr>
        <p:spPr>
          <a:xfrm>
            <a:off x="11842385" y="8301608"/>
            <a:ext cx="109728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27">
            <a:extLst>
              <a:ext uri="{FF2B5EF4-FFF2-40B4-BE49-F238E27FC236}">
                <a16:creationId xmlns="" xmlns:a16="http://schemas.microsoft.com/office/drawing/2014/main" id="{F61B402B-F27E-4F7D-B69A-5DB18C63EAFA}"/>
              </a:ext>
            </a:extLst>
          </p:cNvPr>
          <p:cNvSpPr/>
          <p:nvPr/>
        </p:nvSpPr>
        <p:spPr>
          <a:xfrm>
            <a:off x="11652381" y="8241914"/>
            <a:ext cx="169684" cy="169684"/>
          </a:xfrm>
          <a:prstGeom prst="ellipse">
            <a:avLst/>
          </a:prstGeom>
          <a:solidFill>
            <a:srgbClr val="001334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id-ID" sz="27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1" name="TextBox 71">
            <a:extLst>
              <a:ext uri="{FF2B5EF4-FFF2-40B4-BE49-F238E27FC236}">
                <a16:creationId xmlns="" xmlns:a16="http://schemas.microsoft.com/office/drawing/2014/main" id="{4915BFF0-08E7-40FE-9981-A10E5EE095C4}"/>
              </a:ext>
            </a:extLst>
          </p:cNvPr>
          <p:cNvSpPr txBox="1"/>
          <p:nvPr/>
        </p:nvSpPr>
        <p:spPr>
          <a:xfrm>
            <a:off x="14785230" y="7805096"/>
            <a:ext cx="4347665" cy="9233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5400" dirty="0" smtClean="0">
                <a:solidFill>
                  <a:srgbClr val="001A2E"/>
                </a:solidFill>
                <a:latin typeface="Tw Cen MT" panose="020B0602020104020603" pitchFamily="34" charset="0"/>
                <a:ea typeface="Montserrat Bold" charset="0"/>
                <a:cs typeface="Montserrat Bold" charset="0"/>
              </a:rPr>
              <a:t>Implementation</a:t>
            </a:r>
            <a:endParaRPr lang="en-US" sz="5400" dirty="0">
              <a:solidFill>
                <a:srgbClr val="001A2E"/>
              </a:solidFill>
              <a:latin typeface="Tw Cen MT" panose="020B0602020104020603" pitchFamily="34" charset="0"/>
              <a:ea typeface="Montserrat Bold" charset="0"/>
              <a:cs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14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25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5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75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25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75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25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75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  <p:bldP spid="33" grpId="0" animBg="1"/>
      <p:bldP spid="48" grpId="0"/>
      <p:bldP spid="49" grpId="0"/>
      <p:bldP spid="35" grpId="0" animBg="1"/>
      <p:bldP spid="40" grpId="0" animBg="1"/>
      <p:bldP spid="56" grpId="0"/>
      <p:bldP spid="74" grpId="0" animBg="1"/>
      <p:bldP spid="87" grpId="0"/>
      <p:bldP spid="88" grpId="0" animBg="1"/>
      <p:bldP spid="89" grpId="0" animBg="1"/>
      <p:bldP spid="47" grpId="0" animBg="1"/>
      <p:bldP spid="61" grpId="0" animBg="1"/>
      <p:bldP spid="70" grpId="0" animBg="1"/>
      <p:bldP spid="7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1970" y="-203200"/>
            <a:ext cx="6074964" cy="10898433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21178392" y="286510"/>
            <a:ext cx="2791966" cy="1438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4">
            <a:extLst>
              <a:ext uri="{FF2B5EF4-FFF2-40B4-BE49-F238E27FC236}">
                <a16:creationId xmlns="" xmlns:a16="http://schemas.microsoft.com/office/drawing/2014/main" id="{7F8C726C-3EF6-4051-B978-0244B3FB0C5F}"/>
              </a:ext>
            </a:extLst>
          </p:cNvPr>
          <p:cNvSpPr/>
          <p:nvPr/>
        </p:nvSpPr>
        <p:spPr>
          <a:xfrm>
            <a:off x="826875" y="531344"/>
            <a:ext cx="73660" cy="1658620"/>
          </a:xfrm>
          <a:custGeom>
            <a:avLst/>
            <a:gdLst/>
            <a:ahLst/>
            <a:cxnLst/>
            <a:rect l="l" t="t" r="r" b="b"/>
            <a:pathLst>
              <a:path w="36830" h="829310">
                <a:moveTo>
                  <a:pt x="0" y="829055"/>
                </a:moveTo>
                <a:lnTo>
                  <a:pt x="36575" y="829055"/>
                </a:lnTo>
                <a:lnTo>
                  <a:pt x="36575" y="0"/>
                </a:lnTo>
                <a:lnTo>
                  <a:pt x="0" y="0"/>
                </a:lnTo>
                <a:lnTo>
                  <a:pt x="0" y="829055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itre 16">
            <a:extLst>
              <a:ext uri="{FF2B5EF4-FFF2-40B4-BE49-F238E27FC236}">
                <a16:creationId xmlns="" xmlns:a16="http://schemas.microsoft.com/office/drawing/2014/main" id="{F0A50CFC-2BB5-42EA-8938-42AE92702992}"/>
              </a:ext>
            </a:extLst>
          </p:cNvPr>
          <p:cNvSpPr txBox="1">
            <a:spLocks/>
          </p:cNvSpPr>
          <p:nvPr/>
        </p:nvSpPr>
        <p:spPr>
          <a:xfrm>
            <a:off x="1298094" y="535106"/>
            <a:ext cx="17279314" cy="861774"/>
          </a:xfrm>
          <a:prstGeom prst="rect">
            <a:avLst/>
          </a:prstGeom>
        </p:spPr>
        <p:txBody>
          <a:bodyPr/>
          <a:lstStyle>
            <a:lvl1pPr algn="l" defTabSz="18284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i="0" kern="1200">
                <a:solidFill>
                  <a:schemeClr val="tx1"/>
                </a:solidFill>
                <a:latin typeface="Open Sans Regular" charset="0"/>
                <a:ea typeface="Open Sans Regular" charset="0"/>
                <a:cs typeface="Open Sans Regular" charset="0"/>
              </a:defRPr>
            </a:lvl1pPr>
          </a:lstStyle>
          <a:p>
            <a:pPr lvl="0"/>
            <a:r>
              <a:rPr lang="fr-FR" sz="5600" dirty="0" err="1" smtClean="0">
                <a:solidFill>
                  <a:srgbClr val="00B1A5"/>
                </a:solidFill>
                <a:latin typeface="Tw Cen MT" pitchFamily="34" charset="0"/>
              </a:rPr>
              <a:t>Implementation</a:t>
            </a:r>
            <a:endParaRPr kumimoji="0" lang="fr-FR" sz="5600" b="0" i="0" u="none" strike="noStrike" kern="1200" cap="none" spc="0" normalizeH="0" baseline="0" noProof="0" dirty="0">
              <a:ln>
                <a:noFill/>
              </a:ln>
              <a:solidFill>
                <a:srgbClr val="0E80C9">
                  <a:lumMod val="50000"/>
                </a:srgbClr>
              </a:solidFill>
              <a:effectLst/>
              <a:uLnTx/>
              <a:uFillTx/>
              <a:latin typeface="Tw Cen MT" pitchFamily="34" charset="0"/>
            </a:endParaRPr>
          </a:p>
        </p:txBody>
      </p:sp>
      <p:sp>
        <p:nvSpPr>
          <p:cNvPr id="9" name="Titre 16">
            <a:extLst>
              <a:ext uri="{FF2B5EF4-FFF2-40B4-BE49-F238E27FC236}">
                <a16:creationId xmlns="" xmlns:a16="http://schemas.microsoft.com/office/drawing/2014/main" id="{F8D93F4E-5209-436A-85D9-6B8BAAC42E05}"/>
              </a:ext>
            </a:extLst>
          </p:cNvPr>
          <p:cNvSpPr txBox="1">
            <a:spLocks/>
          </p:cNvSpPr>
          <p:nvPr/>
        </p:nvSpPr>
        <p:spPr>
          <a:xfrm>
            <a:off x="1298094" y="1274960"/>
            <a:ext cx="17279314" cy="861774"/>
          </a:xfrm>
          <a:prstGeom prst="rect">
            <a:avLst/>
          </a:prstGeom>
        </p:spPr>
        <p:txBody>
          <a:bodyPr/>
          <a:lstStyle>
            <a:lvl1pPr algn="l" defTabSz="18284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i="0" kern="1200">
                <a:solidFill>
                  <a:schemeClr val="tx1"/>
                </a:solidFill>
                <a:latin typeface="Open Sans Regular" charset="0"/>
                <a:ea typeface="Open Sans Regular" charset="0"/>
                <a:cs typeface="Open Sans Regular" charset="0"/>
              </a:defRPr>
            </a:lvl1pPr>
          </a:lstStyle>
          <a:p>
            <a:pPr lvl="0"/>
            <a:r>
              <a:rPr lang="fr-FR" sz="5600" dirty="0" err="1" smtClean="0">
                <a:solidFill>
                  <a:srgbClr val="00B1A5"/>
                </a:solidFill>
                <a:latin typeface="Tw Cen MT" pitchFamily="34" charset="0"/>
              </a:rPr>
              <a:t>Screenshots</a:t>
            </a:r>
            <a:endParaRPr kumimoji="0" lang="fr-FR" sz="5600" b="0" i="0" u="none" strike="noStrike" kern="1200" cap="none" spc="0" normalizeH="0" baseline="0" noProof="0" dirty="0">
              <a:ln>
                <a:noFill/>
              </a:ln>
              <a:solidFill>
                <a:srgbClr val="0E80C9">
                  <a:lumMod val="50000"/>
                </a:srgbClr>
              </a:solidFill>
              <a:effectLst/>
              <a:uLnTx/>
              <a:uFillTx/>
              <a:latin typeface="Tw Cen MT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8ABDE49-D2E4-4079-A207-81B6A7B17DA4}"/>
              </a:ext>
            </a:extLst>
          </p:cNvPr>
          <p:cNvSpPr/>
          <p:nvPr/>
        </p:nvSpPr>
        <p:spPr>
          <a:xfrm>
            <a:off x="19543664" y="-20320"/>
            <a:ext cx="4972050" cy="23689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982" y="2059229"/>
            <a:ext cx="20400857" cy="1122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ontent Placeholder 14">
            <a:extLst>
              <a:ext uri="{FF2B5EF4-FFF2-40B4-BE49-F238E27FC236}">
                <a16:creationId xmlns="" xmlns:a16="http://schemas.microsoft.com/office/drawing/2014/main" id="{4BA0B7E7-C4F8-4294-A4B4-29234F8C31CE}"/>
              </a:ext>
            </a:extLst>
          </p:cNvPr>
          <p:cNvSpPr txBox="1">
            <a:spLocks/>
          </p:cNvSpPr>
          <p:nvPr/>
        </p:nvSpPr>
        <p:spPr>
          <a:xfrm>
            <a:off x="2368255" y="2445513"/>
            <a:ext cx="10764001" cy="117147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8000" dirty="0">
                <a:solidFill>
                  <a:srgbClr val="001A2E"/>
                </a:solidFill>
                <a:latin typeface="Tw Cen MT" pitchFamily="34" charset="0"/>
              </a:rPr>
              <a:t>Conclusion &amp; Perspectives</a:t>
            </a:r>
            <a:endParaRPr kumimoji="0" lang="fr-FR" sz="8000" b="0" i="0" u="none" strike="noStrike" kern="1200" cap="none" spc="0" normalizeH="0" baseline="0" noProof="0" dirty="0">
              <a:ln>
                <a:noFill/>
              </a:ln>
              <a:solidFill>
                <a:srgbClr val="001A2E"/>
              </a:solidFill>
              <a:effectLst/>
              <a:uLnTx/>
              <a:uFillTx/>
              <a:latin typeface="Tw Cen MT" pitchFamily="34" charset="0"/>
            </a:endParaRPr>
          </a:p>
        </p:txBody>
      </p:sp>
      <p:sp>
        <p:nvSpPr>
          <p:cNvPr id="38" name="Content Placeholder 14">
            <a:extLst>
              <a:ext uri="{FF2B5EF4-FFF2-40B4-BE49-F238E27FC236}">
                <a16:creationId xmlns="" xmlns:a16="http://schemas.microsoft.com/office/drawing/2014/main" id="{2D0FBDC4-37F5-4CAE-8C80-389590A2A905}"/>
              </a:ext>
            </a:extLst>
          </p:cNvPr>
          <p:cNvSpPr txBox="1">
            <a:spLocks/>
          </p:cNvSpPr>
          <p:nvPr/>
        </p:nvSpPr>
        <p:spPr>
          <a:xfrm>
            <a:off x="4125090" y="5440651"/>
            <a:ext cx="10030480" cy="1171472"/>
          </a:xfrm>
          <a:prstGeom prst="rect">
            <a:avLst/>
          </a:prstGeom>
        </p:spPr>
        <p:txBody>
          <a:bodyPr/>
          <a:lstStyle/>
          <a:p>
            <a:pPr marL="857250" marR="0" lvl="0" indent="-8572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6000" b="1" dirty="0">
                <a:solidFill>
                  <a:srgbClr val="00B1A5"/>
                </a:solidFill>
                <a:latin typeface="Tw Cen MT" pitchFamily="34" charset="0"/>
              </a:rPr>
              <a:t>Conclusion</a:t>
            </a:r>
            <a:endParaRPr kumimoji="0" lang="fr-FR" sz="6000" b="1" i="0" u="none" strike="noStrike" kern="1200" cap="none" spc="0" normalizeH="0" baseline="0" noProof="0" dirty="0">
              <a:ln>
                <a:noFill/>
              </a:ln>
              <a:solidFill>
                <a:srgbClr val="00B1A5"/>
              </a:solidFill>
              <a:effectLst/>
              <a:uLnTx/>
              <a:uFillTx/>
              <a:latin typeface="Tw Cen MT" pitchFamily="34" charset="0"/>
            </a:endParaRPr>
          </a:p>
        </p:txBody>
      </p:sp>
      <p:sp>
        <p:nvSpPr>
          <p:cNvPr id="40" name="Content Placeholder 14">
            <a:extLst>
              <a:ext uri="{FF2B5EF4-FFF2-40B4-BE49-F238E27FC236}">
                <a16:creationId xmlns="" xmlns:a16="http://schemas.microsoft.com/office/drawing/2014/main" id="{C585D34C-F650-47BD-87A9-3B951E4B5460}"/>
              </a:ext>
            </a:extLst>
          </p:cNvPr>
          <p:cNvSpPr txBox="1">
            <a:spLocks/>
          </p:cNvSpPr>
          <p:nvPr/>
        </p:nvSpPr>
        <p:spPr>
          <a:xfrm>
            <a:off x="4125086" y="7134809"/>
            <a:ext cx="10030480" cy="1171472"/>
          </a:xfrm>
          <a:prstGeom prst="rect">
            <a:avLst/>
          </a:prstGeom>
        </p:spPr>
        <p:txBody>
          <a:bodyPr/>
          <a:lstStyle/>
          <a:p>
            <a:pPr marL="857250" marR="0" lvl="0" indent="-857250" defTabSz="9144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6000" dirty="0">
                <a:solidFill>
                  <a:srgbClr val="001A2E"/>
                </a:solidFill>
                <a:latin typeface="Tw Cen MT" pitchFamily="34" charset="0"/>
              </a:rPr>
              <a:t>Perspectives</a:t>
            </a:r>
          </a:p>
        </p:txBody>
      </p:sp>
      <p:sp>
        <p:nvSpPr>
          <p:cNvPr id="22" name="object 2">
            <a:extLst>
              <a:ext uri="{FF2B5EF4-FFF2-40B4-BE49-F238E27FC236}">
                <a16:creationId xmlns="" xmlns:a16="http://schemas.microsoft.com/office/drawing/2014/main" id="{ABC93391-76A4-4A92-B186-2F45D244CE53}"/>
              </a:ext>
            </a:extLst>
          </p:cNvPr>
          <p:cNvSpPr/>
          <p:nvPr/>
        </p:nvSpPr>
        <p:spPr>
          <a:xfrm>
            <a:off x="21178392" y="286510"/>
            <a:ext cx="2791966" cy="1438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8288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3">
            <a:extLst>
              <a:ext uri="{FF2B5EF4-FFF2-40B4-BE49-F238E27FC236}">
                <a16:creationId xmlns="" xmlns:a16="http://schemas.microsoft.com/office/drawing/2014/main" id="{40DEAA4F-05D6-4CFF-B557-461F366BCE3D}"/>
              </a:ext>
            </a:extLst>
          </p:cNvPr>
          <p:cNvSpPr/>
          <p:nvPr/>
        </p:nvSpPr>
        <p:spPr>
          <a:xfrm>
            <a:off x="14366220" y="-79060"/>
            <a:ext cx="10030480" cy="137950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">
            <a:extLst>
              <a:ext uri="{FF2B5EF4-FFF2-40B4-BE49-F238E27FC236}">
                <a16:creationId xmlns="" xmlns:a16="http://schemas.microsoft.com/office/drawing/2014/main" id="{F0856BCA-DC8F-40DB-A67B-1784591FB00E}"/>
              </a:ext>
            </a:extLst>
          </p:cNvPr>
          <p:cNvSpPr/>
          <p:nvPr/>
        </p:nvSpPr>
        <p:spPr>
          <a:xfrm>
            <a:off x="13726214" y="-304800"/>
            <a:ext cx="5551464" cy="14540067"/>
          </a:xfrm>
          <a:custGeom>
            <a:avLst/>
            <a:gdLst/>
            <a:ahLst/>
            <a:cxnLst/>
            <a:rect l="l" t="t" r="r" b="b"/>
            <a:pathLst>
              <a:path w="2557779" h="6858000">
                <a:moveTo>
                  <a:pt x="133958" y="0"/>
                </a:moveTo>
                <a:lnTo>
                  <a:pt x="5773" y="0"/>
                </a:lnTo>
                <a:lnTo>
                  <a:pt x="0" y="1270"/>
                </a:lnTo>
                <a:lnTo>
                  <a:pt x="2447252" y="6857996"/>
                </a:lnTo>
                <a:lnTo>
                  <a:pt x="2557241" y="6857996"/>
                </a:lnTo>
                <a:lnTo>
                  <a:pt x="133958" y="0"/>
                </a:lnTo>
                <a:close/>
              </a:path>
            </a:pathLst>
          </a:custGeom>
          <a:solidFill>
            <a:srgbClr val="C2B7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52E65D24-BCDF-4074-B39A-9BF794526C4E}"/>
              </a:ext>
            </a:extLst>
          </p:cNvPr>
          <p:cNvSpPr/>
          <p:nvPr/>
        </p:nvSpPr>
        <p:spPr>
          <a:xfrm>
            <a:off x="1031381" y="2445513"/>
            <a:ext cx="1597519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s-ES_tradnl" sz="11500" baseline="30000" dirty="0">
                <a:solidFill>
                  <a:srgbClr val="00B1A5"/>
                </a:solidFill>
                <a:latin typeface="Tw Cen MT" panose="020B0602020104020603" pitchFamily="34" charset="0"/>
                <a:cs typeface="Arial"/>
              </a:rPr>
              <a:t>5</a:t>
            </a:r>
            <a:r>
              <a:rPr lang="es-ES_tradnl" sz="11500" baseline="30000" dirty="0" smtClean="0">
                <a:solidFill>
                  <a:srgbClr val="00B1A5"/>
                </a:solidFill>
                <a:latin typeface="Tw Cen MT" panose="020B0602020104020603" pitchFamily="34" charset="0"/>
                <a:cs typeface="Arial"/>
              </a:rPr>
              <a:t>| </a:t>
            </a:r>
            <a:endParaRPr lang="fr-FR" sz="11500" dirty="0">
              <a:solidFill>
                <a:srgbClr val="00B1A5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814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4">
            <a:extLst>
              <a:ext uri="{FF2B5EF4-FFF2-40B4-BE49-F238E27FC236}">
                <a16:creationId xmlns="" xmlns:a16="http://schemas.microsoft.com/office/drawing/2014/main" id="{7F8C726C-3EF6-4051-B978-0244B3FB0C5F}"/>
              </a:ext>
            </a:extLst>
          </p:cNvPr>
          <p:cNvSpPr/>
          <p:nvPr/>
        </p:nvSpPr>
        <p:spPr>
          <a:xfrm>
            <a:off x="826875" y="531344"/>
            <a:ext cx="73660" cy="1658620"/>
          </a:xfrm>
          <a:custGeom>
            <a:avLst/>
            <a:gdLst/>
            <a:ahLst/>
            <a:cxnLst/>
            <a:rect l="l" t="t" r="r" b="b"/>
            <a:pathLst>
              <a:path w="36830" h="829310">
                <a:moveTo>
                  <a:pt x="0" y="829055"/>
                </a:moveTo>
                <a:lnTo>
                  <a:pt x="36575" y="829055"/>
                </a:lnTo>
                <a:lnTo>
                  <a:pt x="36575" y="0"/>
                </a:lnTo>
                <a:lnTo>
                  <a:pt x="0" y="0"/>
                </a:lnTo>
                <a:lnTo>
                  <a:pt x="0" y="829055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itre 16">
            <a:extLst>
              <a:ext uri="{FF2B5EF4-FFF2-40B4-BE49-F238E27FC236}">
                <a16:creationId xmlns="" xmlns:a16="http://schemas.microsoft.com/office/drawing/2014/main" id="{F0A50CFC-2BB5-42EA-8938-42AE92702992}"/>
              </a:ext>
            </a:extLst>
          </p:cNvPr>
          <p:cNvSpPr txBox="1">
            <a:spLocks/>
          </p:cNvSpPr>
          <p:nvPr/>
        </p:nvSpPr>
        <p:spPr>
          <a:xfrm>
            <a:off x="1298094" y="625672"/>
            <a:ext cx="17279314" cy="861774"/>
          </a:xfrm>
          <a:prstGeom prst="rect">
            <a:avLst/>
          </a:prstGeom>
        </p:spPr>
        <p:txBody>
          <a:bodyPr/>
          <a:lstStyle>
            <a:lvl1pPr algn="l" defTabSz="18284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i="0" kern="1200">
                <a:solidFill>
                  <a:schemeClr val="tx1"/>
                </a:solidFill>
                <a:latin typeface="Open Sans Regular" charset="0"/>
                <a:ea typeface="Open Sans Regular" charset="0"/>
                <a:cs typeface="Open Sans Regular" charset="0"/>
              </a:defRPr>
            </a:lvl1pPr>
          </a:lstStyle>
          <a:p>
            <a:pPr marL="0" marR="0" lvl="0" indent="0" algn="l" defTabSz="18284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cap="none" spc="0" normalizeH="0" baseline="0" noProof="0" dirty="0">
                <a:ln>
                  <a:noFill/>
                </a:ln>
                <a:solidFill>
                  <a:srgbClr val="00B1A5"/>
                </a:solidFill>
                <a:effectLst/>
                <a:uLnTx/>
                <a:uFillTx/>
                <a:latin typeface="Tw Cen MT" pitchFamily="34" charset="0"/>
              </a:rPr>
              <a:t>Conclusion &amp; </a:t>
            </a:r>
            <a:r>
              <a:rPr lang="fr-FR" dirty="0">
                <a:solidFill>
                  <a:srgbClr val="001A2E"/>
                </a:solidFill>
                <a:latin typeface="Tw Cen MT" pitchFamily="34" charset="0"/>
              </a:rPr>
              <a:t>P</a:t>
            </a:r>
            <a:r>
              <a:rPr kumimoji="0" lang="fr-FR" b="0" i="0" u="none" strike="noStrike" kern="1200" cap="none" spc="0" normalizeH="0" baseline="0" noProof="0" dirty="0" err="1">
                <a:ln>
                  <a:noFill/>
                </a:ln>
                <a:solidFill>
                  <a:srgbClr val="001A2E"/>
                </a:solidFill>
                <a:effectLst/>
                <a:uLnTx/>
                <a:uFillTx/>
                <a:latin typeface="Tw Cen MT" pitchFamily="34" charset="0"/>
              </a:rPr>
              <a:t>erspectives</a:t>
            </a: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srgbClr val="001A2E"/>
              </a:solidFill>
              <a:effectLst/>
              <a:uLnTx/>
              <a:uFillTx/>
              <a:latin typeface="Tw Cen MT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7E4F755-8E93-4C77-A37B-BBEAC22CAC77}"/>
              </a:ext>
            </a:extLst>
          </p:cNvPr>
          <p:cNvSpPr/>
          <p:nvPr/>
        </p:nvSpPr>
        <p:spPr>
          <a:xfrm>
            <a:off x="1678212" y="3238388"/>
            <a:ext cx="20590405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err="1" smtClean="0">
                <a:solidFill>
                  <a:srgbClr val="001A2E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D’apres</a:t>
            </a:r>
            <a:r>
              <a:rPr lang="en-US" sz="5400" b="1" dirty="0" smtClean="0">
                <a:solidFill>
                  <a:srgbClr val="001A2E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solidFill>
                  <a:srgbClr val="001A2E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L’analyse</a:t>
            </a:r>
            <a:r>
              <a:rPr lang="en-US" sz="5400" b="1" dirty="0" smtClean="0">
                <a:solidFill>
                  <a:srgbClr val="001A2E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des </a:t>
            </a:r>
            <a:r>
              <a:rPr lang="en-US" sz="5400" b="1" dirty="0" err="1" smtClean="0">
                <a:solidFill>
                  <a:srgbClr val="001A2E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donnees</a:t>
            </a:r>
            <a:r>
              <a:rPr lang="en-US" sz="5400" b="1" dirty="0" smtClean="0">
                <a:solidFill>
                  <a:srgbClr val="001A2E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. On </a:t>
            </a:r>
            <a:r>
              <a:rPr lang="en-US" sz="5400" b="1" dirty="0" err="1" smtClean="0">
                <a:solidFill>
                  <a:srgbClr val="001A2E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peut</a:t>
            </a:r>
            <a:r>
              <a:rPr lang="en-US" sz="5400" b="1" dirty="0" smtClean="0">
                <a:solidFill>
                  <a:srgbClr val="001A2E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solidFill>
                  <a:srgbClr val="001A2E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conclure</a:t>
            </a:r>
            <a:r>
              <a:rPr lang="en-US" sz="5400" b="1" dirty="0" smtClean="0">
                <a:solidFill>
                  <a:srgbClr val="001A2E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: </a:t>
            </a:r>
            <a:endParaRPr lang="fr-FR" sz="5400" b="1" dirty="0" smtClean="0">
              <a:solidFill>
                <a:srgbClr val="001A2E"/>
              </a:solidFill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endParaRPr lang="fr-FR" sz="5400" dirty="0" smtClean="0">
              <a:solidFill>
                <a:srgbClr val="001A2E"/>
              </a:solidFill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r>
              <a:rPr lang="en-US" sz="5400" dirty="0" smtClean="0">
                <a:solidFill>
                  <a:srgbClr val="001A2E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La </a:t>
            </a:r>
            <a:r>
              <a:rPr lang="en-US" sz="5400" dirty="0" err="1" smtClean="0">
                <a:solidFill>
                  <a:srgbClr val="001A2E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plupart</a:t>
            </a:r>
            <a:r>
              <a:rPr lang="en-US" sz="5400" dirty="0" smtClean="0">
                <a:solidFill>
                  <a:srgbClr val="001A2E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des accidents </a:t>
            </a:r>
            <a:r>
              <a:rPr lang="en-US" sz="5400" dirty="0" err="1" smtClean="0">
                <a:solidFill>
                  <a:srgbClr val="001A2E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sont</a:t>
            </a:r>
            <a:r>
              <a:rPr lang="en-US" sz="5400" dirty="0" smtClean="0">
                <a:solidFill>
                  <a:srgbClr val="001A2E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solidFill>
                  <a:srgbClr val="001A2E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souvent</a:t>
            </a:r>
            <a:r>
              <a:rPr lang="en-US" sz="5400" dirty="0" smtClean="0">
                <a:solidFill>
                  <a:srgbClr val="001A2E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solidFill>
                  <a:srgbClr val="001A2E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apres</a:t>
            </a:r>
            <a:r>
              <a:rPr lang="en-US" sz="5400" dirty="0" smtClean="0">
                <a:solidFill>
                  <a:srgbClr val="001A2E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21h </a:t>
            </a:r>
            <a:endParaRPr lang="fr-FR" sz="5400" dirty="0" smtClean="0">
              <a:solidFill>
                <a:srgbClr val="001A2E"/>
              </a:solidFill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r>
              <a:rPr lang="fr-FR" sz="5400" dirty="0" smtClean="0">
                <a:solidFill>
                  <a:srgbClr val="001A2E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fr-FR" sz="5400" dirty="0" err="1" smtClean="0">
                <a:solidFill>
                  <a:srgbClr val="001A2E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Wet</a:t>
            </a:r>
            <a:r>
              <a:rPr lang="fr-FR" sz="5400" dirty="0" smtClean="0">
                <a:solidFill>
                  <a:srgbClr val="001A2E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Road</a:t>
            </a:r>
          </a:p>
          <a:p>
            <a:endParaRPr lang="fr-FR" sz="5400" dirty="0" smtClean="0">
              <a:solidFill>
                <a:srgbClr val="001A2E"/>
              </a:solidFill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r>
              <a:rPr lang="fr-FR" sz="5400" dirty="0" smtClean="0">
                <a:solidFill>
                  <a:srgbClr val="001A2E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Dry Road</a:t>
            </a:r>
          </a:p>
          <a:p>
            <a:endParaRPr lang="en-US" sz="5400" dirty="0" smtClean="0">
              <a:solidFill>
                <a:srgbClr val="001A2E"/>
              </a:solidFill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endParaRPr lang="fr-FR" sz="5400" dirty="0" smtClean="0">
              <a:solidFill>
                <a:srgbClr val="001A2E"/>
              </a:solidFill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r>
              <a:rPr lang="fr-FR" sz="5400" dirty="0" smtClean="0">
                <a:solidFill>
                  <a:srgbClr val="001A2E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….</a:t>
            </a:r>
            <a:endParaRPr lang="fr-FR" sz="5400" dirty="0">
              <a:solidFill>
                <a:srgbClr val="001A2E"/>
              </a:solidFill>
              <a:latin typeface="Tw Cen MT" panose="020B0602020104020603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DAF30A9C-14F3-453A-AE38-6C78C3C5C1E3}"/>
              </a:ext>
            </a:extLst>
          </p:cNvPr>
          <p:cNvSpPr/>
          <p:nvPr/>
        </p:nvSpPr>
        <p:spPr>
          <a:xfrm>
            <a:off x="1298094" y="1360654"/>
            <a:ext cx="310854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dirty="0">
                <a:solidFill>
                  <a:srgbClr val="00B1A5"/>
                </a:solidFill>
                <a:latin typeface="Tw Cen MT" pitchFamily="34" charset="0"/>
              </a:rPr>
              <a:t>Conclusion</a:t>
            </a:r>
            <a:endParaRPr lang="fr-FR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AF30A9C-14F3-453A-AE38-6C78C3C5C1E3}"/>
              </a:ext>
            </a:extLst>
          </p:cNvPr>
          <p:cNvSpPr/>
          <p:nvPr/>
        </p:nvSpPr>
        <p:spPr>
          <a:xfrm>
            <a:off x="922049" y="4204881"/>
            <a:ext cx="50847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500" dirty="0">
                <a:solidFill>
                  <a:srgbClr val="00B1A5"/>
                </a:solidFill>
                <a:latin typeface="Tw Cen MT" pitchFamily="34" charset="0"/>
              </a:rPr>
              <a:t>.</a:t>
            </a:r>
            <a:endParaRPr lang="fr-FR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AF30A9C-14F3-453A-AE38-6C78C3C5C1E3}"/>
              </a:ext>
            </a:extLst>
          </p:cNvPr>
          <p:cNvSpPr/>
          <p:nvPr/>
        </p:nvSpPr>
        <p:spPr>
          <a:xfrm>
            <a:off x="916794" y="5776176"/>
            <a:ext cx="50847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500" dirty="0">
                <a:solidFill>
                  <a:srgbClr val="00B1A5"/>
                </a:solidFill>
                <a:latin typeface="Tw Cen MT" pitchFamily="34" charset="0"/>
              </a:rPr>
              <a:t>.</a:t>
            </a:r>
            <a:endParaRPr lang="fr-FR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AF30A9C-14F3-453A-AE38-6C78C3C5C1E3}"/>
              </a:ext>
            </a:extLst>
          </p:cNvPr>
          <p:cNvSpPr/>
          <p:nvPr/>
        </p:nvSpPr>
        <p:spPr>
          <a:xfrm>
            <a:off x="868868" y="7438960"/>
            <a:ext cx="50847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500" dirty="0">
                <a:solidFill>
                  <a:srgbClr val="00B1A5"/>
                </a:solidFill>
                <a:latin typeface="Tw Cen MT" pitchFamily="34" charset="0"/>
              </a:rPr>
              <a:t>.</a:t>
            </a:r>
            <a:endParaRPr lang="fr-FR" sz="320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DAF30A9C-14F3-453A-AE38-6C78C3C5C1E3}"/>
              </a:ext>
            </a:extLst>
          </p:cNvPr>
          <p:cNvSpPr/>
          <p:nvPr/>
        </p:nvSpPr>
        <p:spPr>
          <a:xfrm>
            <a:off x="937815" y="9864696"/>
            <a:ext cx="50847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500" dirty="0">
                <a:solidFill>
                  <a:srgbClr val="00B1A5"/>
                </a:solidFill>
                <a:latin typeface="Tw Cen MT" pitchFamily="34" charset="0"/>
              </a:rPr>
              <a:t>.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93061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ontent Placeholder 14">
            <a:extLst>
              <a:ext uri="{FF2B5EF4-FFF2-40B4-BE49-F238E27FC236}">
                <a16:creationId xmlns="" xmlns:a16="http://schemas.microsoft.com/office/drawing/2014/main" id="{4BA0B7E7-C4F8-4294-A4B4-29234F8C31CE}"/>
              </a:ext>
            </a:extLst>
          </p:cNvPr>
          <p:cNvSpPr txBox="1">
            <a:spLocks/>
          </p:cNvSpPr>
          <p:nvPr/>
        </p:nvSpPr>
        <p:spPr>
          <a:xfrm>
            <a:off x="2368255" y="2445513"/>
            <a:ext cx="10764001" cy="117147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8000" dirty="0">
                <a:solidFill>
                  <a:srgbClr val="001A2E"/>
                </a:solidFill>
                <a:latin typeface="Tw Cen MT" pitchFamily="34" charset="0"/>
              </a:rPr>
              <a:t>Conclusion &amp; Perspectives</a:t>
            </a:r>
            <a:endParaRPr kumimoji="0" lang="fr-FR" sz="8000" b="0" i="0" u="none" strike="noStrike" kern="1200" cap="none" spc="0" normalizeH="0" baseline="0" noProof="0" dirty="0">
              <a:ln>
                <a:noFill/>
              </a:ln>
              <a:solidFill>
                <a:srgbClr val="001A2E"/>
              </a:solidFill>
              <a:effectLst/>
              <a:uLnTx/>
              <a:uFillTx/>
              <a:latin typeface="Tw Cen MT" pitchFamily="34" charset="0"/>
            </a:endParaRPr>
          </a:p>
        </p:txBody>
      </p:sp>
      <p:sp>
        <p:nvSpPr>
          <p:cNvPr id="38" name="Content Placeholder 14">
            <a:extLst>
              <a:ext uri="{FF2B5EF4-FFF2-40B4-BE49-F238E27FC236}">
                <a16:creationId xmlns="" xmlns:a16="http://schemas.microsoft.com/office/drawing/2014/main" id="{2D0FBDC4-37F5-4CAE-8C80-389590A2A905}"/>
              </a:ext>
            </a:extLst>
          </p:cNvPr>
          <p:cNvSpPr txBox="1">
            <a:spLocks/>
          </p:cNvSpPr>
          <p:nvPr/>
        </p:nvSpPr>
        <p:spPr>
          <a:xfrm>
            <a:off x="4125090" y="5440651"/>
            <a:ext cx="10030480" cy="1171472"/>
          </a:xfrm>
          <a:prstGeom prst="rect">
            <a:avLst/>
          </a:prstGeom>
        </p:spPr>
        <p:txBody>
          <a:bodyPr/>
          <a:lstStyle/>
          <a:p>
            <a:pPr marL="857250" marR="0" lvl="0" indent="-8572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6000" dirty="0">
                <a:latin typeface="Tw Cen MT" pitchFamily="34" charset="0"/>
              </a:rPr>
              <a:t>Conclusion</a:t>
            </a:r>
            <a:endParaRPr kumimoji="0" lang="fr-FR" sz="6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w Cen MT" pitchFamily="34" charset="0"/>
            </a:endParaRPr>
          </a:p>
        </p:txBody>
      </p:sp>
      <p:sp>
        <p:nvSpPr>
          <p:cNvPr id="40" name="Content Placeholder 14">
            <a:extLst>
              <a:ext uri="{FF2B5EF4-FFF2-40B4-BE49-F238E27FC236}">
                <a16:creationId xmlns="" xmlns:a16="http://schemas.microsoft.com/office/drawing/2014/main" id="{C585D34C-F650-47BD-87A9-3B951E4B5460}"/>
              </a:ext>
            </a:extLst>
          </p:cNvPr>
          <p:cNvSpPr txBox="1">
            <a:spLocks/>
          </p:cNvSpPr>
          <p:nvPr/>
        </p:nvSpPr>
        <p:spPr>
          <a:xfrm>
            <a:off x="4125086" y="7134809"/>
            <a:ext cx="10030480" cy="1171472"/>
          </a:xfrm>
          <a:prstGeom prst="rect">
            <a:avLst/>
          </a:prstGeom>
        </p:spPr>
        <p:txBody>
          <a:bodyPr/>
          <a:lstStyle/>
          <a:p>
            <a:pPr marL="857250" marR="0" lvl="0" indent="-857250" defTabSz="9144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6000" b="1" dirty="0">
                <a:solidFill>
                  <a:srgbClr val="00B1A5"/>
                </a:solidFill>
                <a:latin typeface="Tw Cen MT" pitchFamily="34" charset="0"/>
              </a:rPr>
              <a:t>Perspectives</a:t>
            </a:r>
          </a:p>
        </p:txBody>
      </p:sp>
      <p:sp>
        <p:nvSpPr>
          <p:cNvPr id="22" name="object 2">
            <a:extLst>
              <a:ext uri="{FF2B5EF4-FFF2-40B4-BE49-F238E27FC236}">
                <a16:creationId xmlns="" xmlns:a16="http://schemas.microsoft.com/office/drawing/2014/main" id="{ABC93391-76A4-4A92-B186-2F45D244CE53}"/>
              </a:ext>
            </a:extLst>
          </p:cNvPr>
          <p:cNvSpPr/>
          <p:nvPr/>
        </p:nvSpPr>
        <p:spPr>
          <a:xfrm>
            <a:off x="21178392" y="286510"/>
            <a:ext cx="2791966" cy="1438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8288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3">
            <a:extLst>
              <a:ext uri="{FF2B5EF4-FFF2-40B4-BE49-F238E27FC236}">
                <a16:creationId xmlns="" xmlns:a16="http://schemas.microsoft.com/office/drawing/2014/main" id="{40DEAA4F-05D6-4CFF-B557-461F366BCE3D}"/>
              </a:ext>
            </a:extLst>
          </p:cNvPr>
          <p:cNvSpPr/>
          <p:nvPr/>
        </p:nvSpPr>
        <p:spPr>
          <a:xfrm>
            <a:off x="14366220" y="-79060"/>
            <a:ext cx="10030480" cy="137950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">
            <a:extLst>
              <a:ext uri="{FF2B5EF4-FFF2-40B4-BE49-F238E27FC236}">
                <a16:creationId xmlns="" xmlns:a16="http://schemas.microsoft.com/office/drawing/2014/main" id="{F0856BCA-DC8F-40DB-A67B-1784591FB00E}"/>
              </a:ext>
            </a:extLst>
          </p:cNvPr>
          <p:cNvSpPr/>
          <p:nvPr/>
        </p:nvSpPr>
        <p:spPr>
          <a:xfrm>
            <a:off x="13726214" y="-304800"/>
            <a:ext cx="5551464" cy="14540067"/>
          </a:xfrm>
          <a:custGeom>
            <a:avLst/>
            <a:gdLst/>
            <a:ahLst/>
            <a:cxnLst/>
            <a:rect l="l" t="t" r="r" b="b"/>
            <a:pathLst>
              <a:path w="2557779" h="6858000">
                <a:moveTo>
                  <a:pt x="133958" y="0"/>
                </a:moveTo>
                <a:lnTo>
                  <a:pt x="5773" y="0"/>
                </a:lnTo>
                <a:lnTo>
                  <a:pt x="0" y="1270"/>
                </a:lnTo>
                <a:lnTo>
                  <a:pt x="2447252" y="6857996"/>
                </a:lnTo>
                <a:lnTo>
                  <a:pt x="2557241" y="6857996"/>
                </a:lnTo>
                <a:lnTo>
                  <a:pt x="133958" y="0"/>
                </a:lnTo>
                <a:close/>
              </a:path>
            </a:pathLst>
          </a:custGeom>
          <a:solidFill>
            <a:srgbClr val="C2B7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52E65D24-BCDF-4074-B39A-9BF794526C4E}"/>
              </a:ext>
            </a:extLst>
          </p:cNvPr>
          <p:cNvSpPr/>
          <p:nvPr/>
        </p:nvSpPr>
        <p:spPr>
          <a:xfrm>
            <a:off x="1031381" y="2445513"/>
            <a:ext cx="1597519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s-ES_tradnl" sz="11500" baseline="30000" dirty="0">
                <a:solidFill>
                  <a:srgbClr val="00B1A5"/>
                </a:solidFill>
                <a:latin typeface="Tw Cen MT" panose="020B0602020104020603" pitchFamily="34" charset="0"/>
                <a:cs typeface="Arial"/>
              </a:rPr>
              <a:t>7</a:t>
            </a:r>
            <a:r>
              <a:rPr lang="es-ES_tradnl" sz="11500" baseline="30000" dirty="0" smtClean="0">
                <a:solidFill>
                  <a:srgbClr val="00B1A5"/>
                </a:solidFill>
                <a:latin typeface="Tw Cen MT" panose="020B0602020104020603" pitchFamily="34" charset="0"/>
                <a:cs typeface="Arial"/>
              </a:rPr>
              <a:t>| </a:t>
            </a:r>
            <a:endParaRPr lang="fr-FR" sz="11500" dirty="0">
              <a:solidFill>
                <a:srgbClr val="00B1A5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4606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pour une image  6">
            <a:extLst>
              <a:ext uri="{FF2B5EF4-FFF2-40B4-BE49-F238E27FC236}">
                <a16:creationId xmlns="" xmlns:a16="http://schemas.microsoft.com/office/drawing/2014/main" id="{F1D46B67-315C-4BBA-9F95-E0DBA6DA58B5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9" r="16069"/>
          <a:stretch>
            <a:fillRect/>
          </a:stretch>
        </p:blipFill>
        <p:spPr>
          <a:xfrm>
            <a:off x="1" y="-142240"/>
            <a:ext cx="12399806" cy="13858239"/>
          </a:xfrm>
        </p:spPr>
      </p:pic>
      <p:sp>
        <p:nvSpPr>
          <p:cNvPr id="32" name="TextBox 31"/>
          <p:cNvSpPr txBox="1"/>
          <p:nvPr/>
        </p:nvSpPr>
        <p:spPr>
          <a:xfrm>
            <a:off x="12045218" y="4224985"/>
            <a:ext cx="11990371" cy="175432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0"/>
            <a:r>
              <a:rPr lang="en-US" sz="5400" dirty="0" smtClean="0">
                <a:solidFill>
                  <a:srgbClr val="001A2E"/>
                </a:solidFill>
                <a:latin typeface="Tw Cen MT" panose="020B0602020104020603" pitchFamily="34" charset="0"/>
                <a:ea typeface="Montserrat Bold" charset="0"/>
                <a:cs typeface="Montserrat Bold" charset="0"/>
              </a:rPr>
              <a:t>Application des </a:t>
            </a:r>
            <a:r>
              <a:rPr lang="en-US" sz="5400" dirty="0" err="1" smtClean="0">
                <a:solidFill>
                  <a:srgbClr val="001A2E"/>
                </a:solidFill>
                <a:latin typeface="Tw Cen MT" panose="020B0602020104020603" pitchFamily="34" charset="0"/>
                <a:ea typeface="Montserrat Bold" charset="0"/>
                <a:cs typeface="Montserrat Bold" charset="0"/>
              </a:rPr>
              <a:t>algorithmes</a:t>
            </a:r>
            <a:r>
              <a:rPr lang="en-US" sz="5400" dirty="0" smtClean="0">
                <a:solidFill>
                  <a:srgbClr val="001A2E"/>
                </a:solidFill>
                <a:latin typeface="Tw Cen MT" panose="020B0602020104020603" pitchFamily="34" charset="0"/>
                <a:ea typeface="Montserrat Bold" charset="0"/>
                <a:cs typeface="Montserrat Bold" charset="0"/>
              </a:rPr>
              <a:t> du Machine Learning.</a:t>
            </a:r>
            <a:endParaRPr lang="en-US" sz="5400" dirty="0">
              <a:solidFill>
                <a:srgbClr val="001A2E"/>
              </a:solidFill>
              <a:latin typeface="Tw Cen MT" panose="020B0602020104020603" pitchFamily="34" charset="0"/>
              <a:ea typeface="Montserrat Bold" charset="0"/>
              <a:cs typeface="Montserrat Bold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0246234" y="3949422"/>
            <a:ext cx="1601804" cy="16018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40" name="Freeform 245"/>
          <p:cNvSpPr>
            <a:spLocks noChangeArrowheads="1"/>
          </p:cNvSpPr>
          <p:nvPr/>
        </p:nvSpPr>
        <p:spPr bwMode="auto">
          <a:xfrm>
            <a:off x="10714948" y="4342359"/>
            <a:ext cx="696089" cy="696091"/>
          </a:xfrm>
          <a:custGeom>
            <a:avLst/>
            <a:gdLst>
              <a:gd name="T0" fmla="*/ 651 w 698"/>
              <a:gd name="T1" fmla="*/ 504 h 698"/>
              <a:gd name="T2" fmla="*/ 46 w 698"/>
              <a:gd name="T3" fmla="*/ 504 h 698"/>
              <a:gd name="T4" fmla="*/ 46 w 698"/>
              <a:gd name="T5" fmla="*/ 67 h 698"/>
              <a:gd name="T6" fmla="*/ 651 w 698"/>
              <a:gd name="T7" fmla="*/ 67 h 698"/>
              <a:gd name="T8" fmla="*/ 651 w 698"/>
              <a:gd name="T9" fmla="*/ 504 h 698"/>
              <a:gd name="T10" fmla="*/ 34 w 698"/>
              <a:gd name="T11" fmla="*/ 26 h 698"/>
              <a:gd name="T12" fmla="*/ 663 w 698"/>
              <a:gd name="T13" fmla="*/ 26 h 698"/>
              <a:gd name="T14" fmla="*/ 663 w 698"/>
              <a:gd name="T15" fmla="*/ 26 h 698"/>
              <a:gd name="T16" fmla="*/ 671 w 698"/>
              <a:gd name="T17" fmla="*/ 34 h 698"/>
              <a:gd name="T18" fmla="*/ 671 w 698"/>
              <a:gd name="T19" fmla="*/ 34 h 698"/>
              <a:gd name="T20" fmla="*/ 663 w 698"/>
              <a:gd name="T21" fmla="*/ 42 h 698"/>
              <a:gd name="T22" fmla="*/ 34 w 698"/>
              <a:gd name="T23" fmla="*/ 42 h 698"/>
              <a:gd name="T24" fmla="*/ 34 w 698"/>
              <a:gd name="T25" fmla="*/ 42 h 698"/>
              <a:gd name="T26" fmla="*/ 25 w 698"/>
              <a:gd name="T27" fmla="*/ 34 h 698"/>
              <a:gd name="T28" fmla="*/ 25 w 698"/>
              <a:gd name="T29" fmla="*/ 34 h 698"/>
              <a:gd name="T30" fmla="*/ 34 w 698"/>
              <a:gd name="T31" fmla="*/ 26 h 698"/>
              <a:gd name="T32" fmla="*/ 663 w 698"/>
              <a:gd name="T33" fmla="*/ 0 h 698"/>
              <a:gd name="T34" fmla="*/ 34 w 698"/>
              <a:gd name="T35" fmla="*/ 0 h 698"/>
              <a:gd name="T36" fmla="*/ 34 w 698"/>
              <a:gd name="T37" fmla="*/ 0 h 698"/>
              <a:gd name="T38" fmla="*/ 0 w 698"/>
              <a:gd name="T39" fmla="*/ 34 h 698"/>
              <a:gd name="T40" fmla="*/ 0 w 698"/>
              <a:gd name="T41" fmla="*/ 34 h 698"/>
              <a:gd name="T42" fmla="*/ 21 w 698"/>
              <a:gd name="T43" fmla="*/ 65 h 698"/>
              <a:gd name="T44" fmla="*/ 21 w 698"/>
              <a:gd name="T45" fmla="*/ 517 h 698"/>
              <a:gd name="T46" fmla="*/ 21 w 698"/>
              <a:gd name="T47" fmla="*/ 517 h 698"/>
              <a:gd name="T48" fmla="*/ 34 w 698"/>
              <a:gd name="T49" fmla="*/ 530 h 698"/>
              <a:gd name="T50" fmla="*/ 336 w 698"/>
              <a:gd name="T51" fmla="*/ 530 h 698"/>
              <a:gd name="T52" fmla="*/ 336 w 698"/>
              <a:gd name="T53" fmla="*/ 592 h 698"/>
              <a:gd name="T54" fmla="*/ 134 w 698"/>
              <a:gd name="T55" fmla="*/ 673 h 698"/>
              <a:gd name="T56" fmla="*/ 134 w 698"/>
              <a:gd name="T57" fmla="*/ 673 h 698"/>
              <a:gd name="T58" fmla="*/ 127 w 698"/>
              <a:gd name="T59" fmla="*/ 689 h 698"/>
              <a:gd name="T60" fmla="*/ 127 w 698"/>
              <a:gd name="T61" fmla="*/ 689 h 698"/>
              <a:gd name="T62" fmla="*/ 139 w 698"/>
              <a:gd name="T63" fmla="*/ 697 h 698"/>
              <a:gd name="T64" fmla="*/ 139 w 698"/>
              <a:gd name="T65" fmla="*/ 697 h 698"/>
              <a:gd name="T66" fmla="*/ 143 w 698"/>
              <a:gd name="T67" fmla="*/ 696 h 698"/>
              <a:gd name="T68" fmla="*/ 349 w 698"/>
              <a:gd name="T69" fmla="*/ 614 h 698"/>
              <a:gd name="T70" fmla="*/ 553 w 698"/>
              <a:gd name="T71" fmla="*/ 696 h 698"/>
              <a:gd name="T72" fmla="*/ 553 w 698"/>
              <a:gd name="T73" fmla="*/ 696 h 698"/>
              <a:gd name="T74" fmla="*/ 558 w 698"/>
              <a:gd name="T75" fmla="*/ 697 h 698"/>
              <a:gd name="T76" fmla="*/ 558 w 698"/>
              <a:gd name="T77" fmla="*/ 697 h 698"/>
              <a:gd name="T78" fmla="*/ 570 w 698"/>
              <a:gd name="T79" fmla="*/ 689 h 698"/>
              <a:gd name="T80" fmla="*/ 570 w 698"/>
              <a:gd name="T81" fmla="*/ 689 h 698"/>
              <a:gd name="T82" fmla="*/ 563 w 698"/>
              <a:gd name="T83" fmla="*/ 673 h 698"/>
              <a:gd name="T84" fmla="*/ 360 w 698"/>
              <a:gd name="T85" fmla="*/ 592 h 698"/>
              <a:gd name="T86" fmla="*/ 360 w 698"/>
              <a:gd name="T87" fmla="*/ 530 h 698"/>
              <a:gd name="T88" fmla="*/ 663 w 698"/>
              <a:gd name="T89" fmla="*/ 530 h 698"/>
              <a:gd name="T90" fmla="*/ 663 w 698"/>
              <a:gd name="T91" fmla="*/ 530 h 698"/>
              <a:gd name="T92" fmla="*/ 676 w 698"/>
              <a:gd name="T93" fmla="*/ 517 h 698"/>
              <a:gd name="T94" fmla="*/ 676 w 698"/>
              <a:gd name="T95" fmla="*/ 65 h 698"/>
              <a:gd name="T96" fmla="*/ 676 w 698"/>
              <a:gd name="T97" fmla="*/ 65 h 698"/>
              <a:gd name="T98" fmla="*/ 697 w 698"/>
              <a:gd name="T99" fmla="*/ 34 h 698"/>
              <a:gd name="T100" fmla="*/ 697 w 698"/>
              <a:gd name="T101" fmla="*/ 34 h 698"/>
              <a:gd name="T102" fmla="*/ 663 w 698"/>
              <a:gd name="T103" fmla="*/ 0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98" h="698">
                <a:moveTo>
                  <a:pt x="651" y="504"/>
                </a:moveTo>
                <a:lnTo>
                  <a:pt x="46" y="504"/>
                </a:lnTo>
                <a:lnTo>
                  <a:pt x="46" y="67"/>
                </a:lnTo>
                <a:lnTo>
                  <a:pt x="651" y="67"/>
                </a:lnTo>
                <a:lnTo>
                  <a:pt x="651" y="504"/>
                </a:lnTo>
                <a:close/>
                <a:moveTo>
                  <a:pt x="34" y="26"/>
                </a:moveTo>
                <a:lnTo>
                  <a:pt x="663" y="26"/>
                </a:lnTo>
                <a:lnTo>
                  <a:pt x="663" y="26"/>
                </a:lnTo>
                <a:cubicBezTo>
                  <a:pt x="668" y="26"/>
                  <a:pt x="671" y="29"/>
                  <a:pt x="671" y="34"/>
                </a:cubicBezTo>
                <a:lnTo>
                  <a:pt x="671" y="34"/>
                </a:lnTo>
                <a:cubicBezTo>
                  <a:pt x="671" y="39"/>
                  <a:pt x="668" y="42"/>
                  <a:pt x="663" y="42"/>
                </a:cubicBezTo>
                <a:lnTo>
                  <a:pt x="34" y="42"/>
                </a:lnTo>
                <a:lnTo>
                  <a:pt x="34" y="42"/>
                </a:lnTo>
                <a:cubicBezTo>
                  <a:pt x="29" y="42"/>
                  <a:pt x="25" y="39"/>
                  <a:pt x="25" y="34"/>
                </a:cubicBezTo>
                <a:lnTo>
                  <a:pt x="25" y="34"/>
                </a:lnTo>
                <a:cubicBezTo>
                  <a:pt x="25" y="29"/>
                  <a:pt x="29" y="26"/>
                  <a:pt x="34" y="26"/>
                </a:cubicBezTo>
                <a:close/>
                <a:moveTo>
                  <a:pt x="663" y="0"/>
                </a:moveTo>
                <a:lnTo>
                  <a:pt x="34" y="0"/>
                </a:lnTo>
                <a:lnTo>
                  <a:pt x="34" y="0"/>
                </a:lnTo>
                <a:cubicBezTo>
                  <a:pt x="15" y="0"/>
                  <a:pt x="0" y="15"/>
                  <a:pt x="0" y="34"/>
                </a:cubicBezTo>
                <a:lnTo>
                  <a:pt x="0" y="34"/>
                </a:lnTo>
                <a:cubicBezTo>
                  <a:pt x="0" y="48"/>
                  <a:pt x="8" y="60"/>
                  <a:pt x="21" y="65"/>
                </a:cubicBezTo>
                <a:lnTo>
                  <a:pt x="21" y="517"/>
                </a:lnTo>
                <a:lnTo>
                  <a:pt x="21" y="517"/>
                </a:lnTo>
                <a:cubicBezTo>
                  <a:pt x="21" y="524"/>
                  <a:pt x="27" y="530"/>
                  <a:pt x="34" y="530"/>
                </a:cubicBezTo>
                <a:lnTo>
                  <a:pt x="336" y="530"/>
                </a:lnTo>
                <a:lnTo>
                  <a:pt x="336" y="592"/>
                </a:lnTo>
                <a:lnTo>
                  <a:pt x="134" y="673"/>
                </a:lnTo>
                <a:lnTo>
                  <a:pt x="134" y="673"/>
                </a:lnTo>
                <a:cubicBezTo>
                  <a:pt x="128" y="675"/>
                  <a:pt x="124" y="683"/>
                  <a:pt x="127" y="689"/>
                </a:cubicBezTo>
                <a:lnTo>
                  <a:pt x="127" y="689"/>
                </a:lnTo>
                <a:cubicBezTo>
                  <a:pt x="129" y="694"/>
                  <a:pt x="134" y="697"/>
                  <a:pt x="139" y="697"/>
                </a:cubicBezTo>
                <a:lnTo>
                  <a:pt x="139" y="697"/>
                </a:lnTo>
                <a:cubicBezTo>
                  <a:pt x="140" y="697"/>
                  <a:pt x="141" y="697"/>
                  <a:pt x="143" y="696"/>
                </a:cubicBezTo>
                <a:lnTo>
                  <a:pt x="349" y="614"/>
                </a:lnTo>
                <a:lnTo>
                  <a:pt x="553" y="696"/>
                </a:lnTo>
                <a:lnTo>
                  <a:pt x="553" y="696"/>
                </a:lnTo>
                <a:cubicBezTo>
                  <a:pt x="555" y="697"/>
                  <a:pt x="557" y="697"/>
                  <a:pt x="558" y="697"/>
                </a:cubicBezTo>
                <a:lnTo>
                  <a:pt x="558" y="697"/>
                </a:lnTo>
                <a:cubicBezTo>
                  <a:pt x="563" y="697"/>
                  <a:pt x="568" y="694"/>
                  <a:pt x="570" y="689"/>
                </a:cubicBezTo>
                <a:lnTo>
                  <a:pt x="570" y="689"/>
                </a:lnTo>
                <a:cubicBezTo>
                  <a:pt x="573" y="683"/>
                  <a:pt x="569" y="675"/>
                  <a:pt x="563" y="673"/>
                </a:cubicBezTo>
                <a:lnTo>
                  <a:pt x="360" y="592"/>
                </a:lnTo>
                <a:lnTo>
                  <a:pt x="360" y="530"/>
                </a:lnTo>
                <a:lnTo>
                  <a:pt x="663" y="530"/>
                </a:lnTo>
                <a:lnTo>
                  <a:pt x="663" y="530"/>
                </a:lnTo>
                <a:cubicBezTo>
                  <a:pt x="670" y="530"/>
                  <a:pt x="676" y="524"/>
                  <a:pt x="676" y="517"/>
                </a:cubicBezTo>
                <a:lnTo>
                  <a:pt x="676" y="65"/>
                </a:lnTo>
                <a:lnTo>
                  <a:pt x="676" y="65"/>
                </a:lnTo>
                <a:cubicBezTo>
                  <a:pt x="688" y="60"/>
                  <a:pt x="697" y="48"/>
                  <a:pt x="697" y="34"/>
                </a:cubicBezTo>
                <a:lnTo>
                  <a:pt x="697" y="34"/>
                </a:lnTo>
                <a:cubicBezTo>
                  <a:pt x="697" y="15"/>
                  <a:pt x="681" y="0"/>
                  <a:pt x="6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197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42" name="TextBox 31">
            <a:extLst>
              <a:ext uri="{FF2B5EF4-FFF2-40B4-BE49-F238E27FC236}">
                <a16:creationId xmlns="" xmlns:a16="http://schemas.microsoft.com/office/drawing/2014/main" id="{1A26566B-9534-4E0C-A9A7-49538962D3EF}"/>
              </a:ext>
            </a:extLst>
          </p:cNvPr>
          <p:cNvSpPr txBox="1"/>
          <p:nvPr/>
        </p:nvSpPr>
        <p:spPr>
          <a:xfrm>
            <a:off x="10402284" y="11055144"/>
            <a:ext cx="13195294" cy="9233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5400" dirty="0" err="1" smtClean="0">
                <a:solidFill>
                  <a:srgbClr val="000C28"/>
                </a:solidFill>
                <a:latin typeface="Tw Cen MT" panose="020B0602020104020603" pitchFamily="34" charset="0"/>
                <a:ea typeface="Montserrat Bold" charset="0"/>
                <a:cs typeface="Montserrat Bold" charset="0"/>
              </a:rPr>
              <a:t>Ajouter</a:t>
            </a:r>
            <a:r>
              <a:rPr lang="en-US" sz="5400" dirty="0" smtClean="0">
                <a:solidFill>
                  <a:srgbClr val="000C28"/>
                </a:solidFill>
                <a:latin typeface="Tw Cen MT" panose="020B0602020104020603" pitchFamily="34" charset="0"/>
                <a:ea typeface="Montserrat Bold" charset="0"/>
                <a:cs typeface="Montserrat Bold" charset="0"/>
              </a:rPr>
              <a:t> des </a:t>
            </a:r>
            <a:r>
              <a:rPr lang="en-US" sz="5400" dirty="0" err="1" smtClean="0">
                <a:solidFill>
                  <a:srgbClr val="000C28"/>
                </a:solidFill>
                <a:latin typeface="Tw Cen MT" panose="020B0602020104020603" pitchFamily="34" charset="0"/>
                <a:ea typeface="Montserrat Bold" charset="0"/>
                <a:cs typeface="Montserrat Bold" charset="0"/>
              </a:rPr>
              <a:t>nouvels</a:t>
            </a:r>
            <a:r>
              <a:rPr lang="en-US" sz="5400" dirty="0" smtClean="0">
                <a:solidFill>
                  <a:srgbClr val="000C28"/>
                </a:solidFill>
                <a:latin typeface="Tw Cen MT" panose="020B0602020104020603" pitchFamily="34" charset="0"/>
                <a:ea typeface="Montserrat Bold" charset="0"/>
                <a:cs typeface="Montserrat Bold" charset="0"/>
              </a:rPr>
              <a:t> axes à </a:t>
            </a:r>
            <a:r>
              <a:rPr lang="en-US" sz="5400" dirty="0" err="1" smtClean="0">
                <a:solidFill>
                  <a:srgbClr val="000C28"/>
                </a:solidFill>
                <a:latin typeface="Tw Cen MT" panose="020B0602020104020603" pitchFamily="34" charset="0"/>
                <a:ea typeface="Montserrat Bold" charset="0"/>
                <a:cs typeface="Montserrat Bold" charset="0"/>
              </a:rPr>
              <a:t>traiter</a:t>
            </a:r>
            <a:r>
              <a:rPr lang="en-US" sz="5400" dirty="0" smtClean="0">
                <a:solidFill>
                  <a:srgbClr val="000C28"/>
                </a:solidFill>
                <a:latin typeface="Tw Cen MT" panose="020B0602020104020603" pitchFamily="34" charset="0"/>
                <a:ea typeface="Montserrat Bold" charset="0"/>
                <a:cs typeface="Montserrat Bold" charset="0"/>
              </a:rPr>
              <a:t>.</a:t>
            </a:r>
            <a:endParaRPr lang="en-US" sz="5400" dirty="0">
              <a:solidFill>
                <a:srgbClr val="000C28"/>
              </a:solidFill>
              <a:latin typeface="Tw Cen MT" panose="020B0602020104020603" pitchFamily="34" charset="0"/>
              <a:ea typeface="Montserrat Bold" charset="0"/>
              <a:cs typeface="Montserrat Bold" charset="0"/>
            </a:endParaRPr>
          </a:p>
        </p:txBody>
      </p:sp>
      <p:sp>
        <p:nvSpPr>
          <p:cNvPr id="43" name="Oval 49">
            <a:extLst>
              <a:ext uri="{FF2B5EF4-FFF2-40B4-BE49-F238E27FC236}">
                <a16:creationId xmlns="" xmlns:a16="http://schemas.microsoft.com/office/drawing/2014/main" id="{0C7230CE-2901-4538-8840-D1026FC4C30F}"/>
              </a:ext>
            </a:extLst>
          </p:cNvPr>
          <p:cNvSpPr/>
          <p:nvPr/>
        </p:nvSpPr>
        <p:spPr>
          <a:xfrm>
            <a:off x="8469417" y="10685397"/>
            <a:ext cx="1601804" cy="160180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grpSp>
        <p:nvGrpSpPr>
          <p:cNvPr id="55" name="Group 38">
            <a:extLst>
              <a:ext uri="{FF2B5EF4-FFF2-40B4-BE49-F238E27FC236}">
                <a16:creationId xmlns="" xmlns:a16="http://schemas.microsoft.com/office/drawing/2014/main" id="{03711A08-F22F-4948-8AEC-0A7604DB943A}"/>
              </a:ext>
            </a:extLst>
          </p:cNvPr>
          <p:cNvGrpSpPr/>
          <p:nvPr/>
        </p:nvGrpSpPr>
        <p:grpSpPr>
          <a:xfrm>
            <a:off x="8938309" y="11123602"/>
            <a:ext cx="696091" cy="696091"/>
            <a:chOff x="3679873" y="4598241"/>
            <a:chExt cx="250825" cy="250825"/>
          </a:xfrm>
          <a:solidFill>
            <a:schemeClr val="bg1"/>
          </a:solidFill>
        </p:grpSpPr>
        <p:sp>
          <p:nvSpPr>
            <p:cNvPr id="57" name="Freeform 245">
              <a:extLst>
                <a:ext uri="{FF2B5EF4-FFF2-40B4-BE49-F238E27FC236}">
                  <a16:creationId xmlns="" xmlns:a16="http://schemas.microsoft.com/office/drawing/2014/main" id="{527CEDA6-6B3A-470B-BA9D-2EF551E70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9873" y="4598241"/>
              <a:ext cx="250825" cy="250825"/>
            </a:xfrm>
            <a:custGeom>
              <a:avLst/>
              <a:gdLst>
                <a:gd name="T0" fmla="*/ 651 w 698"/>
                <a:gd name="T1" fmla="*/ 504 h 698"/>
                <a:gd name="T2" fmla="*/ 46 w 698"/>
                <a:gd name="T3" fmla="*/ 504 h 698"/>
                <a:gd name="T4" fmla="*/ 46 w 698"/>
                <a:gd name="T5" fmla="*/ 67 h 698"/>
                <a:gd name="T6" fmla="*/ 651 w 698"/>
                <a:gd name="T7" fmla="*/ 67 h 698"/>
                <a:gd name="T8" fmla="*/ 651 w 698"/>
                <a:gd name="T9" fmla="*/ 504 h 698"/>
                <a:gd name="T10" fmla="*/ 34 w 698"/>
                <a:gd name="T11" fmla="*/ 26 h 698"/>
                <a:gd name="T12" fmla="*/ 663 w 698"/>
                <a:gd name="T13" fmla="*/ 26 h 698"/>
                <a:gd name="T14" fmla="*/ 663 w 698"/>
                <a:gd name="T15" fmla="*/ 26 h 698"/>
                <a:gd name="T16" fmla="*/ 671 w 698"/>
                <a:gd name="T17" fmla="*/ 34 h 698"/>
                <a:gd name="T18" fmla="*/ 671 w 698"/>
                <a:gd name="T19" fmla="*/ 34 h 698"/>
                <a:gd name="T20" fmla="*/ 663 w 698"/>
                <a:gd name="T21" fmla="*/ 42 h 698"/>
                <a:gd name="T22" fmla="*/ 34 w 698"/>
                <a:gd name="T23" fmla="*/ 42 h 698"/>
                <a:gd name="T24" fmla="*/ 34 w 698"/>
                <a:gd name="T25" fmla="*/ 42 h 698"/>
                <a:gd name="T26" fmla="*/ 25 w 698"/>
                <a:gd name="T27" fmla="*/ 34 h 698"/>
                <a:gd name="T28" fmla="*/ 25 w 698"/>
                <a:gd name="T29" fmla="*/ 34 h 698"/>
                <a:gd name="T30" fmla="*/ 34 w 698"/>
                <a:gd name="T31" fmla="*/ 26 h 698"/>
                <a:gd name="T32" fmla="*/ 663 w 698"/>
                <a:gd name="T33" fmla="*/ 0 h 698"/>
                <a:gd name="T34" fmla="*/ 34 w 698"/>
                <a:gd name="T35" fmla="*/ 0 h 698"/>
                <a:gd name="T36" fmla="*/ 34 w 698"/>
                <a:gd name="T37" fmla="*/ 0 h 698"/>
                <a:gd name="T38" fmla="*/ 0 w 698"/>
                <a:gd name="T39" fmla="*/ 34 h 698"/>
                <a:gd name="T40" fmla="*/ 0 w 698"/>
                <a:gd name="T41" fmla="*/ 34 h 698"/>
                <a:gd name="T42" fmla="*/ 21 w 698"/>
                <a:gd name="T43" fmla="*/ 65 h 698"/>
                <a:gd name="T44" fmla="*/ 21 w 698"/>
                <a:gd name="T45" fmla="*/ 517 h 698"/>
                <a:gd name="T46" fmla="*/ 21 w 698"/>
                <a:gd name="T47" fmla="*/ 517 h 698"/>
                <a:gd name="T48" fmla="*/ 34 w 698"/>
                <a:gd name="T49" fmla="*/ 530 h 698"/>
                <a:gd name="T50" fmla="*/ 336 w 698"/>
                <a:gd name="T51" fmla="*/ 530 h 698"/>
                <a:gd name="T52" fmla="*/ 336 w 698"/>
                <a:gd name="T53" fmla="*/ 592 h 698"/>
                <a:gd name="T54" fmla="*/ 134 w 698"/>
                <a:gd name="T55" fmla="*/ 673 h 698"/>
                <a:gd name="T56" fmla="*/ 134 w 698"/>
                <a:gd name="T57" fmla="*/ 673 h 698"/>
                <a:gd name="T58" fmla="*/ 127 w 698"/>
                <a:gd name="T59" fmla="*/ 689 h 698"/>
                <a:gd name="T60" fmla="*/ 127 w 698"/>
                <a:gd name="T61" fmla="*/ 689 h 698"/>
                <a:gd name="T62" fmla="*/ 139 w 698"/>
                <a:gd name="T63" fmla="*/ 697 h 698"/>
                <a:gd name="T64" fmla="*/ 139 w 698"/>
                <a:gd name="T65" fmla="*/ 697 h 698"/>
                <a:gd name="T66" fmla="*/ 143 w 698"/>
                <a:gd name="T67" fmla="*/ 696 h 698"/>
                <a:gd name="T68" fmla="*/ 349 w 698"/>
                <a:gd name="T69" fmla="*/ 614 h 698"/>
                <a:gd name="T70" fmla="*/ 553 w 698"/>
                <a:gd name="T71" fmla="*/ 696 h 698"/>
                <a:gd name="T72" fmla="*/ 553 w 698"/>
                <a:gd name="T73" fmla="*/ 696 h 698"/>
                <a:gd name="T74" fmla="*/ 558 w 698"/>
                <a:gd name="T75" fmla="*/ 697 h 698"/>
                <a:gd name="T76" fmla="*/ 558 w 698"/>
                <a:gd name="T77" fmla="*/ 697 h 698"/>
                <a:gd name="T78" fmla="*/ 570 w 698"/>
                <a:gd name="T79" fmla="*/ 689 h 698"/>
                <a:gd name="T80" fmla="*/ 570 w 698"/>
                <a:gd name="T81" fmla="*/ 689 h 698"/>
                <a:gd name="T82" fmla="*/ 563 w 698"/>
                <a:gd name="T83" fmla="*/ 673 h 698"/>
                <a:gd name="T84" fmla="*/ 360 w 698"/>
                <a:gd name="T85" fmla="*/ 592 h 698"/>
                <a:gd name="T86" fmla="*/ 360 w 698"/>
                <a:gd name="T87" fmla="*/ 530 h 698"/>
                <a:gd name="T88" fmla="*/ 663 w 698"/>
                <a:gd name="T89" fmla="*/ 530 h 698"/>
                <a:gd name="T90" fmla="*/ 663 w 698"/>
                <a:gd name="T91" fmla="*/ 530 h 698"/>
                <a:gd name="T92" fmla="*/ 676 w 698"/>
                <a:gd name="T93" fmla="*/ 517 h 698"/>
                <a:gd name="T94" fmla="*/ 676 w 698"/>
                <a:gd name="T95" fmla="*/ 65 h 698"/>
                <a:gd name="T96" fmla="*/ 676 w 698"/>
                <a:gd name="T97" fmla="*/ 65 h 698"/>
                <a:gd name="T98" fmla="*/ 697 w 698"/>
                <a:gd name="T99" fmla="*/ 34 h 698"/>
                <a:gd name="T100" fmla="*/ 697 w 698"/>
                <a:gd name="T101" fmla="*/ 34 h 698"/>
                <a:gd name="T102" fmla="*/ 663 w 698"/>
                <a:gd name="T103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98" h="698">
                  <a:moveTo>
                    <a:pt x="651" y="504"/>
                  </a:moveTo>
                  <a:lnTo>
                    <a:pt x="46" y="504"/>
                  </a:lnTo>
                  <a:lnTo>
                    <a:pt x="46" y="67"/>
                  </a:lnTo>
                  <a:lnTo>
                    <a:pt x="651" y="67"/>
                  </a:lnTo>
                  <a:lnTo>
                    <a:pt x="651" y="504"/>
                  </a:lnTo>
                  <a:close/>
                  <a:moveTo>
                    <a:pt x="34" y="26"/>
                  </a:moveTo>
                  <a:lnTo>
                    <a:pt x="663" y="26"/>
                  </a:lnTo>
                  <a:lnTo>
                    <a:pt x="663" y="26"/>
                  </a:lnTo>
                  <a:cubicBezTo>
                    <a:pt x="668" y="26"/>
                    <a:pt x="671" y="29"/>
                    <a:pt x="671" y="34"/>
                  </a:cubicBezTo>
                  <a:lnTo>
                    <a:pt x="671" y="34"/>
                  </a:lnTo>
                  <a:cubicBezTo>
                    <a:pt x="671" y="39"/>
                    <a:pt x="668" y="42"/>
                    <a:pt x="663" y="42"/>
                  </a:cubicBezTo>
                  <a:lnTo>
                    <a:pt x="34" y="42"/>
                  </a:lnTo>
                  <a:lnTo>
                    <a:pt x="34" y="42"/>
                  </a:lnTo>
                  <a:cubicBezTo>
                    <a:pt x="29" y="42"/>
                    <a:pt x="25" y="39"/>
                    <a:pt x="25" y="34"/>
                  </a:cubicBezTo>
                  <a:lnTo>
                    <a:pt x="25" y="34"/>
                  </a:lnTo>
                  <a:cubicBezTo>
                    <a:pt x="25" y="29"/>
                    <a:pt x="29" y="26"/>
                    <a:pt x="34" y="26"/>
                  </a:cubicBezTo>
                  <a:close/>
                  <a:moveTo>
                    <a:pt x="663" y="0"/>
                  </a:moveTo>
                  <a:lnTo>
                    <a:pt x="34" y="0"/>
                  </a:lnTo>
                  <a:lnTo>
                    <a:pt x="34" y="0"/>
                  </a:lnTo>
                  <a:cubicBezTo>
                    <a:pt x="15" y="0"/>
                    <a:pt x="0" y="15"/>
                    <a:pt x="0" y="34"/>
                  </a:cubicBezTo>
                  <a:lnTo>
                    <a:pt x="0" y="34"/>
                  </a:lnTo>
                  <a:cubicBezTo>
                    <a:pt x="0" y="48"/>
                    <a:pt x="8" y="60"/>
                    <a:pt x="21" y="65"/>
                  </a:cubicBezTo>
                  <a:lnTo>
                    <a:pt x="21" y="517"/>
                  </a:lnTo>
                  <a:lnTo>
                    <a:pt x="21" y="517"/>
                  </a:lnTo>
                  <a:cubicBezTo>
                    <a:pt x="21" y="524"/>
                    <a:pt x="27" y="530"/>
                    <a:pt x="34" y="530"/>
                  </a:cubicBezTo>
                  <a:lnTo>
                    <a:pt x="336" y="530"/>
                  </a:lnTo>
                  <a:lnTo>
                    <a:pt x="336" y="592"/>
                  </a:lnTo>
                  <a:lnTo>
                    <a:pt x="134" y="673"/>
                  </a:lnTo>
                  <a:lnTo>
                    <a:pt x="134" y="673"/>
                  </a:lnTo>
                  <a:cubicBezTo>
                    <a:pt x="128" y="675"/>
                    <a:pt x="124" y="683"/>
                    <a:pt x="127" y="689"/>
                  </a:cubicBezTo>
                  <a:lnTo>
                    <a:pt x="127" y="689"/>
                  </a:lnTo>
                  <a:cubicBezTo>
                    <a:pt x="129" y="694"/>
                    <a:pt x="134" y="697"/>
                    <a:pt x="139" y="697"/>
                  </a:cubicBezTo>
                  <a:lnTo>
                    <a:pt x="139" y="697"/>
                  </a:lnTo>
                  <a:cubicBezTo>
                    <a:pt x="140" y="697"/>
                    <a:pt x="141" y="697"/>
                    <a:pt x="143" y="696"/>
                  </a:cubicBezTo>
                  <a:lnTo>
                    <a:pt x="349" y="614"/>
                  </a:lnTo>
                  <a:lnTo>
                    <a:pt x="553" y="696"/>
                  </a:lnTo>
                  <a:lnTo>
                    <a:pt x="553" y="696"/>
                  </a:lnTo>
                  <a:cubicBezTo>
                    <a:pt x="555" y="697"/>
                    <a:pt x="557" y="697"/>
                    <a:pt x="558" y="697"/>
                  </a:cubicBezTo>
                  <a:lnTo>
                    <a:pt x="558" y="697"/>
                  </a:lnTo>
                  <a:cubicBezTo>
                    <a:pt x="563" y="697"/>
                    <a:pt x="568" y="694"/>
                    <a:pt x="570" y="689"/>
                  </a:cubicBezTo>
                  <a:lnTo>
                    <a:pt x="570" y="689"/>
                  </a:lnTo>
                  <a:cubicBezTo>
                    <a:pt x="573" y="683"/>
                    <a:pt x="569" y="675"/>
                    <a:pt x="563" y="673"/>
                  </a:cubicBezTo>
                  <a:lnTo>
                    <a:pt x="360" y="592"/>
                  </a:lnTo>
                  <a:lnTo>
                    <a:pt x="360" y="530"/>
                  </a:lnTo>
                  <a:lnTo>
                    <a:pt x="663" y="530"/>
                  </a:lnTo>
                  <a:lnTo>
                    <a:pt x="663" y="530"/>
                  </a:lnTo>
                  <a:cubicBezTo>
                    <a:pt x="670" y="530"/>
                    <a:pt x="676" y="524"/>
                    <a:pt x="676" y="517"/>
                  </a:cubicBezTo>
                  <a:lnTo>
                    <a:pt x="676" y="65"/>
                  </a:lnTo>
                  <a:lnTo>
                    <a:pt x="676" y="65"/>
                  </a:lnTo>
                  <a:cubicBezTo>
                    <a:pt x="688" y="60"/>
                    <a:pt x="697" y="48"/>
                    <a:pt x="697" y="34"/>
                  </a:cubicBezTo>
                  <a:lnTo>
                    <a:pt x="697" y="34"/>
                  </a:lnTo>
                  <a:cubicBezTo>
                    <a:pt x="697" y="15"/>
                    <a:pt x="681" y="0"/>
                    <a:pt x="66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 dirty="0">
                <a:latin typeface="Tw Cen MT" panose="020B0602020104020603" pitchFamily="34" charset="0"/>
              </a:endParaRPr>
            </a:p>
          </p:txBody>
        </p:sp>
        <p:sp>
          <p:nvSpPr>
            <p:cNvPr id="58" name="Freeform 246">
              <a:extLst>
                <a:ext uri="{FF2B5EF4-FFF2-40B4-BE49-F238E27FC236}">
                  <a16:creationId xmlns="" xmlns:a16="http://schemas.microsoft.com/office/drawing/2014/main" id="{34AFCC8D-4CC7-418C-9E79-950A7FC92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6182" y="4632325"/>
              <a:ext cx="100012" cy="100012"/>
            </a:xfrm>
            <a:custGeom>
              <a:avLst/>
              <a:gdLst>
                <a:gd name="T0" fmla="*/ 126 w 278"/>
                <a:gd name="T1" fmla="*/ 27 h 278"/>
                <a:gd name="T2" fmla="*/ 126 w 278"/>
                <a:gd name="T3" fmla="*/ 152 h 278"/>
                <a:gd name="T4" fmla="*/ 250 w 278"/>
                <a:gd name="T5" fmla="*/ 152 h 278"/>
                <a:gd name="T6" fmla="*/ 250 w 278"/>
                <a:gd name="T7" fmla="*/ 152 h 278"/>
                <a:gd name="T8" fmla="*/ 138 w 278"/>
                <a:gd name="T9" fmla="*/ 252 h 278"/>
                <a:gd name="T10" fmla="*/ 138 w 278"/>
                <a:gd name="T11" fmla="*/ 252 h 278"/>
                <a:gd name="T12" fmla="*/ 25 w 278"/>
                <a:gd name="T13" fmla="*/ 139 h 278"/>
                <a:gd name="T14" fmla="*/ 25 w 278"/>
                <a:gd name="T15" fmla="*/ 139 h 278"/>
                <a:gd name="T16" fmla="*/ 126 w 278"/>
                <a:gd name="T17" fmla="*/ 27 h 278"/>
                <a:gd name="T18" fmla="*/ 250 w 278"/>
                <a:gd name="T19" fmla="*/ 126 h 278"/>
                <a:gd name="T20" fmla="*/ 150 w 278"/>
                <a:gd name="T21" fmla="*/ 126 h 278"/>
                <a:gd name="T22" fmla="*/ 150 w 278"/>
                <a:gd name="T23" fmla="*/ 27 h 278"/>
                <a:gd name="T24" fmla="*/ 150 w 278"/>
                <a:gd name="T25" fmla="*/ 27 h 278"/>
                <a:gd name="T26" fmla="*/ 250 w 278"/>
                <a:gd name="T27" fmla="*/ 126 h 278"/>
                <a:gd name="T28" fmla="*/ 138 w 278"/>
                <a:gd name="T29" fmla="*/ 277 h 278"/>
                <a:gd name="T30" fmla="*/ 138 w 278"/>
                <a:gd name="T31" fmla="*/ 277 h 278"/>
                <a:gd name="T32" fmla="*/ 277 w 278"/>
                <a:gd name="T33" fmla="*/ 139 h 278"/>
                <a:gd name="T34" fmla="*/ 277 w 278"/>
                <a:gd name="T35" fmla="*/ 139 h 278"/>
                <a:gd name="T36" fmla="*/ 138 w 278"/>
                <a:gd name="T37" fmla="*/ 0 h 278"/>
                <a:gd name="T38" fmla="*/ 138 w 278"/>
                <a:gd name="T39" fmla="*/ 0 h 278"/>
                <a:gd name="T40" fmla="*/ 0 w 278"/>
                <a:gd name="T41" fmla="*/ 139 h 278"/>
                <a:gd name="T42" fmla="*/ 0 w 278"/>
                <a:gd name="T43" fmla="*/ 139 h 278"/>
                <a:gd name="T44" fmla="*/ 138 w 278"/>
                <a:gd name="T45" fmla="*/ 277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8" h="278">
                  <a:moveTo>
                    <a:pt x="126" y="27"/>
                  </a:moveTo>
                  <a:lnTo>
                    <a:pt x="126" y="152"/>
                  </a:lnTo>
                  <a:lnTo>
                    <a:pt x="250" y="152"/>
                  </a:lnTo>
                  <a:lnTo>
                    <a:pt x="250" y="152"/>
                  </a:lnTo>
                  <a:cubicBezTo>
                    <a:pt x="244" y="208"/>
                    <a:pt x="197" y="252"/>
                    <a:pt x="138" y="252"/>
                  </a:cubicBezTo>
                  <a:lnTo>
                    <a:pt x="138" y="252"/>
                  </a:lnTo>
                  <a:cubicBezTo>
                    <a:pt x="76" y="252"/>
                    <a:pt x="25" y="202"/>
                    <a:pt x="25" y="139"/>
                  </a:cubicBezTo>
                  <a:lnTo>
                    <a:pt x="25" y="139"/>
                  </a:lnTo>
                  <a:cubicBezTo>
                    <a:pt x="25" y="80"/>
                    <a:pt x="70" y="33"/>
                    <a:pt x="126" y="27"/>
                  </a:cubicBezTo>
                  <a:close/>
                  <a:moveTo>
                    <a:pt x="250" y="126"/>
                  </a:moveTo>
                  <a:lnTo>
                    <a:pt x="150" y="126"/>
                  </a:lnTo>
                  <a:lnTo>
                    <a:pt x="150" y="27"/>
                  </a:lnTo>
                  <a:lnTo>
                    <a:pt x="150" y="27"/>
                  </a:lnTo>
                  <a:cubicBezTo>
                    <a:pt x="204" y="33"/>
                    <a:pt x="244" y="74"/>
                    <a:pt x="250" y="126"/>
                  </a:cubicBezTo>
                  <a:close/>
                  <a:moveTo>
                    <a:pt x="138" y="277"/>
                  </a:moveTo>
                  <a:lnTo>
                    <a:pt x="138" y="277"/>
                  </a:lnTo>
                  <a:cubicBezTo>
                    <a:pt x="215" y="277"/>
                    <a:pt x="277" y="216"/>
                    <a:pt x="277" y="139"/>
                  </a:cubicBezTo>
                  <a:lnTo>
                    <a:pt x="277" y="139"/>
                  </a:lnTo>
                  <a:cubicBezTo>
                    <a:pt x="277" y="63"/>
                    <a:pt x="215" y="0"/>
                    <a:pt x="138" y="0"/>
                  </a:cubicBezTo>
                  <a:lnTo>
                    <a:pt x="138" y="0"/>
                  </a:lnTo>
                  <a:cubicBezTo>
                    <a:pt x="62" y="0"/>
                    <a:pt x="0" y="63"/>
                    <a:pt x="0" y="139"/>
                  </a:cubicBezTo>
                  <a:lnTo>
                    <a:pt x="0" y="139"/>
                  </a:lnTo>
                  <a:cubicBezTo>
                    <a:pt x="0" y="216"/>
                    <a:pt x="62" y="277"/>
                    <a:pt x="138" y="27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 dirty="0">
                <a:latin typeface="Tw Cen MT" panose="020B0602020104020603" pitchFamily="34" charset="0"/>
              </a:endParaRPr>
            </a:p>
          </p:txBody>
        </p:sp>
      </p:grpSp>
      <p:sp>
        <p:nvSpPr>
          <p:cNvPr id="62" name="object 4">
            <a:extLst>
              <a:ext uri="{FF2B5EF4-FFF2-40B4-BE49-F238E27FC236}">
                <a16:creationId xmlns="" xmlns:a16="http://schemas.microsoft.com/office/drawing/2014/main" id="{FCB04128-002E-4EB6-8CBB-DE5157D33966}"/>
              </a:ext>
            </a:extLst>
          </p:cNvPr>
          <p:cNvSpPr/>
          <p:nvPr/>
        </p:nvSpPr>
        <p:spPr>
          <a:xfrm>
            <a:off x="12884675" y="444129"/>
            <a:ext cx="73660" cy="1658620"/>
          </a:xfrm>
          <a:custGeom>
            <a:avLst/>
            <a:gdLst/>
            <a:ahLst/>
            <a:cxnLst/>
            <a:rect l="l" t="t" r="r" b="b"/>
            <a:pathLst>
              <a:path w="36830" h="829310">
                <a:moveTo>
                  <a:pt x="0" y="829055"/>
                </a:moveTo>
                <a:lnTo>
                  <a:pt x="36575" y="829055"/>
                </a:lnTo>
                <a:lnTo>
                  <a:pt x="36575" y="0"/>
                </a:lnTo>
                <a:lnTo>
                  <a:pt x="0" y="0"/>
                </a:lnTo>
                <a:lnTo>
                  <a:pt x="0" y="829055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defTabSz="1828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4" name="Titre 16">
            <a:extLst>
              <a:ext uri="{FF2B5EF4-FFF2-40B4-BE49-F238E27FC236}">
                <a16:creationId xmlns="" xmlns:a16="http://schemas.microsoft.com/office/drawing/2014/main" id="{690E5313-AE87-453E-B287-FF3BB8808763}"/>
              </a:ext>
            </a:extLst>
          </p:cNvPr>
          <p:cNvSpPr txBox="1">
            <a:spLocks/>
          </p:cNvSpPr>
          <p:nvPr/>
        </p:nvSpPr>
        <p:spPr>
          <a:xfrm>
            <a:off x="13325527" y="436576"/>
            <a:ext cx="17279314" cy="861774"/>
          </a:xfrm>
          <a:prstGeom prst="rect">
            <a:avLst/>
          </a:prstGeom>
        </p:spPr>
        <p:txBody>
          <a:bodyPr/>
          <a:lstStyle>
            <a:lvl1pPr algn="l" defTabSz="18284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i="0" kern="1200">
                <a:solidFill>
                  <a:schemeClr val="tx1"/>
                </a:solidFill>
                <a:latin typeface="Open Sans Regular" charset="0"/>
                <a:ea typeface="Open Sans Regular" charset="0"/>
                <a:cs typeface="Open Sans Regular" charset="0"/>
              </a:defRPr>
            </a:lvl1pPr>
          </a:lstStyle>
          <a:p>
            <a:r>
              <a:rPr lang="fr-FR" dirty="0">
                <a:solidFill>
                  <a:srgbClr val="00B1A5"/>
                </a:solidFill>
                <a:latin typeface="Tw Cen MT" pitchFamily="34" charset="0"/>
              </a:rPr>
              <a:t>Conclusion &amp; </a:t>
            </a:r>
            <a:r>
              <a:rPr lang="fr-FR" dirty="0">
                <a:solidFill>
                  <a:srgbClr val="001A2E"/>
                </a:solidFill>
                <a:latin typeface="Tw Cen MT" pitchFamily="34" charset="0"/>
              </a:rPr>
              <a:t>Perspectives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4F4A02A7-FBB6-4E9C-A893-68EFBBD05721}"/>
              </a:ext>
            </a:extLst>
          </p:cNvPr>
          <p:cNvSpPr/>
          <p:nvPr/>
        </p:nvSpPr>
        <p:spPr>
          <a:xfrm>
            <a:off x="13325527" y="1171558"/>
            <a:ext cx="367440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5400" kern="0" dirty="0">
                <a:solidFill>
                  <a:srgbClr val="00B1A5"/>
                </a:solidFill>
                <a:latin typeface="Tw Cen MT" pitchFamily="34" charset="0"/>
              </a:rPr>
              <a:t>Perspectives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7005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4">
            <a:extLst>
              <a:ext uri="{FF2B5EF4-FFF2-40B4-BE49-F238E27FC236}">
                <a16:creationId xmlns="" xmlns:a16="http://schemas.microsoft.com/office/drawing/2014/main" id="{D6D23168-C579-4EA7-8B30-F544797F99B2}"/>
              </a:ext>
            </a:extLst>
          </p:cNvPr>
          <p:cNvSpPr/>
          <p:nvPr/>
        </p:nvSpPr>
        <p:spPr>
          <a:xfrm>
            <a:off x="14058900" y="4"/>
            <a:ext cx="10318750" cy="137731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itre 16">
            <a:extLst>
              <a:ext uri="{FF2B5EF4-FFF2-40B4-BE49-F238E27FC236}">
                <a16:creationId xmlns="" xmlns:a16="http://schemas.microsoft.com/office/drawing/2014/main" id="{663EFC3E-AD76-417E-A01A-292FF68D381A}"/>
              </a:ext>
            </a:extLst>
          </p:cNvPr>
          <p:cNvSpPr txBox="1">
            <a:spLocks/>
          </p:cNvSpPr>
          <p:nvPr/>
        </p:nvSpPr>
        <p:spPr>
          <a:xfrm>
            <a:off x="3283232" y="6838950"/>
            <a:ext cx="17279314" cy="861774"/>
          </a:xfrm>
          <a:prstGeom prst="rect">
            <a:avLst/>
          </a:prstGeom>
        </p:spPr>
        <p:txBody>
          <a:bodyPr/>
          <a:lstStyle>
            <a:lvl1pPr algn="l" defTabSz="18284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i="0" kern="1200">
                <a:solidFill>
                  <a:schemeClr val="tx1"/>
                </a:solidFill>
                <a:latin typeface="Open Sans Regular" charset="0"/>
                <a:ea typeface="Open Sans Regular" charset="0"/>
                <a:cs typeface="Open Sans Regular" charset="0"/>
              </a:defRPr>
            </a:lvl1pPr>
          </a:lstStyle>
          <a:p>
            <a:r>
              <a:rPr lang="fr-FR">
                <a:solidFill>
                  <a:srgbClr val="00B1A5"/>
                </a:solidFill>
                <a:latin typeface="Tw Cen MT" pitchFamily="34" charset="0"/>
              </a:rPr>
              <a:t>Merci </a:t>
            </a:r>
            <a:r>
              <a:rPr lang="fr-FR" smtClean="0">
                <a:solidFill>
                  <a:srgbClr val="001A2E"/>
                </a:solidFill>
                <a:latin typeface="Tw Cen MT" pitchFamily="34" charset="0"/>
              </a:rPr>
              <a:t>de </a:t>
            </a:r>
            <a:r>
              <a:rPr lang="fr-FR" dirty="0">
                <a:solidFill>
                  <a:srgbClr val="001A2E"/>
                </a:solidFill>
                <a:latin typeface="Tw Cen MT" pitchFamily="34" charset="0"/>
              </a:rPr>
              <a:t>votre attention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="" xmlns:a16="http://schemas.microsoft.com/office/drawing/2014/main" id="{728D8D32-0812-48C9-B340-D8F3B0F416FA}"/>
              </a:ext>
            </a:extLst>
          </p:cNvPr>
          <p:cNvSpPr/>
          <p:nvPr/>
        </p:nvSpPr>
        <p:spPr>
          <a:xfrm>
            <a:off x="13783364" y="-304800"/>
            <a:ext cx="5551464" cy="14540067"/>
          </a:xfrm>
          <a:custGeom>
            <a:avLst/>
            <a:gdLst/>
            <a:ahLst/>
            <a:cxnLst/>
            <a:rect l="l" t="t" r="r" b="b"/>
            <a:pathLst>
              <a:path w="2557779" h="6858000">
                <a:moveTo>
                  <a:pt x="133958" y="0"/>
                </a:moveTo>
                <a:lnTo>
                  <a:pt x="5773" y="0"/>
                </a:lnTo>
                <a:lnTo>
                  <a:pt x="0" y="1270"/>
                </a:lnTo>
                <a:lnTo>
                  <a:pt x="2447252" y="6857996"/>
                </a:lnTo>
                <a:lnTo>
                  <a:pt x="2557241" y="6857996"/>
                </a:lnTo>
                <a:lnTo>
                  <a:pt x="133958" y="0"/>
                </a:lnTo>
                <a:close/>
              </a:path>
            </a:pathLst>
          </a:custGeom>
          <a:solidFill>
            <a:srgbClr val="C2B7A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771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ontent Placeholder 14">
            <a:extLst>
              <a:ext uri="{FF2B5EF4-FFF2-40B4-BE49-F238E27FC236}">
                <a16:creationId xmlns="" xmlns:a16="http://schemas.microsoft.com/office/drawing/2014/main" id="{4BA0B7E7-C4F8-4294-A4B4-29234F8C31CE}"/>
              </a:ext>
            </a:extLst>
          </p:cNvPr>
          <p:cNvSpPr txBox="1">
            <a:spLocks/>
          </p:cNvSpPr>
          <p:nvPr/>
        </p:nvSpPr>
        <p:spPr>
          <a:xfrm>
            <a:off x="2368255" y="2445513"/>
            <a:ext cx="10764001" cy="117147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8000" dirty="0" smtClean="0">
                <a:solidFill>
                  <a:srgbClr val="001A2E"/>
                </a:solidFill>
                <a:latin typeface="Tw Cen MT" pitchFamily="34" charset="0"/>
              </a:rPr>
              <a:t>Introduction</a:t>
            </a:r>
            <a:endParaRPr kumimoji="0" lang="fr-FR" sz="8000" b="0" i="0" u="none" strike="noStrike" kern="1200" cap="none" spc="0" normalizeH="0" baseline="0" noProof="0" dirty="0">
              <a:ln>
                <a:noFill/>
              </a:ln>
              <a:solidFill>
                <a:srgbClr val="001A2E"/>
              </a:solidFill>
              <a:effectLst/>
              <a:uLnTx/>
              <a:uFillTx/>
              <a:latin typeface="Tw Cen MT" pitchFamily="34" charset="0"/>
            </a:endParaRPr>
          </a:p>
        </p:txBody>
      </p:sp>
      <p:sp>
        <p:nvSpPr>
          <p:cNvPr id="38" name="Content Placeholder 14">
            <a:extLst>
              <a:ext uri="{FF2B5EF4-FFF2-40B4-BE49-F238E27FC236}">
                <a16:creationId xmlns="" xmlns:a16="http://schemas.microsoft.com/office/drawing/2014/main" id="{2D0FBDC4-37F5-4CAE-8C80-389590A2A905}"/>
              </a:ext>
            </a:extLst>
          </p:cNvPr>
          <p:cNvSpPr txBox="1">
            <a:spLocks/>
          </p:cNvSpPr>
          <p:nvPr/>
        </p:nvSpPr>
        <p:spPr>
          <a:xfrm>
            <a:off x="4125090" y="5440651"/>
            <a:ext cx="10030480" cy="1171472"/>
          </a:xfrm>
          <a:prstGeom prst="rect">
            <a:avLst/>
          </a:prstGeom>
        </p:spPr>
        <p:txBody>
          <a:bodyPr/>
          <a:lstStyle/>
          <a:p>
            <a:pPr marL="857250" marR="0" lvl="0" indent="-8572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6000" b="1" dirty="0" smtClean="0">
                <a:solidFill>
                  <a:srgbClr val="00B1A5"/>
                </a:solidFill>
                <a:latin typeface="Tw Cen MT" pitchFamily="34" charset="0"/>
              </a:rPr>
              <a:t>City of Bloomington</a:t>
            </a:r>
            <a:endParaRPr kumimoji="0" lang="fr-FR" sz="6000" b="1" i="0" u="none" strike="noStrike" kern="1200" cap="none" spc="0" normalizeH="0" baseline="0" noProof="0" dirty="0">
              <a:ln>
                <a:noFill/>
              </a:ln>
              <a:solidFill>
                <a:srgbClr val="00B1A5"/>
              </a:solidFill>
              <a:effectLst/>
              <a:uLnTx/>
              <a:uFillTx/>
              <a:latin typeface="Tw Cen MT" pitchFamily="34" charset="0"/>
            </a:endParaRPr>
          </a:p>
        </p:txBody>
      </p:sp>
      <p:sp>
        <p:nvSpPr>
          <p:cNvPr id="40" name="Content Placeholder 14">
            <a:extLst>
              <a:ext uri="{FF2B5EF4-FFF2-40B4-BE49-F238E27FC236}">
                <a16:creationId xmlns="" xmlns:a16="http://schemas.microsoft.com/office/drawing/2014/main" id="{C585D34C-F650-47BD-87A9-3B951E4B5460}"/>
              </a:ext>
            </a:extLst>
          </p:cNvPr>
          <p:cNvSpPr txBox="1">
            <a:spLocks/>
          </p:cNvSpPr>
          <p:nvPr/>
        </p:nvSpPr>
        <p:spPr>
          <a:xfrm>
            <a:off x="4125086" y="7134809"/>
            <a:ext cx="10030480" cy="1171472"/>
          </a:xfrm>
          <a:prstGeom prst="rect">
            <a:avLst/>
          </a:prstGeom>
        </p:spPr>
        <p:txBody>
          <a:bodyPr/>
          <a:lstStyle/>
          <a:p>
            <a:pPr marL="857250" marR="0" lvl="0" indent="-857250" defTabSz="9144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6000" dirty="0">
                <a:solidFill>
                  <a:srgbClr val="001A2E"/>
                </a:solidFill>
                <a:latin typeface="Tw Cen MT" pitchFamily="34" charset="0"/>
              </a:rPr>
              <a:t>Problématique</a:t>
            </a:r>
          </a:p>
        </p:txBody>
      </p:sp>
      <p:sp>
        <p:nvSpPr>
          <p:cNvPr id="42" name="Content Placeholder 14">
            <a:extLst>
              <a:ext uri="{FF2B5EF4-FFF2-40B4-BE49-F238E27FC236}">
                <a16:creationId xmlns="" xmlns:a16="http://schemas.microsoft.com/office/drawing/2014/main" id="{D9596370-F4E8-4F5F-9EDF-EA27A5EB1193}"/>
              </a:ext>
            </a:extLst>
          </p:cNvPr>
          <p:cNvSpPr txBox="1">
            <a:spLocks/>
          </p:cNvSpPr>
          <p:nvPr/>
        </p:nvSpPr>
        <p:spPr>
          <a:xfrm>
            <a:off x="4125084" y="8926948"/>
            <a:ext cx="10030480" cy="1171472"/>
          </a:xfrm>
          <a:prstGeom prst="rect">
            <a:avLst/>
          </a:prstGeom>
        </p:spPr>
        <p:txBody>
          <a:bodyPr/>
          <a:lstStyle/>
          <a:p>
            <a:pPr marL="857250" indent="-857250" defTabSz="9144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fr-FR" sz="6000" dirty="0">
                <a:solidFill>
                  <a:srgbClr val="001A2E"/>
                </a:solidFill>
                <a:latin typeface="Tw Cen MT" pitchFamily="34" charset="0"/>
              </a:rPr>
              <a:t>Solution proposée</a:t>
            </a:r>
          </a:p>
        </p:txBody>
      </p:sp>
      <p:sp>
        <p:nvSpPr>
          <p:cNvPr id="22" name="object 2">
            <a:extLst>
              <a:ext uri="{FF2B5EF4-FFF2-40B4-BE49-F238E27FC236}">
                <a16:creationId xmlns="" xmlns:a16="http://schemas.microsoft.com/office/drawing/2014/main" id="{ABC93391-76A4-4A92-B186-2F45D244CE53}"/>
              </a:ext>
            </a:extLst>
          </p:cNvPr>
          <p:cNvSpPr/>
          <p:nvPr/>
        </p:nvSpPr>
        <p:spPr>
          <a:xfrm>
            <a:off x="21178392" y="286510"/>
            <a:ext cx="2791966" cy="1438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8288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3">
            <a:extLst>
              <a:ext uri="{FF2B5EF4-FFF2-40B4-BE49-F238E27FC236}">
                <a16:creationId xmlns="" xmlns:a16="http://schemas.microsoft.com/office/drawing/2014/main" id="{40DEAA4F-05D6-4CFF-B557-461F366BCE3D}"/>
              </a:ext>
            </a:extLst>
          </p:cNvPr>
          <p:cNvSpPr/>
          <p:nvPr/>
        </p:nvSpPr>
        <p:spPr>
          <a:xfrm>
            <a:off x="14366220" y="-79060"/>
            <a:ext cx="10030480" cy="137950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">
            <a:extLst>
              <a:ext uri="{FF2B5EF4-FFF2-40B4-BE49-F238E27FC236}">
                <a16:creationId xmlns="" xmlns:a16="http://schemas.microsoft.com/office/drawing/2014/main" id="{F0856BCA-DC8F-40DB-A67B-1784591FB00E}"/>
              </a:ext>
            </a:extLst>
          </p:cNvPr>
          <p:cNvSpPr/>
          <p:nvPr/>
        </p:nvSpPr>
        <p:spPr>
          <a:xfrm>
            <a:off x="13726214" y="-304800"/>
            <a:ext cx="5551464" cy="14540067"/>
          </a:xfrm>
          <a:custGeom>
            <a:avLst/>
            <a:gdLst/>
            <a:ahLst/>
            <a:cxnLst/>
            <a:rect l="l" t="t" r="r" b="b"/>
            <a:pathLst>
              <a:path w="2557779" h="6858000">
                <a:moveTo>
                  <a:pt x="133958" y="0"/>
                </a:moveTo>
                <a:lnTo>
                  <a:pt x="5773" y="0"/>
                </a:lnTo>
                <a:lnTo>
                  <a:pt x="0" y="1270"/>
                </a:lnTo>
                <a:lnTo>
                  <a:pt x="2447252" y="6857996"/>
                </a:lnTo>
                <a:lnTo>
                  <a:pt x="2557241" y="6857996"/>
                </a:lnTo>
                <a:lnTo>
                  <a:pt x="133958" y="0"/>
                </a:lnTo>
                <a:close/>
              </a:path>
            </a:pathLst>
          </a:custGeom>
          <a:solidFill>
            <a:srgbClr val="C2B7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52E65D24-BCDF-4074-B39A-9BF794526C4E}"/>
              </a:ext>
            </a:extLst>
          </p:cNvPr>
          <p:cNvSpPr/>
          <p:nvPr/>
        </p:nvSpPr>
        <p:spPr>
          <a:xfrm>
            <a:off x="1031381" y="2445513"/>
            <a:ext cx="1597519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s-ES_tradnl" sz="11500" baseline="30000" dirty="0">
                <a:solidFill>
                  <a:srgbClr val="00B1A5"/>
                </a:solidFill>
                <a:latin typeface="Tw Cen MT" panose="020B0602020104020603" pitchFamily="34" charset="0"/>
                <a:cs typeface="Arial"/>
              </a:rPr>
              <a:t>1</a:t>
            </a:r>
            <a:r>
              <a:rPr lang="es-ES_tradnl" sz="11500" baseline="30000" dirty="0" smtClean="0">
                <a:solidFill>
                  <a:srgbClr val="00B1A5"/>
                </a:solidFill>
                <a:latin typeface="Tw Cen MT" panose="020B0602020104020603" pitchFamily="34" charset="0"/>
                <a:cs typeface="Arial"/>
              </a:rPr>
              <a:t>| </a:t>
            </a:r>
            <a:endParaRPr lang="fr-FR" sz="11500" dirty="0">
              <a:solidFill>
                <a:srgbClr val="00B1A5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1385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58111" y="176784"/>
            <a:ext cx="73660" cy="1658620"/>
          </a:xfrm>
          <a:custGeom>
            <a:avLst/>
            <a:gdLst/>
            <a:ahLst/>
            <a:cxnLst/>
            <a:rect l="l" t="t" r="r" b="b"/>
            <a:pathLst>
              <a:path w="36830" h="829310">
                <a:moveTo>
                  <a:pt x="0" y="829055"/>
                </a:moveTo>
                <a:lnTo>
                  <a:pt x="36575" y="829055"/>
                </a:lnTo>
                <a:lnTo>
                  <a:pt x="36575" y="0"/>
                </a:lnTo>
                <a:lnTo>
                  <a:pt x="0" y="0"/>
                </a:lnTo>
                <a:lnTo>
                  <a:pt x="0" y="829055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defTabSz="18288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8111" y="176784"/>
            <a:ext cx="73660" cy="1658620"/>
          </a:xfrm>
          <a:custGeom>
            <a:avLst/>
            <a:gdLst/>
            <a:ahLst/>
            <a:cxnLst/>
            <a:rect l="l" t="t" r="r" b="b"/>
            <a:pathLst>
              <a:path w="36830" h="829310">
                <a:moveTo>
                  <a:pt x="0" y="829055"/>
                </a:moveTo>
                <a:lnTo>
                  <a:pt x="36575" y="829055"/>
                </a:lnTo>
                <a:lnTo>
                  <a:pt x="36575" y="0"/>
                </a:lnTo>
                <a:lnTo>
                  <a:pt x="0" y="0"/>
                </a:lnTo>
                <a:lnTo>
                  <a:pt x="0" y="829055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defTabSz="18288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Titre 16"/>
          <p:cNvSpPr>
            <a:spLocks noGrp="1"/>
          </p:cNvSpPr>
          <p:nvPr>
            <p:ph type="title"/>
          </p:nvPr>
        </p:nvSpPr>
        <p:spPr>
          <a:xfrm>
            <a:off x="1834028" y="350832"/>
            <a:ext cx="17279314" cy="923330"/>
          </a:xfrm>
        </p:spPr>
        <p:txBody>
          <a:bodyPr/>
          <a:lstStyle/>
          <a:p>
            <a:r>
              <a:rPr lang="fr-FR" sz="6000" dirty="0">
                <a:solidFill>
                  <a:srgbClr val="001A2E"/>
                </a:solidFill>
                <a:latin typeface="Tw Cen MT" pitchFamily="34" charset="0"/>
              </a:rPr>
              <a:t>Introduction</a:t>
            </a:r>
            <a:endParaRPr lang="fr-FR" sz="5600" dirty="0">
              <a:solidFill>
                <a:srgbClr val="001A2E"/>
              </a:solidFill>
              <a:latin typeface="Tw Cen MT" pitchFamily="34" charset="0"/>
            </a:endParaRPr>
          </a:p>
        </p:txBody>
      </p:sp>
      <p:sp>
        <p:nvSpPr>
          <p:cNvPr id="18" name="object 2">
            <a:extLst>
              <a:ext uri="{FF2B5EF4-FFF2-40B4-BE49-F238E27FC236}">
                <a16:creationId xmlns="" xmlns:a16="http://schemas.microsoft.com/office/drawing/2014/main" id="{B4CDA8C5-645F-4596-BCC7-F7CC0E995AC0}"/>
              </a:ext>
            </a:extLst>
          </p:cNvPr>
          <p:cNvSpPr txBox="1">
            <a:spLocks/>
          </p:cNvSpPr>
          <p:nvPr/>
        </p:nvSpPr>
        <p:spPr>
          <a:xfrm>
            <a:off x="1777808" y="1121356"/>
            <a:ext cx="13585804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500" b="0" i="0">
                <a:solidFill>
                  <a:srgbClr val="00B0A4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defTabSz="914400">
              <a:spcBef>
                <a:spcPts val="95"/>
              </a:spcBef>
            </a:pPr>
            <a:r>
              <a:rPr lang="fr-FR" sz="5400" kern="0" spc="-5" dirty="0" smtClean="0">
                <a:latin typeface="Tw Cen MT" panose="020B0602020104020603" pitchFamily="34" charset="0"/>
              </a:rPr>
              <a:t>City of Bloomington</a:t>
            </a:r>
            <a:endParaRPr lang="fr-FR" sz="5400" kern="0" dirty="0">
              <a:latin typeface="Tw Cen MT" panose="020B0602020104020603" pitchFamily="34" charset="0"/>
            </a:endParaRPr>
          </a:p>
        </p:txBody>
      </p:sp>
      <p:pic>
        <p:nvPicPr>
          <p:cNvPr id="58" name="Picture 10" descr="City of Bloomington | Bloomington Life Scien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1126" y="7104516"/>
            <a:ext cx="4060732" cy="406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City of Bloomington M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080" y="7080856"/>
            <a:ext cx="6807320" cy="408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object 2">
            <a:extLst>
              <a:ext uri="{FF2B5EF4-FFF2-40B4-BE49-F238E27FC236}">
                <a16:creationId xmlns="" xmlns:a16="http://schemas.microsoft.com/office/drawing/2014/main" id="{B4CDA8C5-645F-4596-BCC7-F7CC0E995AC0}"/>
              </a:ext>
            </a:extLst>
          </p:cNvPr>
          <p:cNvSpPr txBox="1">
            <a:spLocks/>
          </p:cNvSpPr>
          <p:nvPr/>
        </p:nvSpPr>
        <p:spPr>
          <a:xfrm>
            <a:off x="1389880" y="2861948"/>
            <a:ext cx="14459719" cy="3397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500" b="0" i="0">
                <a:solidFill>
                  <a:srgbClr val="00B0A4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defTabSz="914400">
              <a:spcBef>
                <a:spcPts val="95"/>
              </a:spcBef>
            </a:pPr>
            <a:r>
              <a:rPr lang="fr-FR" sz="4400" dirty="0">
                <a:solidFill>
                  <a:schemeClr val="tx1"/>
                </a:solidFill>
              </a:rPr>
              <a:t>Bloomington est une </a:t>
            </a:r>
            <a:r>
              <a:rPr lang="fr-FR" sz="4400" dirty="0" smtClean="0">
                <a:solidFill>
                  <a:schemeClr val="tx1"/>
                </a:solidFill>
              </a:rPr>
              <a:t>ville qui se situe dans le centre </a:t>
            </a:r>
            <a:r>
              <a:rPr lang="fr-FR" sz="4400" dirty="0" err="1" smtClean="0">
                <a:solidFill>
                  <a:schemeClr val="tx1"/>
                </a:solidFill>
              </a:rPr>
              <a:t>d’amérique</a:t>
            </a:r>
            <a:r>
              <a:rPr lang="fr-FR" sz="4400" dirty="0" smtClean="0">
                <a:solidFill>
                  <a:schemeClr val="tx1"/>
                </a:solidFill>
              </a:rPr>
              <a:t> </a:t>
            </a:r>
            <a:r>
              <a:rPr lang="fr-FR" sz="4400" dirty="0" smtClean="0">
                <a:solidFill>
                  <a:schemeClr val="tx1"/>
                </a:solidFill>
              </a:rPr>
              <a:t>. Cette ville est </a:t>
            </a:r>
            <a:r>
              <a:rPr lang="fr-FR" sz="4400" dirty="0">
                <a:solidFill>
                  <a:schemeClr val="tx1"/>
                </a:solidFill>
              </a:rPr>
              <a:t>é</a:t>
            </a:r>
            <a:r>
              <a:rPr lang="fr-FR" sz="4400" dirty="0" smtClean="0">
                <a:solidFill>
                  <a:schemeClr val="tx1"/>
                </a:solidFill>
              </a:rPr>
              <a:t>tablis </a:t>
            </a:r>
            <a:r>
              <a:rPr lang="fr-FR" sz="4400" dirty="0" smtClean="0">
                <a:solidFill>
                  <a:schemeClr val="tx1"/>
                </a:solidFill>
              </a:rPr>
              <a:t>a </a:t>
            </a:r>
            <a:r>
              <a:rPr lang="fr-FR" sz="4400" dirty="0" smtClean="0">
                <a:solidFill>
                  <a:schemeClr val="tx1"/>
                </a:solidFill>
              </a:rPr>
              <a:t>l’année </a:t>
            </a:r>
            <a:r>
              <a:rPr lang="fr-FR" sz="4400" dirty="0" smtClean="0">
                <a:solidFill>
                  <a:schemeClr val="tx1"/>
                </a:solidFill>
              </a:rPr>
              <a:t>1818.</a:t>
            </a:r>
            <a:br>
              <a:rPr lang="fr-FR" sz="4400" dirty="0" smtClean="0">
                <a:solidFill>
                  <a:schemeClr val="tx1"/>
                </a:solidFill>
              </a:rPr>
            </a:br>
            <a:r>
              <a:rPr lang="fr-FR" sz="4400" dirty="0" smtClean="0">
                <a:solidFill>
                  <a:schemeClr val="tx1"/>
                </a:solidFill>
              </a:rPr>
              <a:t>Mais </a:t>
            </a:r>
            <a:r>
              <a:rPr lang="fr-FR" sz="4400" dirty="0">
                <a:solidFill>
                  <a:schemeClr val="tx1"/>
                </a:solidFill>
              </a:rPr>
              <a:t>récemment, </a:t>
            </a:r>
            <a:r>
              <a:rPr lang="fr-FR" sz="4400" dirty="0" smtClean="0">
                <a:solidFill>
                  <a:schemeClr val="tx1"/>
                </a:solidFill>
              </a:rPr>
              <a:t>Bloomington admet un nombre important des accidents . C’est le raison qu’on a choisi </a:t>
            </a:r>
            <a:r>
              <a:rPr lang="fr-FR" sz="4400" dirty="0" smtClean="0">
                <a:solidFill>
                  <a:schemeClr val="tx1"/>
                </a:solidFill>
              </a:rPr>
              <a:t>ce projet </a:t>
            </a:r>
            <a:r>
              <a:rPr lang="fr-FR" sz="4400" dirty="0" smtClean="0">
                <a:solidFill>
                  <a:schemeClr val="tx1"/>
                </a:solidFill>
              </a:rPr>
              <a:t>. Pour bien analyser les raisons </a:t>
            </a:r>
            <a:r>
              <a:rPr lang="fr-FR" sz="4400" dirty="0" smtClean="0">
                <a:solidFill>
                  <a:schemeClr val="tx1"/>
                </a:solidFill>
              </a:rPr>
              <a:t>des accidents</a:t>
            </a:r>
            <a:endParaRPr lang="fr-FR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94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ontent Placeholder 14">
            <a:extLst>
              <a:ext uri="{FF2B5EF4-FFF2-40B4-BE49-F238E27FC236}">
                <a16:creationId xmlns="" xmlns:a16="http://schemas.microsoft.com/office/drawing/2014/main" id="{4BA0B7E7-C4F8-4294-A4B4-29234F8C31CE}"/>
              </a:ext>
            </a:extLst>
          </p:cNvPr>
          <p:cNvSpPr txBox="1">
            <a:spLocks/>
          </p:cNvSpPr>
          <p:nvPr/>
        </p:nvSpPr>
        <p:spPr>
          <a:xfrm>
            <a:off x="2368255" y="2445513"/>
            <a:ext cx="10764001" cy="117147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8000" dirty="0" smtClean="0">
                <a:solidFill>
                  <a:srgbClr val="001A2E"/>
                </a:solidFill>
                <a:latin typeface="Tw Cen MT" pitchFamily="34" charset="0"/>
              </a:rPr>
              <a:t>Introduction</a:t>
            </a:r>
            <a:endParaRPr kumimoji="0" lang="fr-FR" sz="8000" b="0" i="0" u="none" strike="noStrike" kern="1200" cap="none" spc="0" normalizeH="0" baseline="0" noProof="0" dirty="0">
              <a:ln>
                <a:noFill/>
              </a:ln>
              <a:solidFill>
                <a:srgbClr val="001A2E"/>
              </a:solidFill>
              <a:effectLst/>
              <a:uLnTx/>
              <a:uFillTx/>
              <a:latin typeface="Tw Cen MT" pitchFamily="34" charset="0"/>
            </a:endParaRPr>
          </a:p>
        </p:txBody>
      </p:sp>
      <p:sp>
        <p:nvSpPr>
          <p:cNvPr id="38" name="Content Placeholder 14">
            <a:extLst>
              <a:ext uri="{FF2B5EF4-FFF2-40B4-BE49-F238E27FC236}">
                <a16:creationId xmlns="" xmlns:a16="http://schemas.microsoft.com/office/drawing/2014/main" id="{2D0FBDC4-37F5-4CAE-8C80-389590A2A905}"/>
              </a:ext>
            </a:extLst>
          </p:cNvPr>
          <p:cNvSpPr txBox="1">
            <a:spLocks/>
          </p:cNvSpPr>
          <p:nvPr/>
        </p:nvSpPr>
        <p:spPr>
          <a:xfrm>
            <a:off x="4125090" y="5440651"/>
            <a:ext cx="10030480" cy="1171472"/>
          </a:xfrm>
          <a:prstGeom prst="rect">
            <a:avLst/>
          </a:prstGeom>
        </p:spPr>
        <p:txBody>
          <a:bodyPr/>
          <a:lstStyle/>
          <a:p>
            <a:pPr marL="857250" marR="0" lvl="0" indent="-8572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6000" noProof="0" dirty="0" smtClean="0">
                <a:solidFill>
                  <a:srgbClr val="001A2E"/>
                </a:solidFill>
                <a:latin typeface="Tw Cen MT" pitchFamily="34" charset="0"/>
              </a:rPr>
              <a:t>City Of Bloomington</a:t>
            </a:r>
            <a:endParaRPr kumimoji="0" lang="fr-FR" sz="6000" i="0" u="none" strike="noStrike" kern="1200" cap="none" spc="0" normalizeH="0" baseline="0" noProof="0" dirty="0">
              <a:ln>
                <a:noFill/>
              </a:ln>
              <a:solidFill>
                <a:srgbClr val="001A2E"/>
              </a:solidFill>
              <a:effectLst/>
              <a:uLnTx/>
              <a:uFillTx/>
              <a:latin typeface="Tw Cen MT" pitchFamily="34" charset="0"/>
            </a:endParaRPr>
          </a:p>
        </p:txBody>
      </p:sp>
      <p:sp>
        <p:nvSpPr>
          <p:cNvPr id="40" name="Content Placeholder 14">
            <a:extLst>
              <a:ext uri="{FF2B5EF4-FFF2-40B4-BE49-F238E27FC236}">
                <a16:creationId xmlns="" xmlns:a16="http://schemas.microsoft.com/office/drawing/2014/main" id="{C585D34C-F650-47BD-87A9-3B951E4B5460}"/>
              </a:ext>
            </a:extLst>
          </p:cNvPr>
          <p:cNvSpPr txBox="1">
            <a:spLocks/>
          </p:cNvSpPr>
          <p:nvPr/>
        </p:nvSpPr>
        <p:spPr>
          <a:xfrm>
            <a:off x="4125086" y="7134809"/>
            <a:ext cx="10030480" cy="1171472"/>
          </a:xfrm>
          <a:prstGeom prst="rect">
            <a:avLst/>
          </a:prstGeom>
        </p:spPr>
        <p:txBody>
          <a:bodyPr/>
          <a:lstStyle/>
          <a:p>
            <a:pPr marL="857250" marR="0" lvl="0" indent="-857250" defTabSz="9144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6000" b="1" dirty="0">
                <a:solidFill>
                  <a:srgbClr val="00B1A5"/>
                </a:solidFill>
                <a:latin typeface="Tw Cen MT" pitchFamily="34" charset="0"/>
              </a:rPr>
              <a:t>Problématique</a:t>
            </a:r>
          </a:p>
        </p:txBody>
      </p:sp>
      <p:sp>
        <p:nvSpPr>
          <p:cNvPr id="42" name="Content Placeholder 14">
            <a:extLst>
              <a:ext uri="{FF2B5EF4-FFF2-40B4-BE49-F238E27FC236}">
                <a16:creationId xmlns="" xmlns:a16="http://schemas.microsoft.com/office/drawing/2014/main" id="{D9596370-F4E8-4F5F-9EDF-EA27A5EB1193}"/>
              </a:ext>
            </a:extLst>
          </p:cNvPr>
          <p:cNvSpPr txBox="1">
            <a:spLocks/>
          </p:cNvSpPr>
          <p:nvPr/>
        </p:nvSpPr>
        <p:spPr>
          <a:xfrm>
            <a:off x="4125084" y="8926948"/>
            <a:ext cx="10030480" cy="1171472"/>
          </a:xfrm>
          <a:prstGeom prst="rect">
            <a:avLst/>
          </a:prstGeom>
        </p:spPr>
        <p:txBody>
          <a:bodyPr/>
          <a:lstStyle/>
          <a:p>
            <a:pPr marL="857250" indent="-857250" defTabSz="9144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fr-FR" sz="6000" dirty="0">
                <a:solidFill>
                  <a:srgbClr val="001A2E"/>
                </a:solidFill>
                <a:latin typeface="Tw Cen MT" pitchFamily="34" charset="0"/>
              </a:rPr>
              <a:t>Solution proposée</a:t>
            </a:r>
          </a:p>
        </p:txBody>
      </p:sp>
      <p:sp>
        <p:nvSpPr>
          <p:cNvPr id="22" name="object 2">
            <a:extLst>
              <a:ext uri="{FF2B5EF4-FFF2-40B4-BE49-F238E27FC236}">
                <a16:creationId xmlns="" xmlns:a16="http://schemas.microsoft.com/office/drawing/2014/main" id="{ABC93391-76A4-4A92-B186-2F45D244CE53}"/>
              </a:ext>
            </a:extLst>
          </p:cNvPr>
          <p:cNvSpPr/>
          <p:nvPr/>
        </p:nvSpPr>
        <p:spPr>
          <a:xfrm>
            <a:off x="21178392" y="286510"/>
            <a:ext cx="2791966" cy="1438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8288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3">
            <a:extLst>
              <a:ext uri="{FF2B5EF4-FFF2-40B4-BE49-F238E27FC236}">
                <a16:creationId xmlns="" xmlns:a16="http://schemas.microsoft.com/office/drawing/2014/main" id="{40DEAA4F-05D6-4CFF-B557-461F366BCE3D}"/>
              </a:ext>
            </a:extLst>
          </p:cNvPr>
          <p:cNvSpPr/>
          <p:nvPr/>
        </p:nvSpPr>
        <p:spPr>
          <a:xfrm>
            <a:off x="14366220" y="-79060"/>
            <a:ext cx="10030480" cy="137950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">
            <a:extLst>
              <a:ext uri="{FF2B5EF4-FFF2-40B4-BE49-F238E27FC236}">
                <a16:creationId xmlns="" xmlns:a16="http://schemas.microsoft.com/office/drawing/2014/main" id="{F0856BCA-DC8F-40DB-A67B-1784591FB00E}"/>
              </a:ext>
            </a:extLst>
          </p:cNvPr>
          <p:cNvSpPr/>
          <p:nvPr/>
        </p:nvSpPr>
        <p:spPr>
          <a:xfrm>
            <a:off x="13726214" y="-304800"/>
            <a:ext cx="5551464" cy="14540067"/>
          </a:xfrm>
          <a:custGeom>
            <a:avLst/>
            <a:gdLst/>
            <a:ahLst/>
            <a:cxnLst/>
            <a:rect l="l" t="t" r="r" b="b"/>
            <a:pathLst>
              <a:path w="2557779" h="6858000">
                <a:moveTo>
                  <a:pt x="133958" y="0"/>
                </a:moveTo>
                <a:lnTo>
                  <a:pt x="5773" y="0"/>
                </a:lnTo>
                <a:lnTo>
                  <a:pt x="0" y="1270"/>
                </a:lnTo>
                <a:lnTo>
                  <a:pt x="2447252" y="6857996"/>
                </a:lnTo>
                <a:lnTo>
                  <a:pt x="2557241" y="6857996"/>
                </a:lnTo>
                <a:lnTo>
                  <a:pt x="133958" y="0"/>
                </a:lnTo>
                <a:close/>
              </a:path>
            </a:pathLst>
          </a:custGeom>
          <a:solidFill>
            <a:srgbClr val="C2B7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52E65D24-BCDF-4074-B39A-9BF794526C4E}"/>
              </a:ext>
            </a:extLst>
          </p:cNvPr>
          <p:cNvSpPr/>
          <p:nvPr/>
        </p:nvSpPr>
        <p:spPr>
          <a:xfrm>
            <a:off x="1031381" y="2445513"/>
            <a:ext cx="1597519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s-ES_tradnl" sz="11500" baseline="30000" dirty="0" smtClean="0">
                <a:solidFill>
                  <a:srgbClr val="00B1A5"/>
                </a:solidFill>
                <a:latin typeface="Tw Cen MT" panose="020B0602020104020603" pitchFamily="34" charset="0"/>
                <a:cs typeface="Arial"/>
              </a:rPr>
              <a:t>1| </a:t>
            </a:r>
            <a:endParaRPr lang="fr-FR" sz="11500" dirty="0">
              <a:solidFill>
                <a:srgbClr val="00B1A5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0924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TextBox 52">
            <a:extLst>
              <a:ext uri="{FF2B5EF4-FFF2-40B4-BE49-F238E27FC236}">
                <a16:creationId xmlns="" xmlns:a16="http://schemas.microsoft.com/office/drawing/2014/main" id="{BB43F6FE-0D2D-4BCE-9CA6-D669DB65A306}"/>
              </a:ext>
            </a:extLst>
          </p:cNvPr>
          <p:cNvSpPr txBox="1"/>
          <p:nvPr/>
        </p:nvSpPr>
        <p:spPr>
          <a:xfrm>
            <a:off x="427522" y="2932667"/>
            <a:ext cx="5481931" cy="175432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just" defTabSz="1218987"/>
            <a:r>
              <a:rPr lang="en-IN" sz="5400" b="1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cs typeface="Arial" pitchFamily="34" charset="0"/>
              </a:rPr>
              <a:t>Volume important </a:t>
            </a:r>
          </a:p>
          <a:p>
            <a:pPr algn="just" defTabSz="1218987"/>
            <a:r>
              <a:rPr lang="en-IN" sz="5400" b="1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cs typeface="Arial" pitchFamily="34" charset="0"/>
              </a:rPr>
              <a:t>des </a:t>
            </a:r>
            <a:r>
              <a:rPr lang="en-IN" sz="5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cs typeface="Arial" pitchFamily="34" charset="0"/>
              </a:rPr>
              <a:t>données</a:t>
            </a:r>
            <a:endParaRPr lang="en-IN" b="1" dirty="0">
              <a:solidFill>
                <a:prstClr val="black">
                  <a:lumMod val="75000"/>
                  <a:lumOff val="25000"/>
                </a:prstClr>
              </a:solidFill>
              <a:latin typeface="Tw Cen MT" panose="020B0602020104020603" pitchFamily="34" charset="0"/>
              <a:cs typeface="Arial" pitchFamily="34" charset="0"/>
            </a:endParaRPr>
          </a:p>
        </p:txBody>
      </p:sp>
      <p:sp>
        <p:nvSpPr>
          <p:cNvPr id="499" name="TextBox 52">
            <a:extLst>
              <a:ext uri="{FF2B5EF4-FFF2-40B4-BE49-F238E27FC236}">
                <a16:creationId xmlns="" xmlns:a16="http://schemas.microsoft.com/office/drawing/2014/main" id="{AC1861F2-7AD5-4A9F-B80D-464DA86F441B}"/>
              </a:ext>
            </a:extLst>
          </p:cNvPr>
          <p:cNvSpPr txBox="1"/>
          <p:nvPr/>
        </p:nvSpPr>
        <p:spPr>
          <a:xfrm>
            <a:off x="429774" y="7509399"/>
            <a:ext cx="6700563" cy="175432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1218987"/>
            <a:r>
              <a:rPr lang="en-IN" sz="5400" b="1" dirty="0" err="1">
                <a:latin typeface="Tw Cen MT" panose="020B0602020104020603" pitchFamily="34" charset="0"/>
                <a:cs typeface="Arial" pitchFamily="34" charset="0"/>
              </a:rPr>
              <a:t>Requ</a:t>
            </a:r>
            <a:r>
              <a:rPr lang="fr-FR" sz="5400" b="1" dirty="0"/>
              <a:t>ê</a:t>
            </a:r>
            <a:r>
              <a:rPr lang="en-IN" sz="5400" b="1" dirty="0" err="1">
                <a:latin typeface="Tw Cen MT" panose="020B0602020104020603" pitchFamily="34" charset="0"/>
                <a:cs typeface="Arial" pitchFamily="34" charset="0"/>
              </a:rPr>
              <a:t>tes</a:t>
            </a:r>
            <a:r>
              <a:rPr lang="en-IN" sz="5400" b="1" dirty="0">
                <a:latin typeface="Tw Cen MT" panose="020B0602020104020603" pitchFamily="34" charset="0"/>
                <a:cs typeface="Arial" pitchFamily="34" charset="0"/>
              </a:rPr>
              <a:t> </a:t>
            </a:r>
            <a:r>
              <a:rPr lang="en-IN" sz="5400" b="1" dirty="0" err="1">
                <a:latin typeface="Tw Cen MT" panose="020B0602020104020603" pitchFamily="34" charset="0"/>
                <a:cs typeface="Arial" pitchFamily="34" charset="0"/>
              </a:rPr>
              <a:t>manuelles</a:t>
            </a:r>
            <a:r>
              <a:rPr lang="en-IN" sz="5400" b="1" dirty="0">
                <a:latin typeface="Tw Cen MT" panose="020B0602020104020603" pitchFamily="34" charset="0"/>
                <a:cs typeface="Arial" pitchFamily="34" charset="0"/>
              </a:rPr>
              <a:t> complexes</a:t>
            </a:r>
          </a:p>
        </p:txBody>
      </p:sp>
      <p:sp>
        <p:nvSpPr>
          <p:cNvPr id="35" name="object 4">
            <a:extLst>
              <a:ext uri="{FF2B5EF4-FFF2-40B4-BE49-F238E27FC236}">
                <a16:creationId xmlns="" xmlns:a16="http://schemas.microsoft.com/office/drawing/2014/main" id="{7F8C726C-3EF6-4051-B978-0244B3FB0C5F}"/>
              </a:ext>
            </a:extLst>
          </p:cNvPr>
          <p:cNvSpPr/>
          <p:nvPr/>
        </p:nvSpPr>
        <p:spPr>
          <a:xfrm>
            <a:off x="826875" y="378944"/>
            <a:ext cx="73660" cy="1658620"/>
          </a:xfrm>
          <a:custGeom>
            <a:avLst/>
            <a:gdLst/>
            <a:ahLst/>
            <a:cxnLst/>
            <a:rect l="l" t="t" r="r" b="b"/>
            <a:pathLst>
              <a:path w="36830" h="829310">
                <a:moveTo>
                  <a:pt x="0" y="829055"/>
                </a:moveTo>
                <a:lnTo>
                  <a:pt x="36575" y="829055"/>
                </a:lnTo>
                <a:lnTo>
                  <a:pt x="36575" y="0"/>
                </a:lnTo>
                <a:lnTo>
                  <a:pt x="0" y="0"/>
                </a:lnTo>
                <a:lnTo>
                  <a:pt x="0" y="829055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itre 16">
            <a:extLst>
              <a:ext uri="{FF2B5EF4-FFF2-40B4-BE49-F238E27FC236}">
                <a16:creationId xmlns="" xmlns:a16="http://schemas.microsoft.com/office/drawing/2014/main" id="{F0A50CFC-2BB5-42EA-8938-42AE92702992}"/>
              </a:ext>
            </a:extLst>
          </p:cNvPr>
          <p:cNvSpPr txBox="1">
            <a:spLocks/>
          </p:cNvSpPr>
          <p:nvPr/>
        </p:nvSpPr>
        <p:spPr>
          <a:xfrm>
            <a:off x="1298094" y="1326590"/>
            <a:ext cx="17279314" cy="861774"/>
          </a:xfrm>
          <a:prstGeom prst="rect">
            <a:avLst/>
          </a:prstGeom>
        </p:spPr>
        <p:txBody>
          <a:bodyPr/>
          <a:lstStyle>
            <a:lvl1pPr algn="l" defTabSz="18284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i="0" kern="1200">
                <a:solidFill>
                  <a:schemeClr val="tx1"/>
                </a:solidFill>
                <a:latin typeface="Open Sans Regular" charset="0"/>
                <a:ea typeface="Open Sans Regular" charset="0"/>
                <a:cs typeface="Open Sans Regular" charset="0"/>
              </a:defRPr>
            </a:lvl1pPr>
          </a:lstStyle>
          <a:p>
            <a:pPr marL="0" marR="0" lvl="0" indent="0" algn="l" defTabSz="18284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0" i="0" u="none" strike="noStrike" kern="1200" cap="none" spc="0" normalizeH="0" baseline="0" noProof="0" dirty="0">
                <a:ln>
                  <a:noFill/>
                </a:ln>
                <a:solidFill>
                  <a:srgbClr val="00B1A5"/>
                </a:solidFill>
                <a:effectLst/>
                <a:uLnTx/>
                <a:uFillTx/>
                <a:latin typeface="Tw Cen MT" pitchFamily="34" charset="0"/>
              </a:rPr>
              <a:t>Problématique</a:t>
            </a:r>
            <a:endParaRPr kumimoji="0" lang="fr-FR" sz="5400" b="0" i="0" u="none" strike="noStrike" kern="1200" cap="none" spc="0" normalizeH="0" baseline="0" noProof="0" dirty="0">
              <a:ln>
                <a:noFill/>
              </a:ln>
              <a:solidFill>
                <a:srgbClr val="0E80C9">
                  <a:lumMod val="50000"/>
                </a:srgbClr>
              </a:solidFill>
              <a:effectLst/>
              <a:uLnTx/>
              <a:uFillTx/>
              <a:latin typeface="Tw Cen MT" pitchFamily="34" charset="0"/>
            </a:endParaRPr>
          </a:p>
        </p:txBody>
      </p:sp>
      <p:grpSp>
        <p:nvGrpSpPr>
          <p:cNvPr id="444" name="Group 37">
            <a:extLst>
              <a:ext uri="{FF2B5EF4-FFF2-40B4-BE49-F238E27FC236}">
                <a16:creationId xmlns="" xmlns:a16="http://schemas.microsoft.com/office/drawing/2014/main" id="{92EBDE30-90D7-4CBC-BFAC-30CCFC98339E}"/>
              </a:ext>
            </a:extLst>
          </p:cNvPr>
          <p:cNvGrpSpPr/>
          <p:nvPr/>
        </p:nvGrpSpPr>
        <p:grpSpPr>
          <a:xfrm>
            <a:off x="8074368" y="2928245"/>
            <a:ext cx="6143786" cy="6176951"/>
            <a:chOff x="3692612" y="1366956"/>
            <a:chExt cx="4803600" cy="4829530"/>
          </a:xfrm>
        </p:grpSpPr>
        <p:grpSp>
          <p:nvGrpSpPr>
            <p:cNvPr id="445" name="Group 25">
              <a:extLst>
                <a:ext uri="{FF2B5EF4-FFF2-40B4-BE49-F238E27FC236}">
                  <a16:creationId xmlns="" xmlns:a16="http://schemas.microsoft.com/office/drawing/2014/main" id="{77FC3200-0E56-4559-BD2B-9071013C9BE0}"/>
                </a:ext>
              </a:extLst>
            </p:cNvPr>
            <p:cNvGrpSpPr/>
            <p:nvPr/>
          </p:nvGrpSpPr>
          <p:grpSpPr>
            <a:xfrm>
              <a:off x="3692612" y="4460961"/>
              <a:ext cx="4803600" cy="1691983"/>
              <a:chOff x="3524752" y="4580881"/>
              <a:chExt cx="4803600" cy="1691983"/>
            </a:xfrm>
          </p:grpSpPr>
          <p:sp>
            <p:nvSpPr>
              <p:cNvPr id="467" name="Oval 3">
                <a:extLst>
                  <a:ext uri="{FF2B5EF4-FFF2-40B4-BE49-F238E27FC236}">
                    <a16:creationId xmlns="" xmlns:a16="http://schemas.microsoft.com/office/drawing/2014/main" id="{B8851D0B-A2FA-42F5-BAE8-C63EC1B0609E}"/>
                  </a:ext>
                </a:extLst>
              </p:cNvPr>
              <p:cNvSpPr/>
              <p:nvPr/>
            </p:nvSpPr>
            <p:spPr>
              <a:xfrm rot="19704127">
                <a:off x="4962272" y="4823885"/>
                <a:ext cx="3366080" cy="1448979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Text" lastClr="000000">
                      <a:lumMod val="16000"/>
                      <a:alpha val="49000"/>
                    </a:sysClr>
                  </a:gs>
                  <a:gs pos="100000">
                    <a:sysClr val="window" lastClr="FFFFFF">
                      <a:alpha val="0"/>
                      <a:lumMod val="0"/>
                      <a:lumOff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8" name="Oval 4">
                <a:extLst>
                  <a:ext uri="{FF2B5EF4-FFF2-40B4-BE49-F238E27FC236}">
                    <a16:creationId xmlns="" xmlns:a16="http://schemas.microsoft.com/office/drawing/2014/main" id="{B5654EB8-E63B-4950-A4EF-A78A13414B43}"/>
                  </a:ext>
                </a:extLst>
              </p:cNvPr>
              <p:cNvSpPr/>
              <p:nvPr/>
            </p:nvSpPr>
            <p:spPr>
              <a:xfrm rot="2437725">
                <a:off x="3524752" y="4580881"/>
                <a:ext cx="3438983" cy="1668270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Text" lastClr="000000">
                      <a:lumMod val="16000"/>
                      <a:alpha val="44000"/>
                    </a:sysClr>
                  </a:gs>
                  <a:gs pos="100000">
                    <a:sysClr val="window" lastClr="FFFFFF">
                      <a:alpha val="0"/>
                      <a:lumMod val="0"/>
                      <a:lumOff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446" name="Group 24">
              <a:extLst>
                <a:ext uri="{FF2B5EF4-FFF2-40B4-BE49-F238E27FC236}">
                  <a16:creationId xmlns="" xmlns:a16="http://schemas.microsoft.com/office/drawing/2014/main" id="{174E7B3E-DCC9-4838-A62D-C0AF8994FE8B}"/>
                </a:ext>
              </a:extLst>
            </p:cNvPr>
            <p:cNvGrpSpPr/>
            <p:nvPr/>
          </p:nvGrpSpPr>
          <p:grpSpPr>
            <a:xfrm>
              <a:off x="4073912" y="1366956"/>
              <a:ext cx="4376720" cy="4825252"/>
              <a:chOff x="3902172" y="1482598"/>
              <a:chExt cx="4384480" cy="4833808"/>
            </a:xfrm>
            <a:solidFill>
              <a:sysClr val="windowText" lastClr="000000">
                <a:lumMod val="75000"/>
                <a:lumOff val="25000"/>
              </a:sysClr>
            </a:solidFill>
          </p:grpSpPr>
          <p:sp>
            <p:nvSpPr>
              <p:cNvPr id="464" name="Freeform 6">
                <a:extLst>
                  <a:ext uri="{FF2B5EF4-FFF2-40B4-BE49-F238E27FC236}">
                    <a16:creationId xmlns="" xmlns:a16="http://schemas.microsoft.com/office/drawing/2014/main" id="{AAF5604E-B097-46B7-B2B1-94F23BFE8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172" y="2192845"/>
                <a:ext cx="1889614" cy="4123561"/>
              </a:xfrm>
              <a:custGeom>
                <a:avLst/>
                <a:gdLst>
                  <a:gd name="T0" fmla="*/ 0 w 3019"/>
                  <a:gd name="T1" fmla="*/ 0 h 6398"/>
                  <a:gd name="T2" fmla="*/ 3019 w 3019"/>
                  <a:gd name="T3" fmla="*/ 2016 h 6398"/>
                  <a:gd name="T4" fmla="*/ 2999 w 3019"/>
                  <a:gd name="T5" fmla="*/ 6398 h 6398"/>
                  <a:gd name="T6" fmla="*/ 323 w 3019"/>
                  <a:gd name="T7" fmla="*/ 3818 h 6398"/>
                  <a:gd name="T8" fmla="*/ 0 w 3019"/>
                  <a:gd name="T9" fmla="*/ 0 h 6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19" h="6398">
                    <a:moveTo>
                      <a:pt x="0" y="0"/>
                    </a:moveTo>
                    <a:lnTo>
                      <a:pt x="3019" y="2016"/>
                    </a:lnTo>
                    <a:lnTo>
                      <a:pt x="2999" y="6398"/>
                    </a:lnTo>
                    <a:lnTo>
                      <a:pt x="323" y="38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5" name="Freeform 7">
                <a:extLst>
                  <a:ext uri="{FF2B5EF4-FFF2-40B4-BE49-F238E27FC236}">
                    <a16:creationId xmlns="" xmlns:a16="http://schemas.microsoft.com/office/drawing/2014/main" id="{85C0861E-B6CA-4B03-8963-9E75A2AD79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9268" y="2487386"/>
                <a:ext cx="2507384" cy="3829020"/>
              </a:xfrm>
              <a:custGeom>
                <a:avLst/>
                <a:gdLst>
                  <a:gd name="T0" fmla="*/ 4006 w 4006"/>
                  <a:gd name="T1" fmla="*/ 0 h 5941"/>
                  <a:gd name="T2" fmla="*/ 3410 w 4006"/>
                  <a:gd name="T3" fmla="*/ 3889 h 5941"/>
                  <a:gd name="T4" fmla="*/ 0 w 4006"/>
                  <a:gd name="T5" fmla="*/ 5941 h 5941"/>
                  <a:gd name="T6" fmla="*/ 20 w 4006"/>
                  <a:gd name="T7" fmla="*/ 1559 h 5941"/>
                  <a:gd name="T8" fmla="*/ 4006 w 4006"/>
                  <a:gd name="T9" fmla="*/ 0 h 5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06" h="5941">
                    <a:moveTo>
                      <a:pt x="4006" y="0"/>
                    </a:moveTo>
                    <a:lnTo>
                      <a:pt x="3410" y="3889"/>
                    </a:lnTo>
                    <a:lnTo>
                      <a:pt x="0" y="5941"/>
                    </a:lnTo>
                    <a:lnTo>
                      <a:pt x="20" y="1559"/>
                    </a:lnTo>
                    <a:lnTo>
                      <a:pt x="40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6" name="Freeform 8">
                <a:extLst>
                  <a:ext uri="{FF2B5EF4-FFF2-40B4-BE49-F238E27FC236}">
                    <a16:creationId xmlns="" xmlns:a16="http://schemas.microsoft.com/office/drawing/2014/main" id="{1A041FAE-2788-4316-A278-B42730635C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172" y="1482598"/>
                <a:ext cx="4384480" cy="2009575"/>
              </a:xfrm>
              <a:custGeom>
                <a:avLst/>
                <a:gdLst>
                  <a:gd name="T0" fmla="*/ 3672 w 7005"/>
                  <a:gd name="T1" fmla="*/ 0 h 3118"/>
                  <a:gd name="T2" fmla="*/ 7005 w 7005"/>
                  <a:gd name="T3" fmla="*/ 1559 h 3118"/>
                  <a:gd name="T4" fmla="*/ 3019 w 7005"/>
                  <a:gd name="T5" fmla="*/ 3118 h 3118"/>
                  <a:gd name="T6" fmla="*/ 0 w 7005"/>
                  <a:gd name="T7" fmla="*/ 1102 h 3118"/>
                  <a:gd name="T8" fmla="*/ 3672 w 7005"/>
                  <a:gd name="T9" fmla="*/ 0 h 3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5" h="3118">
                    <a:moveTo>
                      <a:pt x="3672" y="0"/>
                    </a:moveTo>
                    <a:lnTo>
                      <a:pt x="7005" y="1559"/>
                    </a:lnTo>
                    <a:lnTo>
                      <a:pt x="3019" y="3118"/>
                    </a:lnTo>
                    <a:lnTo>
                      <a:pt x="0" y="1102"/>
                    </a:lnTo>
                    <a:lnTo>
                      <a:pt x="36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47" name="Freeform 9">
              <a:extLst>
                <a:ext uri="{FF2B5EF4-FFF2-40B4-BE49-F238E27FC236}">
                  <a16:creationId xmlns="" xmlns:a16="http://schemas.microsoft.com/office/drawing/2014/main" id="{4AB209D4-C235-4C2F-98A7-BEBBD1677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8271" y="3015196"/>
              <a:ext cx="1081568" cy="1953503"/>
            </a:xfrm>
            <a:custGeom>
              <a:avLst/>
              <a:gdLst>
                <a:gd name="T0" fmla="*/ 0 w 1728"/>
                <a:gd name="T1" fmla="*/ 0 h 3031"/>
                <a:gd name="T2" fmla="*/ 1705 w 1728"/>
                <a:gd name="T3" fmla="*/ 1334 h 3031"/>
                <a:gd name="T4" fmla="*/ 1728 w 1728"/>
                <a:gd name="T5" fmla="*/ 2593 h 3031"/>
                <a:gd name="T6" fmla="*/ 818 w 1728"/>
                <a:gd name="T7" fmla="*/ 1795 h 3031"/>
                <a:gd name="T8" fmla="*/ 900 w 1728"/>
                <a:gd name="T9" fmla="*/ 3031 h 3031"/>
                <a:gd name="T10" fmla="*/ 198 w 1728"/>
                <a:gd name="T11" fmla="*/ 2356 h 3031"/>
                <a:gd name="T12" fmla="*/ 0 w 1728"/>
                <a:gd name="T13" fmla="*/ 0 h 3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8" h="3031">
                  <a:moveTo>
                    <a:pt x="0" y="0"/>
                  </a:moveTo>
                  <a:lnTo>
                    <a:pt x="1705" y="1334"/>
                  </a:lnTo>
                  <a:lnTo>
                    <a:pt x="1728" y="2593"/>
                  </a:lnTo>
                  <a:lnTo>
                    <a:pt x="818" y="1795"/>
                  </a:lnTo>
                  <a:lnTo>
                    <a:pt x="900" y="3031"/>
                  </a:lnTo>
                  <a:lnTo>
                    <a:pt x="198" y="2356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2D348"/>
                </a:gs>
                <a:gs pos="100000">
                  <a:srgbClr val="C2D348">
                    <a:lumMod val="75000"/>
                  </a:srgbClr>
                </a:gs>
              </a:gsLst>
              <a:lin ang="13500000" scaled="1"/>
              <a:tileRect/>
            </a:gradFill>
            <a:ln w="0">
              <a:solidFill>
                <a:srgbClr val="C2D34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48" name="Freeform 10">
              <a:extLst>
                <a:ext uri="{FF2B5EF4-FFF2-40B4-BE49-F238E27FC236}">
                  <a16:creationId xmlns="" xmlns:a16="http://schemas.microsoft.com/office/drawing/2014/main" id="{EFE32C6D-6458-4D13-982D-5F46E81F0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0032" y="2072925"/>
              <a:ext cx="1889614" cy="2322161"/>
            </a:xfrm>
            <a:custGeom>
              <a:avLst/>
              <a:gdLst>
                <a:gd name="T0" fmla="*/ 0 w 3019"/>
                <a:gd name="T1" fmla="*/ 0 h 3603"/>
                <a:gd name="T2" fmla="*/ 3019 w 3019"/>
                <a:gd name="T3" fmla="*/ 2016 h 3603"/>
                <a:gd name="T4" fmla="*/ 3012 w 3019"/>
                <a:gd name="T5" fmla="*/ 3603 h 3603"/>
                <a:gd name="T6" fmla="*/ 3010 w 3019"/>
                <a:gd name="T7" fmla="*/ 3603 h 3603"/>
                <a:gd name="T8" fmla="*/ 1937 w 3019"/>
                <a:gd name="T9" fmla="*/ 2743 h 3603"/>
                <a:gd name="T10" fmla="*/ 1937 w 3019"/>
                <a:gd name="T11" fmla="*/ 2743 h 3603"/>
                <a:gd name="T12" fmla="*/ 111 w 3019"/>
                <a:gd name="T13" fmla="*/ 1316 h 3603"/>
                <a:gd name="T14" fmla="*/ 0 w 3019"/>
                <a:gd name="T15" fmla="*/ 0 h 3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19" h="3603">
                  <a:moveTo>
                    <a:pt x="0" y="0"/>
                  </a:moveTo>
                  <a:lnTo>
                    <a:pt x="3019" y="2016"/>
                  </a:lnTo>
                  <a:lnTo>
                    <a:pt x="3012" y="3603"/>
                  </a:lnTo>
                  <a:lnTo>
                    <a:pt x="3010" y="3603"/>
                  </a:lnTo>
                  <a:lnTo>
                    <a:pt x="1937" y="2743"/>
                  </a:lnTo>
                  <a:lnTo>
                    <a:pt x="1937" y="2743"/>
                  </a:lnTo>
                  <a:lnTo>
                    <a:pt x="111" y="1316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F50AA">
                    <a:lumMod val="70000"/>
                    <a:lumOff val="30000"/>
                  </a:srgbClr>
                </a:gs>
                <a:gs pos="100000">
                  <a:srgbClr val="5F50AA">
                    <a:lumMod val="100000"/>
                  </a:srgbClr>
                </a:gs>
              </a:gsLst>
              <a:lin ang="9000000" scaled="0"/>
              <a:tileRect/>
            </a:gradFill>
            <a:ln w="0">
              <a:solidFill>
                <a:srgbClr val="5F50AA">
                  <a:lumMod val="40000"/>
                  <a:lumOff val="6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49" name="Freeform 11">
              <a:extLst>
                <a:ext uri="{FF2B5EF4-FFF2-40B4-BE49-F238E27FC236}">
                  <a16:creationId xmlns="" xmlns:a16="http://schemas.microsoft.com/office/drawing/2014/main" id="{78F63B88-96D0-44F6-87CD-FDF5AB78A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501" y="4334503"/>
              <a:ext cx="1212382" cy="1861983"/>
            </a:xfrm>
            <a:custGeom>
              <a:avLst/>
              <a:gdLst>
                <a:gd name="T0" fmla="*/ 0 w 1937"/>
                <a:gd name="T1" fmla="*/ 0 h 2889"/>
                <a:gd name="T2" fmla="*/ 1926 w 1937"/>
                <a:gd name="T3" fmla="*/ 1687 h 2889"/>
                <a:gd name="T4" fmla="*/ 1937 w 1937"/>
                <a:gd name="T5" fmla="*/ 1682 h 2889"/>
                <a:gd name="T6" fmla="*/ 1931 w 1937"/>
                <a:gd name="T7" fmla="*/ 2889 h 2889"/>
                <a:gd name="T8" fmla="*/ 71 w 1937"/>
                <a:gd name="T9" fmla="*/ 1096 h 2889"/>
                <a:gd name="T10" fmla="*/ 0 w 1937"/>
                <a:gd name="T11" fmla="*/ 0 h 2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7" h="2889">
                  <a:moveTo>
                    <a:pt x="0" y="0"/>
                  </a:moveTo>
                  <a:lnTo>
                    <a:pt x="1926" y="1687"/>
                  </a:lnTo>
                  <a:lnTo>
                    <a:pt x="1937" y="1682"/>
                  </a:lnTo>
                  <a:lnTo>
                    <a:pt x="1931" y="2889"/>
                  </a:lnTo>
                  <a:lnTo>
                    <a:pt x="71" y="1096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D3A59"/>
                </a:gs>
                <a:gs pos="100000">
                  <a:srgbClr val="DD3A59">
                    <a:lumMod val="75000"/>
                  </a:srgbClr>
                </a:gs>
              </a:gsLst>
              <a:lin ang="13500000" scaled="1"/>
              <a:tileRect/>
            </a:gradFill>
            <a:ln w="0">
              <a:solidFill>
                <a:srgbClr val="DD3A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50" name="Freeform 12">
              <a:extLst>
                <a:ext uri="{FF2B5EF4-FFF2-40B4-BE49-F238E27FC236}">
                  <a16:creationId xmlns="" xmlns:a16="http://schemas.microsoft.com/office/drawing/2014/main" id="{371E7D56-EB48-4AC9-A651-60D7C9AAF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3666" y="3930397"/>
              <a:ext cx="671599" cy="1405027"/>
            </a:xfrm>
            <a:custGeom>
              <a:avLst/>
              <a:gdLst>
                <a:gd name="T0" fmla="*/ 0 w 1073"/>
                <a:gd name="T1" fmla="*/ 0 h 2180"/>
                <a:gd name="T2" fmla="*/ 1057 w 1073"/>
                <a:gd name="T3" fmla="*/ 846 h 2180"/>
                <a:gd name="T4" fmla="*/ 1073 w 1073"/>
                <a:gd name="T5" fmla="*/ 839 h 2180"/>
                <a:gd name="T6" fmla="*/ 1066 w 1073"/>
                <a:gd name="T7" fmla="*/ 2180 h 2180"/>
                <a:gd name="T8" fmla="*/ 23 w 1073"/>
                <a:gd name="T9" fmla="*/ 1268 h 2180"/>
                <a:gd name="T10" fmla="*/ 0 w 1073"/>
                <a:gd name="T11" fmla="*/ 0 h 2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3" h="2180">
                  <a:moveTo>
                    <a:pt x="0" y="0"/>
                  </a:moveTo>
                  <a:lnTo>
                    <a:pt x="1057" y="846"/>
                  </a:lnTo>
                  <a:lnTo>
                    <a:pt x="1073" y="839"/>
                  </a:lnTo>
                  <a:lnTo>
                    <a:pt x="1066" y="2180"/>
                  </a:lnTo>
                  <a:lnTo>
                    <a:pt x="23" y="126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CD014">
                    <a:lumMod val="86000"/>
                  </a:srgbClr>
                </a:gs>
                <a:gs pos="100000">
                  <a:srgbClr val="FCD014">
                    <a:lumMod val="84000"/>
                    <a:lumOff val="16000"/>
                  </a:srgbClr>
                </a:gs>
              </a:gsLst>
              <a:lin ang="18900000" scaled="1"/>
              <a:tileRect/>
            </a:gradFill>
            <a:ln w="0">
              <a:solidFill>
                <a:srgbClr val="FCD014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51" name="Freeform 13">
              <a:extLst>
                <a:ext uri="{FF2B5EF4-FFF2-40B4-BE49-F238E27FC236}">
                  <a16:creationId xmlns="" xmlns:a16="http://schemas.microsoft.com/office/drawing/2014/main" id="{8E5BBEA5-AB22-4252-AEBE-DF7BCD4CD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5264" y="3009395"/>
              <a:ext cx="908192" cy="1385692"/>
            </a:xfrm>
            <a:custGeom>
              <a:avLst/>
              <a:gdLst>
                <a:gd name="T0" fmla="*/ 1449 w 1451"/>
                <a:gd name="T1" fmla="*/ 0 h 2150"/>
                <a:gd name="T2" fmla="*/ 1451 w 1451"/>
                <a:gd name="T3" fmla="*/ 2 h 2150"/>
                <a:gd name="T4" fmla="*/ 1355 w 1451"/>
                <a:gd name="T5" fmla="*/ 1513 h 2150"/>
                <a:gd name="T6" fmla="*/ 0 w 1451"/>
                <a:gd name="T7" fmla="*/ 2150 h 2150"/>
                <a:gd name="T8" fmla="*/ 7 w 1451"/>
                <a:gd name="T9" fmla="*/ 563 h 2150"/>
                <a:gd name="T10" fmla="*/ 1449 w 1451"/>
                <a:gd name="T11" fmla="*/ 0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1" h="2150">
                  <a:moveTo>
                    <a:pt x="1449" y="0"/>
                  </a:moveTo>
                  <a:lnTo>
                    <a:pt x="1451" y="2"/>
                  </a:lnTo>
                  <a:lnTo>
                    <a:pt x="1355" y="1513"/>
                  </a:lnTo>
                  <a:lnTo>
                    <a:pt x="0" y="2150"/>
                  </a:lnTo>
                  <a:lnTo>
                    <a:pt x="7" y="563"/>
                  </a:lnTo>
                  <a:lnTo>
                    <a:pt x="1449" y="0"/>
                  </a:lnTo>
                  <a:close/>
                </a:path>
              </a:pathLst>
            </a:custGeom>
            <a:solidFill>
              <a:srgbClr val="5F50AA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52" name="Freeform 14">
              <a:extLst>
                <a:ext uri="{FF2B5EF4-FFF2-40B4-BE49-F238E27FC236}">
                  <a16:creationId xmlns="" xmlns:a16="http://schemas.microsoft.com/office/drawing/2014/main" id="{B579AF49-A8A5-4855-A7E4-B2A1097A1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5011" y="3340028"/>
              <a:ext cx="804291" cy="1890986"/>
            </a:xfrm>
            <a:custGeom>
              <a:avLst/>
              <a:gdLst>
                <a:gd name="T0" fmla="*/ 1285 w 1285"/>
                <a:gd name="T1" fmla="*/ 0 h 2934"/>
                <a:gd name="T2" fmla="*/ 921 w 1285"/>
                <a:gd name="T3" fmla="*/ 2380 h 2934"/>
                <a:gd name="T4" fmla="*/ 0 w 1285"/>
                <a:gd name="T5" fmla="*/ 2934 h 2934"/>
                <a:gd name="T6" fmla="*/ 118 w 1285"/>
                <a:gd name="T7" fmla="*/ 1800 h 2934"/>
                <a:gd name="T8" fmla="*/ 118 w 1285"/>
                <a:gd name="T9" fmla="*/ 1800 h 2934"/>
                <a:gd name="T10" fmla="*/ 130 w 1285"/>
                <a:gd name="T11" fmla="*/ 1698 h 2934"/>
                <a:gd name="T12" fmla="*/ 130 w 1285"/>
                <a:gd name="T13" fmla="*/ 1700 h 2934"/>
                <a:gd name="T14" fmla="*/ 246 w 1285"/>
                <a:gd name="T15" fmla="*/ 480 h 2934"/>
                <a:gd name="T16" fmla="*/ 1285 w 1285"/>
                <a:gd name="T17" fmla="*/ 0 h 2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5" h="2934">
                  <a:moveTo>
                    <a:pt x="1285" y="0"/>
                  </a:moveTo>
                  <a:lnTo>
                    <a:pt x="921" y="2380"/>
                  </a:lnTo>
                  <a:lnTo>
                    <a:pt x="0" y="2934"/>
                  </a:lnTo>
                  <a:lnTo>
                    <a:pt x="118" y="1800"/>
                  </a:lnTo>
                  <a:lnTo>
                    <a:pt x="118" y="1800"/>
                  </a:lnTo>
                  <a:lnTo>
                    <a:pt x="130" y="1698"/>
                  </a:lnTo>
                  <a:lnTo>
                    <a:pt x="130" y="1700"/>
                  </a:lnTo>
                  <a:lnTo>
                    <a:pt x="246" y="480"/>
                  </a:lnTo>
                  <a:lnTo>
                    <a:pt x="1285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AB2DB">
                    <a:lumMod val="89000"/>
                    <a:lumOff val="11000"/>
                  </a:srgbClr>
                </a:gs>
                <a:gs pos="72000">
                  <a:srgbClr val="2AB2DB">
                    <a:lumMod val="70000"/>
                  </a:srgbClr>
                </a:gs>
              </a:gsLst>
              <a:lin ang="2700000" scaled="1"/>
              <a:tileRect/>
            </a:gradFill>
            <a:ln w="0">
              <a:solidFill>
                <a:srgbClr val="2AB2D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53" name="Freeform 15">
              <a:extLst>
                <a:ext uri="{FF2B5EF4-FFF2-40B4-BE49-F238E27FC236}">
                  <a16:creationId xmlns="" xmlns:a16="http://schemas.microsoft.com/office/drawing/2014/main" id="{5D4F9157-DA5A-4A66-84DD-A4FB37FCC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0883" y="2367466"/>
              <a:ext cx="2503629" cy="2970536"/>
            </a:xfrm>
            <a:custGeom>
              <a:avLst/>
              <a:gdLst>
                <a:gd name="T0" fmla="*/ 4000 w 4000"/>
                <a:gd name="T1" fmla="*/ 0 h 4609"/>
                <a:gd name="T2" fmla="*/ 3788 w 4000"/>
                <a:gd name="T3" fmla="*/ 1382 h 4609"/>
                <a:gd name="T4" fmla="*/ 2629 w 4000"/>
                <a:gd name="T5" fmla="*/ 1918 h 4609"/>
                <a:gd name="T6" fmla="*/ 2499 w 4000"/>
                <a:gd name="T7" fmla="*/ 3271 h 4609"/>
                <a:gd name="T8" fmla="*/ 5 w 4000"/>
                <a:gd name="T9" fmla="*/ 4609 h 4609"/>
                <a:gd name="T10" fmla="*/ 0 w 4000"/>
                <a:gd name="T11" fmla="*/ 4605 h 4609"/>
                <a:gd name="T12" fmla="*/ 7 w 4000"/>
                <a:gd name="T13" fmla="*/ 3264 h 4609"/>
                <a:gd name="T14" fmla="*/ 1467 w 4000"/>
                <a:gd name="T15" fmla="*/ 2580 h 4609"/>
                <a:gd name="T16" fmla="*/ 1569 w 4000"/>
                <a:gd name="T17" fmla="*/ 950 h 4609"/>
                <a:gd name="T18" fmla="*/ 4000 w 4000"/>
                <a:gd name="T19" fmla="*/ 0 h 4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00" h="4609">
                  <a:moveTo>
                    <a:pt x="4000" y="0"/>
                  </a:moveTo>
                  <a:lnTo>
                    <a:pt x="3788" y="1382"/>
                  </a:lnTo>
                  <a:lnTo>
                    <a:pt x="2629" y="1918"/>
                  </a:lnTo>
                  <a:lnTo>
                    <a:pt x="2499" y="3271"/>
                  </a:lnTo>
                  <a:lnTo>
                    <a:pt x="5" y="4609"/>
                  </a:lnTo>
                  <a:lnTo>
                    <a:pt x="0" y="4605"/>
                  </a:lnTo>
                  <a:lnTo>
                    <a:pt x="7" y="3264"/>
                  </a:lnTo>
                  <a:lnTo>
                    <a:pt x="1467" y="2580"/>
                  </a:lnTo>
                  <a:lnTo>
                    <a:pt x="1569" y="950"/>
                  </a:lnTo>
                  <a:lnTo>
                    <a:pt x="4000" y="0"/>
                  </a:lnTo>
                  <a:close/>
                </a:path>
              </a:pathLst>
            </a:custGeom>
            <a:gradFill flip="none" rotWithShape="1">
              <a:gsLst>
                <a:gs pos="23000">
                  <a:srgbClr val="FCD014">
                    <a:lumMod val="84000"/>
                  </a:srgbClr>
                </a:gs>
                <a:gs pos="84000">
                  <a:srgbClr val="FCD014">
                    <a:lumMod val="39000"/>
                  </a:srgbClr>
                </a:gs>
              </a:gsLst>
              <a:lin ang="2400000" scaled="0"/>
              <a:tileRect/>
            </a:gradFill>
            <a:ln w="0">
              <a:solidFill>
                <a:srgbClr val="FCD014">
                  <a:lumMod val="75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54" name="Freeform 16">
              <a:extLst>
                <a:ext uri="{FF2B5EF4-FFF2-40B4-BE49-F238E27FC236}">
                  <a16:creationId xmlns="" xmlns:a16="http://schemas.microsoft.com/office/drawing/2014/main" id="{974A5D39-0D42-4E8E-BD6A-6E235404F8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7128" y="4557503"/>
              <a:ext cx="1559761" cy="1638983"/>
            </a:xfrm>
            <a:custGeom>
              <a:avLst/>
              <a:gdLst>
                <a:gd name="T0" fmla="*/ 2492 w 2492"/>
                <a:gd name="T1" fmla="*/ 0 h 2543"/>
                <a:gd name="T2" fmla="*/ 2373 w 2492"/>
                <a:gd name="T3" fmla="*/ 1116 h 2543"/>
                <a:gd name="T4" fmla="*/ 0 w 2492"/>
                <a:gd name="T5" fmla="*/ 2543 h 2543"/>
                <a:gd name="T6" fmla="*/ 6 w 2492"/>
                <a:gd name="T7" fmla="*/ 1336 h 2543"/>
                <a:gd name="T8" fmla="*/ 2492 w 2492"/>
                <a:gd name="T9" fmla="*/ 0 h 2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2" h="2543">
                  <a:moveTo>
                    <a:pt x="2492" y="0"/>
                  </a:moveTo>
                  <a:lnTo>
                    <a:pt x="2373" y="1116"/>
                  </a:lnTo>
                  <a:lnTo>
                    <a:pt x="0" y="2543"/>
                  </a:lnTo>
                  <a:lnTo>
                    <a:pt x="6" y="1336"/>
                  </a:lnTo>
                  <a:lnTo>
                    <a:pt x="249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D3A59">
                    <a:lumMod val="75000"/>
                  </a:srgbClr>
                </a:gs>
                <a:gs pos="100000">
                  <a:srgbClr val="DD3A59">
                    <a:lumMod val="50000"/>
                  </a:srgbClr>
                </a:gs>
              </a:gsLst>
              <a:lin ang="2700000" scaled="1"/>
              <a:tileRect/>
            </a:gradFill>
            <a:ln w="0">
              <a:solidFill>
                <a:srgbClr val="DD3A59">
                  <a:lumMod val="75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55" name="Freeform 17">
              <a:extLst>
                <a:ext uri="{FF2B5EF4-FFF2-40B4-BE49-F238E27FC236}">
                  <a16:creationId xmlns="" xmlns:a16="http://schemas.microsoft.com/office/drawing/2014/main" id="{791D0CA1-AD70-4B60-BD43-20CFC392E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0038" y="2018787"/>
              <a:ext cx="2224474" cy="960961"/>
            </a:xfrm>
            <a:custGeom>
              <a:avLst/>
              <a:gdLst>
                <a:gd name="T0" fmla="*/ 2399 w 3554"/>
                <a:gd name="T1" fmla="*/ 0 h 1491"/>
                <a:gd name="T2" fmla="*/ 3554 w 3554"/>
                <a:gd name="T3" fmla="*/ 541 h 1491"/>
                <a:gd name="T4" fmla="*/ 1123 w 3554"/>
                <a:gd name="T5" fmla="*/ 1491 h 1491"/>
                <a:gd name="T6" fmla="*/ 1123 w 3554"/>
                <a:gd name="T7" fmla="*/ 1480 h 1491"/>
                <a:gd name="T8" fmla="*/ 0 w 3554"/>
                <a:gd name="T9" fmla="*/ 821 h 1491"/>
                <a:gd name="T10" fmla="*/ 2399 w 3554"/>
                <a:gd name="T11" fmla="*/ 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54" h="1491">
                  <a:moveTo>
                    <a:pt x="2399" y="0"/>
                  </a:moveTo>
                  <a:lnTo>
                    <a:pt x="3554" y="541"/>
                  </a:lnTo>
                  <a:lnTo>
                    <a:pt x="1123" y="1491"/>
                  </a:lnTo>
                  <a:lnTo>
                    <a:pt x="1123" y="1480"/>
                  </a:lnTo>
                  <a:lnTo>
                    <a:pt x="0" y="821"/>
                  </a:lnTo>
                  <a:lnTo>
                    <a:pt x="2399" y="0"/>
                  </a:lnTo>
                  <a:close/>
                </a:path>
              </a:pathLst>
            </a:custGeom>
            <a:gradFill>
              <a:gsLst>
                <a:gs pos="0">
                  <a:srgbClr val="FCD014"/>
                </a:gs>
                <a:gs pos="100000">
                  <a:srgbClr val="FCD014">
                    <a:lumMod val="90000"/>
                  </a:srgbClr>
                </a:gs>
              </a:gsLst>
              <a:lin ang="16200000" scaled="1"/>
            </a:gradFill>
            <a:ln w="0">
              <a:solidFill>
                <a:srgbClr val="FCD0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56" name="Freeform 18">
              <a:extLst>
                <a:ext uri="{FF2B5EF4-FFF2-40B4-BE49-F238E27FC236}">
                  <a16:creationId xmlns="" xmlns:a16="http://schemas.microsoft.com/office/drawing/2014/main" id="{0E98A551-4C83-400D-A893-2F1B0BEFF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0032" y="1819634"/>
              <a:ext cx="2792172" cy="1552619"/>
            </a:xfrm>
            <a:custGeom>
              <a:avLst/>
              <a:gdLst>
                <a:gd name="T0" fmla="*/ 1309 w 4461"/>
                <a:gd name="T1" fmla="*/ 0 h 2409"/>
                <a:gd name="T2" fmla="*/ 4461 w 4461"/>
                <a:gd name="T3" fmla="*/ 1846 h 2409"/>
                <a:gd name="T4" fmla="*/ 3019 w 4461"/>
                <a:gd name="T5" fmla="*/ 2409 h 2409"/>
                <a:gd name="T6" fmla="*/ 0 w 4461"/>
                <a:gd name="T7" fmla="*/ 393 h 2409"/>
                <a:gd name="T8" fmla="*/ 1309 w 4461"/>
                <a:gd name="T9" fmla="*/ 0 h 2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1" h="2409">
                  <a:moveTo>
                    <a:pt x="1309" y="0"/>
                  </a:moveTo>
                  <a:lnTo>
                    <a:pt x="4461" y="1846"/>
                  </a:lnTo>
                  <a:lnTo>
                    <a:pt x="3019" y="2409"/>
                  </a:lnTo>
                  <a:lnTo>
                    <a:pt x="0" y="393"/>
                  </a:lnTo>
                  <a:lnTo>
                    <a:pt x="130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F50AA"/>
                </a:gs>
                <a:gs pos="100000">
                  <a:srgbClr val="5F50AA">
                    <a:lumMod val="88000"/>
                  </a:srgbClr>
                </a:gs>
              </a:gsLst>
              <a:lin ang="13500000" scaled="1"/>
              <a:tileRect/>
            </a:gradFill>
            <a:ln w="0">
              <a:solidFill>
                <a:srgbClr val="5F50A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57" name="Freeform 19">
              <a:extLst>
                <a:ext uri="{FF2B5EF4-FFF2-40B4-BE49-F238E27FC236}">
                  <a16:creationId xmlns="" xmlns:a16="http://schemas.microsoft.com/office/drawing/2014/main" id="{3121412E-BFEF-4AEA-AC5F-0CE220A07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8110" y="1400081"/>
              <a:ext cx="2755648" cy="1156606"/>
            </a:xfrm>
            <a:custGeom>
              <a:avLst/>
              <a:gdLst>
                <a:gd name="T0" fmla="*/ 2222 w 4259"/>
                <a:gd name="T1" fmla="*/ 0 h 1768"/>
                <a:gd name="T2" fmla="*/ 4259 w 4259"/>
                <a:gd name="T3" fmla="*/ 952 h 1768"/>
                <a:gd name="T4" fmla="*/ 1878 w 4259"/>
                <a:gd name="T5" fmla="*/ 1768 h 1768"/>
                <a:gd name="T6" fmla="*/ 0 w 4259"/>
                <a:gd name="T7" fmla="*/ 666 h 1768"/>
                <a:gd name="T8" fmla="*/ 2222 w 4259"/>
                <a:gd name="T9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9" h="1768">
                  <a:moveTo>
                    <a:pt x="2222" y="0"/>
                  </a:moveTo>
                  <a:lnTo>
                    <a:pt x="4259" y="952"/>
                  </a:lnTo>
                  <a:lnTo>
                    <a:pt x="1878" y="1768"/>
                  </a:lnTo>
                  <a:lnTo>
                    <a:pt x="0" y="666"/>
                  </a:lnTo>
                  <a:lnTo>
                    <a:pt x="222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F50AA"/>
                </a:gs>
                <a:gs pos="100000">
                  <a:srgbClr val="5F50AA">
                    <a:lumMod val="88000"/>
                  </a:srgbClr>
                </a:gs>
              </a:gsLst>
              <a:lin ang="13500000" scaled="1"/>
              <a:tileRect/>
            </a:gradFill>
            <a:ln w="0">
              <a:solidFill>
                <a:srgbClr val="5F50A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IN" sz="2000" kern="0" dirty="0">
                <a:solidFill>
                  <a:prstClr val="black"/>
                </a:solidFill>
              </a:endParaRPr>
            </a:p>
          </p:txBody>
        </p:sp>
        <p:sp>
          <p:nvSpPr>
            <p:cNvPr id="458" name="TextBox 28">
              <a:extLst>
                <a:ext uri="{FF2B5EF4-FFF2-40B4-BE49-F238E27FC236}">
                  <a16:creationId xmlns="" xmlns:a16="http://schemas.microsoft.com/office/drawing/2014/main" id="{A36FD23D-F2E9-4E91-9635-E247F1B07E6C}"/>
                </a:ext>
              </a:extLst>
            </p:cNvPr>
            <p:cNvSpPr txBox="1"/>
            <p:nvPr/>
          </p:nvSpPr>
          <p:spPr>
            <a:xfrm>
              <a:off x="5116027" y="3234199"/>
              <a:ext cx="842137" cy="789235"/>
            </a:xfrm>
            <a:prstGeom prst="rect">
              <a:avLst/>
            </a:prstGeom>
            <a:noFill/>
            <a:scene3d>
              <a:camera prst="perspectiveContrastingLeftFacing">
                <a:rot lat="2400000" lon="3000000" rev="2159400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01</a:t>
              </a:r>
            </a:p>
          </p:txBody>
        </p:sp>
        <p:sp>
          <p:nvSpPr>
            <p:cNvPr id="459" name="TextBox 32">
              <a:extLst>
                <a:ext uri="{FF2B5EF4-FFF2-40B4-BE49-F238E27FC236}">
                  <a16:creationId xmlns="" xmlns:a16="http://schemas.microsoft.com/office/drawing/2014/main" id="{9F3C9A05-28A6-48E5-8E3A-36F1316BA83D}"/>
                </a:ext>
              </a:extLst>
            </p:cNvPr>
            <p:cNvSpPr txBox="1"/>
            <p:nvPr/>
          </p:nvSpPr>
          <p:spPr>
            <a:xfrm>
              <a:off x="4066313" y="3309492"/>
              <a:ext cx="842137" cy="789235"/>
            </a:xfrm>
            <a:prstGeom prst="rect">
              <a:avLst/>
            </a:prstGeom>
            <a:noFill/>
            <a:scene3d>
              <a:camera prst="perspectiveContrastingLeftFacing">
                <a:rot lat="2400000" lon="3000000" rev="2159400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02</a:t>
              </a:r>
            </a:p>
          </p:txBody>
        </p:sp>
        <p:sp>
          <p:nvSpPr>
            <p:cNvPr id="460" name="TextBox 33">
              <a:extLst>
                <a:ext uri="{FF2B5EF4-FFF2-40B4-BE49-F238E27FC236}">
                  <a16:creationId xmlns="" xmlns:a16="http://schemas.microsoft.com/office/drawing/2014/main" id="{EFBD22CC-9F49-4A29-B433-103E5BD2A63D}"/>
                </a:ext>
              </a:extLst>
            </p:cNvPr>
            <p:cNvSpPr txBox="1"/>
            <p:nvPr/>
          </p:nvSpPr>
          <p:spPr>
            <a:xfrm>
              <a:off x="4675227" y="4593128"/>
              <a:ext cx="842137" cy="789235"/>
            </a:xfrm>
            <a:prstGeom prst="rect">
              <a:avLst/>
            </a:prstGeom>
            <a:noFill/>
            <a:scene3d>
              <a:camera prst="perspectiveContrastingLeftFacing">
                <a:rot lat="2400000" lon="3000000" rev="2159400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03</a:t>
              </a:r>
            </a:p>
          </p:txBody>
        </p:sp>
        <p:sp>
          <p:nvSpPr>
            <p:cNvPr id="461" name="TextBox 34">
              <a:extLst>
                <a:ext uri="{FF2B5EF4-FFF2-40B4-BE49-F238E27FC236}">
                  <a16:creationId xmlns="" xmlns:a16="http://schemas.microsoft.com/office/drawing/2014/main" id="{1AEABF9E-7C1B-4909-8787-11A6DE222B01}"/>
                </a:ext>
              </a:extLst>
            </p:cNvPr>
            <p:cNvSpPr txBox="1"/>
            <p:nvPr/>
          </p:nvSpPr>
          <p:spPr>
            <a:xfrm rot="198355">
              <a:off x="7518988" y="3529737"/>
              <a:ext cx="842137" cy="789235"/>
            </a:xfrm>
            <a:prstGeom prst="rect">
              <a:avLst/>
            </a:prstGeom>
            <a:noFill/>
            <a:scene3d>
              <a:camera prst="perspectiveContrastingRightFacing" fov="0">
                <a:rot lat="1200000" lon="183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05</a:t>
              </a:r>
            </a:p>
          </p:txBody>
        </p:sp>
        <p:sp>
          <p:nvSpPr>
            <p:cNvPr id="462" name="TextBox 35">
              <a:extLst>
                <a:ext uri="{FF2B5EF4-FFF2-40B4-BE49-F238E27FC236}">
                  <a16:creationId xmlns="" xmlns:a16="http://schemas.microsoft.com/office/drawing/2014/main" id="{683733CC-214C-435E-84D0-E3AF3A5D2B89}"/>
                </a:ext>
              </a:extLst>
            </p:cNvPr>
            <p:cNvSpPr txBox="1"/>
            <p:nvPr/>
          </p:nvSpPr>
          <p:spPr>
            <a:xfrm rot="198355">
              <a:off x="5889448" y="4298977"/>
              <a:ext cx="906477" cy="857864"/>
            </a:xfrm>
            <a:prstGeom prst="rect">
              <a:avLst/>
            </a:prstGeom>
            <a:noFill/>
            <a:scene3d>
              <a:camera prst="perspectiveContrastingRightFacing" fov="0">
                <a:rot lat="1200000" lon="183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04</a:t>
              </a:r>
            </a:p>
          </p:txBody>
        </p:sp>
      </p:grpSp>
      <p:cxnSp>
        <p:nvCxnSpPr>
          <p:cNvPr id="469" name="Elbow Connector 38">
            <a:extLst>
              <a:ext uri="{FF2B5EF4-FFF2-40B4-BE49-F238E27FC236}">
                <a16:creationId xmlns="" xmlns:a16="http://schemas.microsoft.com/office/drawing/2014/main" id="{AFBDD162-6F02-487B-BECC-FC7C91BD67FD}"/>
              </a:ext>
            </a:extLst>
          </p:cNvPr>
          <p:cNvCxnSpPr>
            <a:cxnSpLocks/>
          </p:cNvCxnSpPr>
          <p:nvPr/>
        </p:nvCxnSpPr>
        <p:spPr>
          <a:xfrm rot="10800000">
            <a:off x="6146741" y="3507219"/>
            <a:ext cx="2736460" cy="1060229"/>
          </a:xfrm>
          <a:prstGeom prst="bentConnector3">
            <a:avLst/>
          </a:prstGeom>
          <a:noFill/>
          <a:ln w="31750" cap="flat" cmpd="sng" algn="ctr">
            <a:solidFill>
              <a:sysClr val="windowText" lastClr="000000">
                <a:alpha val="33000"/>
              </a:sysClr>
            </a:solidFill>
            <a:prstDash val="sysDash"/>
            <a:headEnd type="oval" w="lg" len="lg"/>
            <a:tailEnd type="oval" w="lg" len="lg"/>
          </a:ln>
          <a:effectLst/>
        </p:spPr>
      </p:cxnSp>
      <p:cxnSp>
        <p:nvCxnSpPr>
          <p:cNvPr id="483" name="Elbow Connector 63">
            <a:extLst>
              <a:ext uri="{FF2B5EF4-FFF2-40B4-BE49-F238E27FC236}">
                <a16:creationId xmlns="" xmlns:a16="http://schemas.microsoft.com/office/drawing/2014/main" id="{B579BE4F-19BE-420A-A235-A6579A9024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78307" y="6107544"/>
            <a:ext cx="2121384" cy="1952956"/>
          </a:xfrm>
          <a:prstGeom prst="bentConnector3">
            <a:avLst>
              <a:gd name="adj1" fmla="val 50000"/>
            </a:avLst>
          </a:prstGeom>
          <a:noFill/>
          <a:ln w="31750" cap="flat" cmpd="sng" algn="ctr">
            <a:solidFill>
              <a:sysClr val="windowText" lastClr="000000">
                <a:alpha val="33000"/>
              </a:sysClr>
            </a:solidFill>
            <a:prstDash val="sysDash"/>
            <a:headEnd type="oval" w="lg" len="lg"/>
            <a:tailEnd type="oval" w="lg" len="lg"/>
          </a:ln>
          <a:effectLst/>
        </p:spPr>
      </p:cxnSp>
      <p:cxnSp>
        <p:nvCxnSpPr>
          <p:cNvPr id="484" name="Elbow Connector 66">
            <a:extLst>
              <a:ext uri="{FF2B5EF4-FFF2-40B4-BE49-F238E27FC236}">
                <a16:creationId xmlns="" xmlns:a16="http://schemas.microsoft.com/office/drawing/2014/main" id="{A3C3F67F-2017-4BEE-AE2A-DDBB711A32F5}"/>
              </a:ext>
            </a:extLst>
          </p:cNvPr>
          <p:cNvCxnSpPr>
            <a:cxnSpLocks/>
          </p:cNvCxnSpPr>
          <p:nvPr/>
        </p:nvCxnSpPr>
        <p:spPr>
          <a:xfrm rot="5400000">
            <a:off x="8858163" y="8413774"/>
            <a:ext cx="1785273" cy="1078725"/>
          </a:xfrm>
          <a:prstGeom prst="bentConnector3">
            <a:avLst>
              <a:gd name="adj1" fmla="val 50000"/>
            </a:avLst>
          </a:prstGeom>
          <a:noFill/>
          <a:ln w="31750" cap="flat" cmpd="sng" algn="ctr">
            <a:solidFill>
              <a:sysClr val="windowText" lastClr="000000">
                <a:alpha val="33000"/>
              </a:sysClr>
            </a:solidFill>
            <a:prstDash val="sysDash"/>
            <a:headEnd type="oval" w="lg" len="lg"/>
            <a:tailEnd type="oval" w="lg" len="lg"/>
          </a:ln>
          <a:effectLst/>
        </p:spPr>
      </p:cxnSp>
      <p:cxnSp>
        <p:nvCxnSpPr>
          <p:cNvPr id="495" name="Elbow Connector 93">
            <a:extLst>
              <a:ext uri="{FF2B5EF4-FFF2-40B4-BE49-F238E27FC236}">
                <a16:creationId xmlns="" xmlns:a16="http://schemas.microsoft.com/office/drawing/2014/main" id="{64F719F8-865F-4575-B19E-4E6E723AC52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384242" y="3604719"/>
            <a:ext cx="2083224" cy="771748"/>
          </a:xfrm>
          <a:prstGeom prst="bentConnector3">
            <a:avLst>
              <a:gd name="adj1" fmla="val 50000"/>
            </a:avLst>
          </a:prstGeom>
          <a:noFill/>
          <a:ln w="31750" cap="flat" cmpd="sng" algn="ctr">
            <a:solidFill>
              <a:sysClr val="windowText" lastClr="000000">
                <a:alpha val="33000"/>
              </a:sysClr>
            </a:solidFill>
            <a:prstDash val="sysDash"/>
            <a:headEnd type="oval" w="lg" len="lg"/>
            <a:tailEnd type="oval" w="lg" len="lg"/>
          </a:ln>
          <a:effectLst/>
        </p:spPr>
      </p:cxnSp>
      <p:cxnSp>
        <p:nvCxnSpPr>
          <p:cNvPr id="496" name="Elbow Connector 96">
            <a:extLst>
              <a:ext uri="{FF2B5EF4-FFF2-40B4-BE49-F238E27FC236}">
                <a16:creationId xmlns="" xmlns:a16="http://schemas.microsoft.com/office/drawing/2014/main" id="{AF76C23F-580E-4553-B45D-06934A130317}"/>
              </a:ext>
            </a:extLst>
          </p:cNvPr>
          <p:cNvCxnSpPr>
            <a:cxnSpLocks/>
          </p:cNvCxnSpPr>
          <p:nvPr/>
        </p:nvCxnSpPr>
        <p:spPr>
          <a:xfrm rot="10800000">
            <a:off x="13555491" y="7233649"/>
            <a:ext cx="1783846" cy="1320889"/>
          </a:xfrm>
          <a:prstGeom prst="bentConnector3">
            <a:avLst>
              <a:gd name="adj1" fmla="val 50000"/>
            </a:avLst>
          </a:prstGeom>
          <a:noFill/>
          <a:ln w="31750" cap="flat" cmpd="sng" algn="ctr">
            <a:solidFill>
              <a:sysClr val="windowText" lastClr="000000">
                <a:alpha val="33000"/>
              </a:sysClr>
            </a:solidFill>
            <a:prstDash val="sysDash"/>
            <a:headEnd type="oval" w="lg" len="lg"/>
            <a:tailEnd type="oval" w="lg" len="lg"/>
          </a:ln>
          <a:effectLst/>
        </p:spPr>
      </p:cxnSp>
      <p:sp>
        <p:nvSpPr>
          <p:cNvPr id="500" name="TextBox 52">
            <a:extLst>
              <a:ext uri="{FF2B5EF4-FFF2-40B4-BE49-F238E27FC236}">
                <a16:creationId xmlns="" xmlns:a16="http://schemas.microsoft.com/office/drawing/2014/main" id="{2DB07F90-DFCE-4A71-A96F-59071923765D}"/>
              </a:ext>
            </a:extLst>
          </p:cNvPr>
          <p:cNvSpPr txBox="1"/>
          <p:nvPr/>
        </p:nvSpPr>
        <p:spPr>
          <a:xfrm>
            <a:off x="9090875" y="10160612"/>
            <a:ext cx="5597900" cy="175432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1218987"/>
            <a:r>
              <a:rPr lang="en-IN" sz="5400" b="1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cs typeface="Arial" pitchFamily="34" charset="0"/>
              </a:rPr>
              <a:t>Temps </a:t>
            </a:r>
            <a:r>
              <a:rPr lang="en-IN" sz="5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cs typeface="Arial" pitchFamily="34" charset="0"/>
              </a:rPr>
              <a:t>d’analyse</a:t>
            </a:r>
            <a:r>
              <a:rPr lang="en-IN" sz="5400" b="1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cs typeface="Arial" pitchFamily="34" charset="0"/>
              </a:rPr>
              <a:t> </a:t>
            </a:r>
            <a:r>
              <a:rPr lang="en-IN" sz="5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cs typeface="Arial" pitchFamily="34" charset="0"/>
              </a:rPr>
              <a:t>très</a:t>
            </a:r>
            <a:r>
              <a:rPr lang="en-IN" sz="5400" b="1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cs typeface="Arial" pitchFamily="34" charset="0"/>
              </a:rPr>
              <a:t> </a:t>
            </a:r>
            <a:r>
              <a:rPr lang="en-IN" sz="5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cs typeface="Arial" pitchFamily="34" charset="0"/>
              </a:rPr>
              <a:t>élevé</a:t>
            </a:r>
            <a:endParaRPr lang="en-IN" b="1" dirty="0">
              <a:solidFill>
                <a:prstClr val="black">
                  <a:lumMod val="75000"/>
                  <a:lumOff val="25000"/>
                </a:prstClr>
              </a:solidFill>
              <a:latin typeface="Tw Cen MT" panose="020B0602020104020603" pitchFamily="34" charset="0"/>
              <a:cs typeface="Arial" pitchFamily="34" charset="0"/>
            </a:endParaRPr>
          </a:p>
        </p:txBody>
      </p:sp>
      <p:sp>
        <p:nvSpPr>
          <p:cNvPr id="504" name="TextBox 52">
            <a:extLst>
              <a:ext uri="{FF2B5EF4-FFF2-40B4-BE49-F238E27FC236}">
                <a16:creationId xmlns="" xmlns:a16="http://schemas.microsoft.com/office/drawing/2014/main" id="{DDE989E5-FDE8-4C82-9930-756DEF69DF69}"/>
              </a:ext>
            </a:extLst>
          </p:cNvPr>
          <p:cNvSpPr txBox="1"/>
          <p:nvPr/>
        </p:nvSpPr>
        <p:spPr>
          <a:xfrm>
            <a:off x="492474" y="4611196"/>
            <a:ext cx="5654267" cy="193899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1218987"/>
            <a:r>
              <a:rPr lang="en-IN" sz="40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  <a:cs typeface="Arial" pitchFamily="34" charset="0"/>
              </a:rPr>
              <a:t>Augmentation </a:t>
            </a:r>
            <a:r>
              <a:rPr lang="en-IN" sz="4000" dirty="0" err="1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  <a:cs typeface="Arial" pitchFamily="34" charset="0"/>
              </a:rPr>
              <a:t>rapide</a:t>
            </a:r>
            <a:r>
              <a:rPr lang="en-IN" sz="40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  <a:cs typeface="Arial" pitchFamily="34" charset="0"/>
              </a:rPr>
              <a:t> de la </a:t>
            </a:r>
            <a:r>
              <a:rPr lang="en-IN" sz="4000" dirty="0" err="1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  <a:cs typeface="Arial" pitchFamily="34" charset="0"/>
              </a:rPr>
              <a:t>quantité</a:t>
            </a:r>
            <a:r>
              <a:rPr lang="en-IN" sz="40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  <a:cs typeface="Arial" pitchFamily="34" charset="0"/>
              </a:rPr>
              <a:t> des </a:t>
            </a:r>
            <a:r>
              <a:rPr lang="en-IN" sz="4000" dirty="0" err="1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  <a:cs typeface="Arial" pitchFamily="34" charset="0"/>
              </a:rPr>
              <a:t>données</a:t>
            </a:r>
            <a:r>
              <a:rPr lang="en-IN" sz="40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  <a:cs typeface="Arial" pitchFamily="34" charset="0"/>
              </a:rPr>
              <a:t> avec des formats </a:t>
            </a:r>
            <a:r>
              <a:rPr lang="en-IN" sz="4000" dirty="0" err="1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  <a:cs typeface="Arial" pitchFamily="34" charset="0"/>
              </a:rPr>
              <a:t>variées</a:t>
            </a:r>
            <a:r>
              <a:rPr lang="en-IN" sz="40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  <a:cs typeface="Arial" pitchFamily="34" charset="0"/>
              </a:rPr>
              <a:t>.</a:t>
            </a:r>
            <a:endParaRPr lang="en-IN" sz="24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  <a:cs typeface="Arial" pitchFamily="34" charset="0"/>
            </a:endParaRPr>
          </a:p>
        </p:txBody>
      </p:sp>
      <p:sp>
        <p:nvSpPr>
          <p:cNvPr id="506" name="TextBox 52">
            <a:extLst>
              <a:ext uri="{FF2B5EF4-FFF2-40B4-BE49-F238E27FC236}">
                <a16:creationId xmlns="" xmlns:a16="http://schemas.microsoft.com/office/drawing/2014/main" id="{C66EA391-1A61-487B-A724-425E85303476}"/>
              </a:ext>
            </a:extLst>
          </p:cNvPr>
          <p:cNvSpPr txBox="1"/>
          <p:nvPr/>
        </p:nvSpPr>
        <p:spPr>
          <a:xfrm>
            <a:off x="395910" y="9331978"/>
            <a:ext cx="6536867" cy="193899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1218987"/>
            <a:r>
              <a:rPr lang="en-IN" sz="40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  <a:cs typeface="Arial" pitchFamily="34" charset="0"/>
              </a:rPr>
              <a:t>Interrogation de la base de </a:t>
            </a:r>
            <a:r>
              <a:rPr lang="en-IN" sz="4000" dirty="0" err="1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  <a:cs typeface="Arial" pitchFamily="34" charset="0"/>
              </a:rPr>
              <a:t>données</a:t>
            </a:r>
            <a:r>
              <a:rPr lang="en-IN" sz="40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  <a:cs typeface="Arial" pitchFamily="34" charset="0"/>
              </a:rPr>
              <a:t> et </a:t>
            </a:r>
            <a:r>
              <a:rPr lang="en-IN" sz="4000" dirty="0" err="1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  <a:cs typeface="Arial" pitchFamily="34" charset="0"/>
              </a:rPr>
              <a:t>création</a:t>
            </a:r>
            <a:r>
              <a:rPr lang="en-IN" sz="40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  <a:cs typeface="Arial" pitchFamily="34" charset="0"/>
              </a:rPr>
              <a:t> des </a:t>
            </a:r>
            <a:r>
              <a:rPr lang="en-IN" sz="4000" dirty="0" err="1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  <a:cs typeface="Arial" pitchFamily="34" charset="0"/>
              </a:rPr>
              <a:t>états</a:t>
            </a:r>
            <a:r>
              <a:rPr lang="en-IN" sz="40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  <a:cs typeface="Arial" pitchFamily="34" charset="0"/>
              </a:rPr>
              <a:t> avec des </a:t>
            </a:r>
            <a:r>
              <a:rPr lang="fr-FR" sz="40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  <a:cs typeface="Arial" pitchFamily="34" charset="0"/>
              </a:rPr>
              <a:t>requête</a:t>
            </a:r>
            <a:r>
              <a:rPr lang="fr-FR" sz="4000" dirty="0"/>
              <a:t> </a:t>
            </a:r>
            <a:r>
              <a:rPr lang="en-IN" sz="4000" dirty="0" err="1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  <a:cs typeface="Arial" pitchFamily="34" charset="0"/>
              </a:rPr>
              <a:t>manuelles</a:t>
            </a:r>
            <a:r>
              <a:rPr lang="en-IN" sz="40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  <a:cs typeface="Arial" pitchFamily="34" charset="0"/>
              </a:rPr>
              <a:t>.</a:t>
            </a:r>
            <a:endParaRPr lang="en-IN" sz="24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  <a:cs typeface="Arial" pitchFamily="34" charset="0"/>
            </a:endParaRPr>
          </a:p>
        </p:txBody>
      </p:sp>
      <p:sp>
        <p:nvSpPr>
          <p:cNvPr id="510" name="TextBox 52">
            <a:extLst>
              <a:ext uri="{FF2B5EF4-FFF2-40B4-BE49-F238E27FC236}">
                <a16:creationId xmlns="" xmlns:a16="http://schemas.microsoft.com/office/drawing/2014/main" id="{780F66AE-021C-4486-9835-0B185724F665}"/>
              </a:ext>
            </a:extLst>
          </p:cNvPr>
          <p:cNvSpPr txBox="1"/>
          <p:nvPr/>
        </p:nvSpPr>
        <p:spPr>
          <a:xfrm>
            <a:off x="9090875" y="11992238"/>
            <a:ext cx="6248461" cy="132343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1218987"/>
            <a:r>
              <a:rPr lang="en-IN" sz="40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  <a:cs typeface="Arial" pitchFamily="34" charset="0"/>
              </a:rPr>
              <a:t>La prise de decision </a:t>
            </a:r>
            <a:r>
              <a:rPr lang="en-IN" sz="4000" dirty="0" err="1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  <a:cs typeface="Arial" pitchFamily="34" charset="0"/>
              </a:rPr>
              <a:t>nécessite</a:t>
            </a:r>
            <a:r>
              <a:rPr lang="en-IN" sz="40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  <a:cs typeface="Arial" pitchFamily="34" charset="0"/>
              </a:rPr>
              <a:t> </a:t>
            </a:r>
            <a:r>
              <a:rPr lang="en-IN" sz="4000" dirty="0" err="1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  <a:cs typeface="Arial" pitchFamily="34" charset="0"/>
              </a:rPr>
              <a:t>une</a:t>
            </a:r>
            <a:r>
              <a:rPr lang="en-IN" sz="40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  <a:cs typeface="Arial" pitchFamily="34" charset="0"/>
              </a:rPr>
              <a:t> durée </a:t>
            </a:r>
            <a:r>
              <a:rPr lang="en-IN" sz="4000" dirty="0" err="1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  <a:cs typeface="Arial" pitchFamily="34" charset="0"/>
              </a:rPr>
              <a:t>importante</a:t>
            </a:r>
            <a:r>
              <a:rPr lang="en-IN" sz="40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  <a:cs typeface="Arial" pitchFamily="34" charset="0"/>
              </a:rPr>
              <a:t>.</a:t>
            </a:r>
            <a:endParaRPr lang="en-IN" sz="24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  <a:cs typeface="Arial" pitchFamily="34" charset="0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="" xmlns:a16="http://schemas.microsoft.com/office/drawing/2014/main" id="{64A7392B-4309-4D63-BDB1-006152192543}"/>
              </a:ext>
            </a:extLst>
          </p:cNvPr>
          <p:cNvGrpSpPr/>
          <p:nvPr/>
        </p:nvGrpSpPr>
        <p:grpSpPr>
          <a:xfrm>
            <a:off x="16012400" y="2858675"/>
            <a:ext cx="5663662" cy="4475938"/>
            <a:chOff x="16498330" y="3442877"/>
            <a:chExt cx="5663662" cy="4475938"/>
          </a:xfrm>
        </p:grpSpPr>
        <p:sp>
          <p:nvSpPr>
            <p:cNvPr id="502" name="TextBox 52">
              <a:extLst>
                <a:ext uri="{FF2B5EF4-FFF2-40B4-BE49-F238E27FC236}">
                  <a16:creationId xmlns="" xmlns:a16="http://schemas.microsoft.com/office/drawing/2014/main" id="{623DE60F-02E9-4423-9557-CC0724222356}"/>
                </a:ext>
              </a:extLst>
            </p:cNvPr>
            <p:cNvSpPr txBox="1"/>
            <p:nvPr/>
          </p:nvSpPr>
          <p:spPr>
            <a:xfrm>
              <a:off x="16506434" y="3442877"/>
              <a:ext cx="4504312" cy="1754326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defTabSz="1218987"/>
              <a:r>
                <a:rPr lang="en-IN" sz="54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Tw Cen MT" panose="020B0602020104020603" pitchFamily="34" charset="0"/>
                  <a:cs typeface="Arial" pitchFamily="34" charset="0"/>
                </a:rPr>
                <a:t>Données</a:t>
              </a:r>
              <a:r>
                <a:rPr lang="en-IN" sz="5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w Cen MT" panose="020B0602020104020603" pitchFamily="34" charset="0"/>
                  <a:cs typeface="Arial" pitchFamily="34" charset="0"/>
                </a:rPr>
                <a:t> sans </a:t>
              </a:r>
              <a:r>
                <a:rPr lang="en-IN" sz="54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Tw Cen MT" panose="020B0602020104020603" pitchFamily="34" charset="0"/>
                  <a:cs typeface="Arial" pitchFamily="34" charset="0"/>
                </a:rPr>
                <a:t>historisation</a:t>
              </a:r>
              <a:endParaRPr lang="en-IN" b="1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515" name="TextBox 52">
              <a:extLst>
                <a:ext uri="{FF2B5EF4-FFF2-40B4-BE49-F238E27FC236}">
                  <a16:creationId xmlns="" xmlns:a16="http://schemas.microsoft.com/office/drawing/2014/main" id="{093369E2-021F-4EF7-A1C8-BAC391253843}"/>
                </a:ext>
              </a:extLst>
            </p:cNvPr>
            <p:cNvSpPr txBox="1"/>
            <p:nvPr/>
          </p:nvSpPr>
          <p:spPr>
            <a:xfrm>
              <a:off x="16498330" y="5364270"/>
              <a:ext cx="5663662" cy="255454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defTabSz="1218987"/>
              <a:r>
                <a:rPr lang="en-IN" sz="40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Pas de </a:t>
              </a:r>
              <a:r>
                <a:rPr lang="en-IN" sz="4000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traçabilité</a:t>
              </a:r>
              <a:r>
                <a:rPr lang="en-IN" sz="40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de </a:t>
              </a:r>
              <a:r>
                <a:rPr lang="en-IN" sz="4000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l’information</a:t>
              </a:r>
              <a:r>
                <a:rPr lang="en-IN" sz="40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. On ne </a:t>
              </a:r>
              <a:r>
                <a:rPr lang="en-IN" sz="4000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peut</a:t>
              </a:r>
              <a:r>
                <a:rPr lang="en-IN" sz="40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pas </a:t>
              </a:r>
              <a:r>
                <a:rPr lang="en-IN" sz="4000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visualiser</a:t>
              </a:r>
              <a:r>
                <a:rPr lang="en-IN" sz="40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IN" sz="4000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l’évolution</a:t>
              </a:r>
              <a:r>
                <a:rPr lang="en-IN" sz="40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dans le temps.</a:t>
              </a:r>
              <a:endParaRPr lang="en-IN" sz="24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="" xmlns:a16="http://schemas.microsoft.com/office/drawing/2014/main" id="{8712C021-324C-4644-82CB-5FC90F5F8D04}"/>
              </a:ext>
            </a:extLst>
          </p:cNvPr>
          <p:cNvGrpSpPr/>
          <p:nvPr/>
        </p:nvGrpSpPr>
        <p:grpSpPr>
          <a:xfrm>
            <a:off x="15743906" y="7996526"/>
            <a:ext cx="6393148" cy="3582220"/>
            <a:chOff x="16286743" y="8253143"/>
            <a:chExt cx="6393148" cy="3582220"/>
          </a:xfrm>
        </p:grpSpPr>
        <p:sp>
          <p:nvSpPr>
            <p:cNvPr id="517" name="TextBox 52">
              <a:extLst>
                <a:ext uri="{FF2B5EF4-FFF2-40B4-BE49-F238E27FC236}">
                  <a16:creationId xmlns="" xmlns:a16="http://schemas.microsoft.com/office/drawing/2014/main" id="{B3BBB9FA-29CC-4B15-A85D-3CB2812C794D}"/>
                </a:ext>
              </a:extLst>
            </p:cNvPr>
            <p:cNvSpPr txBox="1"/>
            <p:nvPr/>
          </p:nvSpPr>
          <p:spPr>
            <a:xfrm>
              <a:off x="16286743" y="8253143"/>
              <a:ext cx="6167350" cy="92333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 defTabSz="1218987"/>
              <a:r>
                <a:rPr lang="en-IN" sz="54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Tw Cen MT" panose="020B0602020104020603" pitchFamily="34" charset="0"/>
                  <a:cs typeface="Arial" pitchFamily="34" charset="0"/>
                </a:rPr>
                <a:t>Informations</a:t>
              </a:r>
              <a:r>
                <a:rPr lang="en-IN" sz="5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IN" sz="54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Tw Cen MT" panose="020B0602020104020603" pitchFamily="34" charset="0"/>
                  <a:cs typeface="Arial" pitchFamily="34" charset="0"/>
                </a:rPr>
                <a:t>isolées</a:t>
              </a:r>
              <a:endParaRPr lang="en-IN" b="1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518" name="TextBox 52">
              <a:extLst>
                <a:ext uri="{FF2B5EF4-FFF2-40B4-BE49-F238E27FC236}">
                  <a16:creationId xmlns="" xmlns:a16="http://schemas.microsoft.com/office/drawing/2014/main" id="{88B96734-6B5D-45C0-807B-642BCBD73231}"/>
                </a:ext>
              </a:extLst>
            </p:cNvPr>
            <p:cNvSpPr txBox="1"/>
            <p:nvPr/>
          </p:nvSpPr>
          <p:spPr>
            <a:xfrm>
              <a:off x="16512541" y="9280818"/>
              <a:ext cx="6167350" cy="255454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just" defTabSz="1218987"/>
              <a:r>
                <a:rPr lang="en-IN" sz="40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Une information </a:t>
              </a:r>
              <a:r>
                <a:rPr lang="en-IN" sz="4000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isolée</a:t>
              </a:r>
              <a:r>
                <a:rPr lang="en-IN" sz="40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a </a:t>
              </a:r>
              <a:r>
                <a:rPr lang="en-IN" sz="4000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peu</a:t>
              </a:r>
              <a:r>
                <a:rPr lang="en-IN" sz="40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de </a:t>
              </a:r>
              <a:r>
                <a:rPr lang="en-IN" sz="4000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valeur</a:t>
              </a:r>
              <a:r>
                <a:rPr lang="en-IN" sz="40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, Elle </a:t>
              </a:r>
              <a:r>
                <a:rPr lang="en-IN" sz="4000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n’a</a:t>
              </a:r>
              <a:r>
                <a:rPr lang="en-IN" sz="40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de </a:t>
              </a:r>
              <a:r>
                <a:rPr lang="en-IN" sz="4000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sens</a:t>
              </a:r>
              <a:r>
                <a:rPr lang="en-IN" sz="40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que </a:t>
              </a:r>
              <a:r>
                <a:rPr lang="en-IN" sz="4000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si</a:t>
              </a:r>
              <a:r>
                <a:rPr lang="en-IN" sz="40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IN" sz="4000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elle</a:t>
              </a:r>
              <a:r>
                <a:rPr lang="en-IN" sz="40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IN" sz="4000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est</a:t>
              </a:r>
              <a:r>
                <a:rPr lang="en-IN" sz="40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IN" sz="4000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comparée</a:t>
              </a:r>
              <a:r>
                <a:rPr lang="en-IN" sz="40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à </a:t>
              </a:r>
              <a:r>
                <a:rPr lang="en-IN" sz="4000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d’autres</a:t>
              </a:r>
              <a:r>
                <a:rPr lang="en-IN" sz="40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IN" sz="4000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informations</a:t>
              </a:r>
              <a:r>
                <a:rPr lang="en-IN" sz="40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.</a:t>
              </a:r>
              <a:endParaRPr lang="en-IN" sz="24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sp>
        <p:nvSpPr>
          <p:cNvPr id="80" name="ZoneTexte 79">
            <a:extLst>
              <a:ext uri="{FF2B5EF4-FFF2-40B4-BE49-F238E27FC236}">
                <a16:creationId xmlns="" xmlns:a16="http://schemas.microsoft.com/office/drawing/2014/main" id="{62DD885C-CF81-4E1A-A379-D1425021B0E9}"/>
              </a:ext>
            </a:extLst>
          </p:cNvPr>
          <p:cNvSpPr txBox="1"/>
          <p:nvPr/>
        </p:nvSpPr>
        <p:spPr>
          <a:xfrm flipH="1">
            <a:off x="1280160" y="362443"/>
            <a:ext cx="8582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solidFill>
                  <a:srgbClr val="00B1A5"/>
                </a:solidFill>
                <a:latin typeface="Tw Cen MT" pitchFamily="34" charset="0"/>
              </a:rPr>
              <a:t>Introduction</a:t>
            </a:r>
            <a:endParaRPr lang="fr-FR" sz="6000" dirty="0">
              <a:solidFill>
                <a:srgbClr val="001A2E"/>
              </a:solidFill>
              <a:latin typeface="Tw Cen MT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328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ontent Placeholder 14">
            <a:extLst>
              <a:ext uri="{FF2B5EF4-FFF2-40B4-BE49-F238E27FC236}">
                <a16:creationId xmlns="" xmlns:a16="http://schemas.microsoft.com/office/drawing/2014/main" id="{4BA0B7E7-C4F8-4294-A4B4-29234F8C31CE}"/>
              </a:ext>
            </a:extLst>
          </p:cNvPr>
          <p:cNvSpPr txBox="1">
            <a:spLocks/>
          </p:cNvSpPr>
          <p:nvPr/>
        </p:nvSpPr>
        <p:spPr>
          <a:xfrm>
            <a:off x="2368255" y="2445513"/>
            <a:ext cx="10764001" cy="117147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8000" dirty="0">
                <a:solidFill>
                  <a:srgbClr val="001A2E"/>
                </a:solidFill>
                <a:latin typeface="Tw Cen MT" pitchFamily="34" charset="0"/>
              </a:rPr>
              <a:t>Cadre Général du projet</a:t>
            </a:r>
            <a:endParaRPr kumimoji="0" lang="fr-FR" sz="8000" b="0" i="0" u="none" strike="noStrike" kern="1200" cap="none" spc="0" normalizeH="0" baseline="0" noProof="0" dirty="0">
              <a:ln>
                <a:noFill/>
              </a:ln>
              <a:solidFill>
                <a:srgbClr val="001A2E"/>
              </a:solidFill>
              <a:effectLst/>
              <a:uLnTx/>
              <a:uFillTx/>
              <a:latin typeface="Tw Cen MT" pitchFamily="34" charset="0"/>
            </a:endParaRPr>
          </a:p>
        </p:txBody>
      </p:sp>
      <p:sp>
        <p:nvSpPr>
          <p:cNvPr id="38" name="Content Placeholder 14">
            <a:extLst>
              <a:ext uri="{FF2B5EF4-FFF2-40B4-BE49-F238E27FC236}">
                <a16:creationId xmlns="" xmlns:a16="http://schemas.microsoft.com/office/drawing/2014/main" id="{2D0FBDC4-37F5-4CAE-8C80-389590A2A905}"/>
              </a:ext>
            </a:extLst>
          </p:cNvPr>
          <p:cNvSpPr txBox="1">
            <a:spLocks/>
          </p:cNvSpPr>
          <p:nvPr/>
        </p:nvSpPr>
        <p:spPr>
          <a:xfrm>
            <a:off x="4125090" y="5440651"/>
            <a:ext cx="10030480" cy="1171472"/>
          </a:xfrm>
          <a:prstGeom prst="rect">
            <a:avLst/>
          </a:prstGeom>
        </p:spPr>
        <p:txBody>
          <a:bodyPr/>
          <a:lstStyle/>
          <a:p>
            <a:pPr marL="857250" marR="0" lvl="0" indent="-8572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6000" dirty="0">
                <a:solidFill>
                  <a:srgbClr val="001A2E"/>
                </a:solidFill>
                <a:latin typeface="Tw Cen MT" pitchFamily="34" charset="0"/>
              </a:rPr>
              <a:t>Organisme</a:t>
            </a:r>
            <a:r>
              <a:rPr kumimoji="0" lang="fr-FR" sz="6000" i="0" u="none" strike="noStrike" kern="1200" cap="none" spc="0" normalizeH="0" baseline="0" noProof="0" dirty="0">
                <a:ln>
                  <a:noFill/>
                </a:ln>
                <a:solidFill>
                  <a:srgbClr val="001A2E"/>
                </a:solidFill>
                <a:effectLst/>
                <a:uLnTx/>
                <a:uFillTx/>
                <a:latin typeface="Tw Cen MT" pitchFamily="34" charset="0"/>
              </a:rPr>
              <a:t> d’accueil</a:t>
            </a:r>
          </a:p>
        </p:txBody>
      </p:sp>
      <p:sp>
        <p:nvSpPr>
          <p:cNvPr id="40" name="Content Placeholder 14">
            <a:extLst>
              <a:ext uri="{FF2B5EF4-FFF2-40B4-BE49-F238E27FC236}">
                <a16:creationId xmlns="" xmlns:a16="http://schemas.microsoft.com/office/drawing/2014/main" id="{C585D34C-F650-47BD-87A9-3B951E4B5460}"/>
              </a:ext>
            </a:extLst>
          </p:cNvPr>
          <p:cNvSpPr txBox="1">
            <a:spLocks/>
          </p:cNvSpPr>
          <p:nvPr/>
        </p:nvSpPr>
        <p:spPr>
          <a:xfrm>
            <a:off x="4125086" y="7134809"/>
            <a:ext cx="10030480" cy="1171472"/>
          </a:xfrm>
          <a:prstGeom prst="rect">
            <a:avLst/>
          </a:prstGeom>
        </p:spPr>
        <p:txBody>
          <a:bodyPr/>
          <a:lstStyle/>
          <a:p>
            <a:pPr marL="857250" marR="0" lvl="0" indent="-857250" defTabSz="9144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6000" dirty="0">
                <a:solidFill>
                  <a:srgbClr val="001A2E"/>
                </a:solidFill>
                <a:latin typeface="Tw Cen MT" pitchFamily="34" charset="0"/>
              </a:rPr>
              <a:t>Problématique</a:t>
            </a:r>
          </a:p>
        </p:txBody>
      </p:sp>
      <p:sp>
        <p:nvSpPr>
          <p:cNvPr id="42" name="Content Placeholder 14">
            <a:extLst>
              <a:ext uri="{FF2B5EF4-FFF2-40B4-BE49-F238E27FC236}">
                <a16:creationId xmlns="" xmlns:a16="http://schemas.microsoft.com/office/drawing/2014/main" id="{D9596370-F4E8-4F5F-9EDF-EA27A5EB1193}"/>
              </a:ext>
            </a:extLst>
          </p:cNvPr>
          <p:cNvSpPr txBox="1">
            <a:spLocks/>
          </p:cNvSpPr>
          <p:nvPr/>
        </p:nvSpPr>
        <p:spPr>
          <a:xfrm>
            <a:off x="4125084" y="8926948"/>
            <a:ext cx="10030480" cy="1171472"/>
          </a:xfrm>
          <a:prstGeom prst="rect">
            <a:avLst/>
          </a:prstGeom>
        </p:spPr>
        <p:txBody>
          <a:bodyPr/>
          <a:lstStyle/>
          <a:p>
            <a:pPr marL="857250" indent="-857250" defTabSz="9144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fr-FR" sz="6000" b="1" dirty="0">
                <a:solidFill>
                  <a:srgbClr val="00B1A5"/>
                </a:solidFill>
                <a:latin typeface="Tw Cen MT" pitchFamily="34" charset="0"/>
              </a:rPr>
              <a:t>Solution</a:t>
            </a:r>
            <a:r>
              <a:rPr lang="fr-FR" sz="6000" dirty="0">
                <a:solidFill>
                  <a:srgbClr val="00B1A5"/>
                </a:solidFill>
                <a:latin typeface="Tw Cen MT" pitchFamily="34" charset="0"/>
              </a:rPr>
              <a:t> </a:t>
            </a:r>
            <a:r>
              <a:rPr lang="fr-FR" sz="6000" b="1" dirty="0">
                <a:solidFill>
                  <a:srgbClr val="00B1A5"/>
                </a:solidFill>
                <a:latin typeface="Tw Cen MT" pitchFamily="34" charset="0"/>
              </a:rPr>
              <a:t>proposée</a:t>
            </a:r>
          </a:p>
        </p:txBody>
      </p:sp>
      <p:sp>
        <p:nvSpPr>
          <p:cNvPr id="22" name="object 2">
            <a:extLst>
              <a:ext uri="{FF2B5EF4-FFF2-40B4-BE49-F238E27FC236}">
                <a16:creationId xmlns="" xmlns:a16="http://schemas.microsoft.com/office/drawing/2014/main" id="{ABC93391-76A4-4A92-B186-2F45D244CE53}"/>
              </a:ext>
            </a:extLst>
          </p:cNvPr>
          <p:cNvSpPr/>
          <p:nvPr/>
        </p:nvSpPr>
        <p:spPr>
          <a:xfrm>
            <a:off x="21178392" y="286510"/>
            <a:ext cx="2791966" cy="1438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8288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3">
            <a:extLst>
              <a:ext uri="{FF2B5EF4-FFF2-40B4-BE49-F238E27FC236}">
                <a16:creationId xmlns="" xmlns:a16="http://schemas.microsoft.com/office/drawing/2014/main" id="{40DEAA4F-05D6-4CFF-B557-461F366BCE3D}"/>
              </a:ext>
            </a:extLst>
          </p:cNvPr>
          <p:cNvSpPr/>
          <p:nvPr/>
        </p:nvSpPr>
        <p:spPr>
          <a:xfrm>
            <a:off x="14366220" y="-79060"/>
            <a:ext cx="10030480" cy="137950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">
            <a:extLst>
              <a:ext uri="{FF2B5EF4-FFF2-40B4-BE49-F238E27FC236}">
                <a16:creationId xmlns="" xmlns:a16="http://schemas.microsoft.com/office/drawing/2014/main" id="{F0856BCA-DC8F-40DB-A67B-1784591FB00E}"/>
              </a:ext>
            </a:extLst>
          </p:cNvPr>
          <p:cNvSpPr/>
          <p:nvPr/>
        </p:nvSpPr>
        <p:spPr>
          <a:xfrm>
            <a:off x="13726214" y="-304800"/>
            <a:ext cx="5551464" cy="14540067"/>
          </a:xfrm>
          <a:custGeom>
            <a:avLst/>
            <a:gdLst/>
            <a:ahLst/>
            <a:cxnLst/>
            <a:rect l="l" t="t" r="r" b="b"/>
            <a:pathLst>
              <a:path w="2557779" h="6858000">
                <a:moveTo>
                  <a:pt x="133958" y="0"/>
                </a:moveTo>
                <a:lnTo>
                  <a:pt x="5773" y="0"/>
                </a:lnTo>
                <a:lnTo>
                  <a:pt x="0" y="1270"/>
                </a:lnTo>
                <a:lnTo>
                  <a:pt x="2447252" y="6857996"/>
                </a:lnTo>
                <a:lnTo>
                  <a:pt x="2557241" y="6857996"/>
                </a:lnTo>
                <a:lnTo>
                  <a:pt x="133958" y="0"/>
                </a:lnTo>
                <a:close/>
              </a:path>
            </a:pathLst>
          </a:custGeom>
          <a:solidFill>
            <a:srgbClr val="C2B7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52E65D24-BCDF-4074-B39A-9BF794526C4E}"/>
              </a:ext>
            </a:extLst>
          </p:cNvPr>
          <p:cNvSpPr/>
          <p:nvPr/>
        </p:nvSpPr>
        <p:spPr>
          <a:xfrm>
            <a:off x="1031381" y="2445513"/>
            <a:ext cx="1597519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s-ES_tradnl" sz="11500" baseline="30000" dirty="0">
                <a:solidFill>
                  <a:srgbClr val="00B1A5"/>
                </a:solidFill>
                <a:latin typeface="Tw Cen MT" panose="020B0602020104020603" pitchFamily="34" charset="0"/>
                <a:cs typeface="Arial"/>
              </a:rPr>
              <a:t>2| </a:t>
            </a:r>
            <a:endParaRPr lang="fr-FR" sz="11500" dirty="0">
              <a:solidFill>
                <a:srgbClr val="00B1A5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5257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4">
            <a:extLst>
              <a:ext uri="{FF2B5EF4-FFF2-40B4-BE49-F238E27FC236}">
                <a16:creationId xmlns="" xmlns:a16="http://schemas.microsoft.com/office/drawing/2014/main" id="{7F8C726C-3EF6-4051-B978-0244B3FB0C5F}"/>
              </a:ext>
            </a:extLst>
          </p:cNvPr>
          <p:cNvSpPr/>
          <p:nvPr/>
        </p:nvSpPr>
        <p:spPr>
          <a:xfrm>
            <a:off x="826875" y="429744"/>
            <a:ext cx="73660" cy="1658620"/>
          </a:xfrm>
          <a:custGeom>
            <a:avLst/>
            <a:gdLst/>
            <a:ahLst/>
            <a:cxnLst/>
            <a:rect l="l" t="t" r="r" b="b"/>
            <a:pathLst>
              <a:path w="36830" h="829310">
                <a:moveTo>
                  <a:pt x="0" y="829055"/>
                </a:moveTo>
                <a:lnTo>
                  <a:pt x="36575" y="829055"/>
                </a:lnTo>
                <a:lnTo>
                  <a:pt x="36575" y="0"/>
                </a:lnTo>
                <a:lnTo>
                  <a:pt x="0" y="0"/>
                </a:lnTo>
                <a:lnTo>
                  <a:pt x="0" y="829055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itre 16">
            <a:extLst>
              <a:ext uri="{FF2B5EF4-FFF2-40B4-BE49-F238E27FC236}">
                <a16:creationId xmlns="" xmlns:a16="http://schemas.microsoft.com/office/drawing/2014/main" id="{F0A50CFC-2BB5-42EA-8938-42AE92702992}"/>
              </a:ext>
            </a:extLst>
          </p:cNvPr>
          <p:cNvSpPr txBox="1">
            <a:spLocks/>
          </p:cNvSpPr>
          <p:nvPr/>
        </p:nvSpPr>
        <p:spPr>
          <a:xfrm>
            <a:off x="1130390" y="1297764"/>
            <a:ext cx="17279314" cy="861774"/>
          </a:xfrm>
          <a:prstGeom prst="rect">
            <a:avLst/>
          </a:prstGeom>
        </p:spPr>
        <p:txBody>
          <a:bodyPr/>
          <a:lstStyle>
            <a:lvl1pPr algn="l" defTabSz="18284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i="0" kern="1200">
                <a:solidFill>
                  <a:schemeClr val="tx1"/>
                </a:solidFill>
                <a:latin typeface="Open Sans Regular" charset="0"/>
                <a:ea typeface="Open Sans Regular" charset="0"/>
                <a:cs typeface="Open Sans Regular" charset="0"/>
              </a:defRPr>
            </a:lvl1pPr>
          </a:lstStyle>
          <a:p>
            <a:pPr lvl="0"/>
            <a:r>
              <a:rPr kumimoji="0" lang="fr-FR" sz="5400" b="0" i="0" u="none" strike="noStrike" kern="1200" cap="none" spc="0" normalizeH="0" baseline="0" noProof="0" dirty="0">
                <a:ln>
                  <a:noFill/>
                </a:ln>
                <a:solidFill>
                  <a:srgbClr val="00B1A5"/>
                </a:solidFill>
                <a:effectLst/>
                <a:uLnTx/>
                <a:uFillTx/>
                <a:latin typeface="Tw Cen MT" pitchFamily="34" charset="0"/>
              </a:rPr>
              <a:t>Solution </a:t>
            </a:r>
            <a:r>
              <a:rPr lang="fr-FR" sz="5400" dirty="0">
                <a:solidFill>
                  <a:srgbClr val="0E80C9">
                    <a:lumMod val="50000"/>
                  </a:srgbClr>
                </a:solidFill>
                <a:latin typeface="Tw Cen MT" pitchFamily="34" charset="0"/>
              </a:rPr>
              <a:t>proposée</a:t>
            </a:r>
            <a:endParaRPr kumimoji="0" lang="fr-FR" sz="5400" b="0" i="0" u="none" strike="noStrike" kern="1200" cap="none" spc="0" normalizeH="0" baseline="0" noProof="0" dirty="0">
              <a:ln>
                <a:noFill/>
              </a:ln>
              <a:solidFill>
                <a:srgbClr val="0E80C9">
                  <a:lumMod val="50000"/>
                </a:srgbClr>
              </a:solidFill>
              <a:effectLst/>
              <a:uLnTx/>
              <a:uFillTx/>
              <a:latin typeface="Tw Cen MT" pitchFamily="34" charset="0"/>
            </a:endParaRPr>
          </a:p>
        </p:txBody>
      </p:sp>
      <p:grpSp>
        <p:nvGrpSpPr>
          <p:cNvPr id="3" name="Groupe 3">
            <a:extLst>
              <a:ext uri="{FF2B5EF4-FFF2-40B4-BE49-F238E27FC236}">
                <a16:creationId xmlns="" xmlns:a16="http://schemas.microsoft.com/office/drawing/2014/main" id="{69640041-CB61-47FD-9748-EF9449B61C60}"/>
              </a:ext>
            </a:extLst>
          </p:cNvPr>
          <p:cNvGrpSpPr/>
          <p:nvPr/>
        </p:nvGrpSpPr>
        <p:grpSpPr>
          <a:xfrm>
            <a:off x="1491571" y="3169827"/>
            <a:ext cx="21418723" cy="9694625"/>
            <a:chOff x="5023719" y="4216032"/>
            <a:chExt cx="10765093" cy="4327312"/>
          </a:xfrm>
        </p:grpSpPr>
        <p:grpSp>
          <p:nvGrpSpPr>
            <p:cNvPr id="4" name="Group 2">
              <a:extLst>
                <a:ext uri="{FF2B5EF4-FFF2-40B4-BE49-F238E27FC236}">
                  <a16:creationId xmlns="" xmlns:a16="http://schemas.microsoft.com/office/drawing/2014/main" id="{30AD5CB0-A2CE-4E9D-BBC2-C9CD63CB37BF}"/>
                </a:ext>
              </a:extLst>
            </p:cNvPr>
            <p:cNvGrpSpPr/>
            <p:nvPr/>
          </p:nvGrpSpPr>
          <p:grpSpPr>
            <a:xfrm>
              <a:off x="5023719" y="4703203"/>
              <a:ext cx="2447190" cy="3840141"/>
              <a:chOff x="1493119" y="2164631"/>
              <a:chExt cx="2447190" cy="3840141"/>
            </a:xfrm>
          </p:grpSpPr>
          <p:sp>
            <p:nvSpPr>
              <p:cNvPr id="153" name="Freeform 16">
                <a:extLst>
                  <a:ext uri="{FF2B5EF4-FFF2-40B4-BE49-F238E27FC236}">
                    <a16:creationId xmlns="" xmlns:a16="http://schemas.microsoft.com/office/drawing/2014/main" id="{DBC0E66E-E92D-47B0-8E15-64105D4DEA84}"/>
                  </a:ext>
                </a:extLst>
              </p:cNvPr>
              <p:cNvSpPr/>
              <p:nvPr/>
            </p:nvSpPr>
            <p:spPr>
              <a:xfrm>
                <a:off x="2108575" y="5001548"/>
                <a:ext cx="1250725" cy="1003224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541"/>
                  <a:gd name="f7" fmla="val 434"/>
                  <a:gd name="f8" fmla="val 495"/>
                  <a:gd name="f9" fmla="val 223"/>
                  <a:gd name="f10" fmla="val 521"/>
                  <a:gd name="f11" fmla="val 218"/>
                  <a:gd name="f12" fmla="val 540"/>
                  <a:gd name="f13" fmla="val 195"/>
                  <a:gd name="f14" fmla="val 168"/>
                  <a:gd name="f15" fmla="val 140"/>
                  <a:gd name="f16" fmla="val 520"/>
                  <a:gd name="f17" fmla="val 117"/>
                  <a:gd name="f18" fmla="val 494"/>
                  <a:gd name="f19" fmla="val 112"/>
                  <a:gd name="f20" fmla="val 107"/>
                  <a:gd name="f21" fmla="val 84"/>
                  <a:gd name="f22" fmla="val 57"/>
                  <a:gd name="f23" fmla="val 26"/>
                  <a:gd name="f24" fmla="val 514"/>
                  <a:gd name="f25" fmla="val 483"/>
                  <a:gd name="f26" fmla="val 56"/>
                  <a:gd name="f27" fmla="val 25"/>
                  <a:gd name="f28" fmla="val 20"/>
                  <a:gd name="f29" fmla="val 46"/>
                  <a:gd name="f30" fmla="val 167"/>
                  <a:gd name="f31" fmla="val 228"/>
                  <a:gd name="f32" fmla="val 1"/>
                  <a:gd name="f33" fmla="val 250"/>
                  <a:gd name="f34" fmla="val 278"/>
                  <a:gd name="f35" fmla="val 309"/>
                  <a:gd name="f36" fmla="val 334"/>
                  <a:gd name="f37" fmla="val 157"/>
                  <a:gd name="f38" fmla="val 158"/>
                  <a:gd name="f39" fmla="val 340"/>
                  <a:gd name="f40" fmla="val 159"/>
                  <a:gd name="f41" fmla="val 345"/>
                  <a:gd name="f42" fmla="val 161"/>
                  <a:gd name="f43" fmla="val 351"/>
                  <a:gd name="f44" fmla="val 175"/>
                  <a:gd name="f45" fmla="val 399"/>
                  <a:gd name="f46" fmla="val 219"/>
                  <a:gd name="f47" fmla="val 272"/>
                  <a:gd name="f48" fmla="val 433"/>
                  <a:gd name="f49" fmla="val 331"/>
                  <a:gd name="f50" fmla="val 380"/>
                  <a:gd name="f51" fmla="val 392"/>
                  <a:gd name="f52" fmla="val 383"/>
                  <a:gd name="f53" fmla="val 335"/>
                  <a:gd name="f54" fmla="val 484"/>
                  <a:gd name="f55" fmla="val 515"/>
                  <a:gd name="f56" fmla="val 251"/>
                  <a:gd name="f57" fmla="val 423"/>
                  <a:gd name="f58" fmla="val 241"/>
                  <a:gd name="f59" fmla="val 118"/>
                  <a:gd name="f60" fmla="val 110"/>
                  <a:gd name="f61" fmla="val 104"/>
                  <a:gd name="f62" fmla="val 234"/>
                  <a:gd name="f63" fmla="val 227"/>
                  <a:gd name="f64" fmla="val 213"/>
                  <a:gd name="f65" fmla="val 431"/>
                  <a:gd name="f66" fmla="val 437"/>
                  <a:gd name="f67" fmla="val 116"/>
                  <a:gd name="f68" fmla="val 102"/>
                  <a:gd name="f69" fmla="val 95"/>
                  <a:gd name="f70" fmla="val 88"/>
                  <a:gd name="f71" fmla="+- 0 0 -90"/>
                  <a:gd name="f72" fmla="*/ f3 1 541"/>
                  <a:gd name="f73" fmla="*/ f4 1 434"/>
                  <a:gd name="f74" fmla="val f5"/>
                  <a:gd name="f75" fmla="val f6"/>
                  <a:gd name="f76" fmla="val f7"/>
                  <a:gd name="f77" fmla="*/ f71 f0 1"/>
                  <a:gd name="f78" fmla="+- f76 0 f74"/>
                  <a:gd name="f79" fmla="+- f75 0 f74"/>
                  <a:gd name="f80" fmla="*/ f77 1 f2"/>
                  <a:gd name="f81" fmla="*/ f79 1 541"/>
                  <a:gd name="f82" fmla="*/ f78 1 434"/>
                  <a:gd name="f83" fmla="*/ 495 f79 1"/>
                  <a:gd name="f84" fmla="*/ 223 f78 1"/>
                  <a:gd name="f85" fmla="*/ 540 f79 1"/>
                  <a:gd name="f86" fmla="*/ 168 f78 1"/>
                  <a:gd name="f87" fmla="*/ 494 f79 1"/>
                  <a:gd name="f88" fmla="*/ 112 f78 1"/>
                  <a:gd name="f89" fmla="*/ 57 f78 1"/>
                  <a:gd name="f90" fmla="*/ 483 f79 1"/>
                  <a:gd name="f91" fmla="*/ 0 f78 1"/>
                  <a:gd name="f92" fmla="*/ 56 f79 1"/>
                  <a:gd name="f93" fmla="*/ 0 f79 1"/>
                  <a:gd name="f94" fmla="*/ 56 f78 1"/>
                  <a:gd name="f95" fmla="*/ 46 f79 1"/>
                  <a:gd name="f96" fmla="*/ 167 f78 1"/>
                  <a:gd name="f97" fmla="*/ 1 f79 1"/>
                  <a:gd name="f98" fmla="*/ 278 f78 1"/>
                  <a:gd name="f99" fmla="*/ 57 f79 1"/>
                  <a:gd name="f100" fmla="*/ 334 f78 1"/>
                  <a:gd name="f101" fmla="*/ 157 f79 1"/>
                  <a:gd name="f102" fmla="*/ 161 f79 1"/>
                  <a:gd name="f103" fmla="*/ 351 f78 1"/>
                  <a:gd name="f104" fmla="*/ 272 f79 1"/>
                  <a:gd name="f105" fmla="*/ 433 f78 1"/>
                  <a:gd name="f106" fmla="*/ 383 f79 1"/>
                  <a:gd name="f107" fmla="*/ 335 f78 1"/>
                  <a:gd name="f108" fmla="*/ 484 f79 1"/>
                  <a:gd name="f109" fmla="*/ 541 f79 1"/>
                  <a:gd name="f110" fmla="*/ 423 f79 1"/>
                  <a:gd name="f111" fmla="*/ 241 f78 1"/>
                  <a:gd name="f112" fmla="*/ 118 f79 1"/>
                  <a:gd name="f113" fmla="*/ 104 f79 1"/>
                  <a:gd name="f114" fmla="*/ 227 f78 1"/>
                  <a:gd name="f115" fmla="*/ 213 f78 1"/>
                  <a:gd name="f116" fmla="*/ 437 f79 1"/>
                  <a:gd name="f117" fmla="*/ 116 f78 1"/>
                  <a:gd name="f118" fmla="*/ 102 f78 1"/>
                  <a:gd name="f119" fmla="*/ 88 f78 1"/>
                  <a:gd name="f120" fmla="+- f80 0 f1"/>
                  <a:gd name="f121" fmla="*/ f83 1 541"/>
                  <a:gd name="f122" fmla="*/ f84 1 434"/>
                  <a:gd name="f123" fmla="*/ f85 1 541"/>
                  <a:gd name="f124" fmla="*/ f86 1 434"/>
                  <a:gd name="f125" fmla="*/ f87 1 541"/>
                  <a:gd name="f126" fmla="*/ f88 1 434"/>
                  <a:gd name="f127" fmla="*/ f89 1 434"/>
                  <a:gd name="f128" fmla="*/ f90 1 541"/>
                  <a:gd name="f129" fmla="*/ f91 1 434"/>
                  <a:gd name="f130" fmla="*/ f92 1 541"/>
                  <a:gd name="f131" fmla="*/ f93 1 541"/>
                  <a:gd name="f132" fmla="*/ f94 1 434"/>
                  <a:gd name="f133" fmla="*/ f95 1 541"/>
                  <a:gd name="f134" fmla="*/ f96 1 434"/>
                  <a:gd name="f135" fmla="*/ f97 1 541"/>
                  <a:gd name="f136" fmla="*/ f98 1 434"/>
                  <a:gd name="f137" fmla="*/ f99 1 541"/>
                  <a:gd name="f138" fmla="*/ f100 1 434"/>
                  <a:gd name="f139" fmla="*/ f101 1 541"/>
                  <a:gd name="f140" fmla="*/ f102 1 541"/>
                  <a:gd name="f141" fmla="*/ f103 1 434"/>
                  <a:gd name="f142" fmla="*/ f104 1 541"/>
                  <a:gd name="f143" fmla="*/ f105 1 434"/>
                  <a:gd name="f144" fmla="*/ f106 1 541"/>
                  <a:gd name="f145" fmla="*/ f107 1 434"/>
                  <a:gd name="f146" fmla="*/ f108 1 541"/>
                  <a:gd name="f147" fmla="*/ f109 1 541"/>
                  <a:gd name="f148" fmla="*/ f110 1 541"/>
                  <a:gd name="f149" fmla="*/ f111 1 434"/>
                  <a:gd name="f150" fmla="*/ f112 1 541"/>
                  <a:gd name="f151" fmla="*/ f113 1 541"/>
                  <a:gd name="f152" fmla="*/ f114 1 434"/>
                  <a:gd name="f153" fmla="*/ f115 1 434"/>
                  <a:gd name="f154" fmla="*/ f116 1 541"/>
                  <a:gd name="f155" fmla="*/ f117 1 434"/>
                  <a:gd name="f156" fmla="*/ f118 1 434"/>
                  <a:gd name="f157" fmla="*/ f119 1 434"/>
                  <a:gd name="f158" fmla="*/ 0 1 f81"/>
                  <a:gd name="f159" fmla="*/ f75 1 f81"/>
                  <a:gd name="f160" fmla="*/ 0 1 f82"/>
                  <a:gd name="f161" fmla="*/ f76 1 f82"/>
                  <a:gd name="f162" fmla="*/ f121 1 f81"/>
                  <a:gd name="f163" fmla="*/ f122 1 f82"/>
                  <a:gd name="f164" fmla="*/ f123 1 f81"/>
                  <a:gd name="f165" fmla="*/ f124 1 f82"/>
                  <a:gd name="f166" fmla="*/ f125 1 f81"/>
                  <a:gd name="f167" fmla="*/ f126 1 f82"/>
                  <a:gd name="f168" fmla="*/ f127 1 f82"/>
                  <a:gd name="f169" fmla="*/ f128 1 f81"/>
                  <a:gd name="f170" fmla="*/ f129 1 f82"/>
                  <a:gd name="f171" fmla="*/ f130 1 f81"/>
                  <a:gd name="f172" fmla="*/ f131 1 f81"/>
                  <a:gd name="f173" fmla="*/ f132 1 f82"/>
                  <a:gd name="f174" fmla="*/ f133 1 f81"/>
                  <a:gd name="f175" fmla="*/ f134 1 f82"/>
                  <a:gd name="f176" fmla="*/ f135 1 f81"/>
                  <a:gd name="f177" fmla="*/ f136 1 f82"/>
                  <a:gd name="f178" fmla="*/ f137 1 f81"/>
                  <a:gd name="f179" fmla="*/ f138 1 f82"/>
                  <a:gd name="f180" fmla="*/ f139 1 f81"/>
                  <a:gd name="f181" fmla="*/ f140 1 f81"/>
                  <a:gd name="f182" fmla="*/ f141 1 f82"/>
                  <a:gd name="f183" fmla="*/ f142 1 f81"/>
                  <a:gd name="f184" fmla="*/ f143 1 f82"/>
                  <a:gd name="f185" fmla="*/ f144 1 f81"/>
                  <a:gd name="f186" fmla="*/ f145 1 f82"/>
                  <a:gd name="f187" fmla="*/ f146 1 f81"/>
                  <a:gd name="f188" fmla="*/ f147 1 f81"/>
                  <a:gd name="f189" fmla="*/ f148 1 f81"/>
                  <a:gd name="f190" fmla="*/ f149 1 f82"/>
                  <a:gd name="f191" fmla="*/ f150 1 f81"/>
                  <a:gd name="f192" fmla="*/ f151 1 f81"/>
                  <a:gd name="f193" fmla="*/ f152 1 f82"/>
                  <a:gd name="f194" fmla="*/ f153 1 f82"/>
                  <a:gd name="f195" fmla="*/ f154 1 f81"/>
                  <a:gd name="f196" fmla="*/ f155 1 f82"/>
                  <a:gd name="f197" fmla="*/ f156 1 f82"/>
                  <a:gd name="f198" fmla="*/ f157 1 f82"/>
                  <a:gd name="f199" fmla="*/ f158 f72 1"/>
                  <a:gd name="f200" fmla="*/ f159 f72 1"/>
                  <a:gd name="f201" fmla="*/ f161 f73 1"/>
                  <a:gd name="f202" fmla="*/ f160 f73 1"/>
                  <a:gd name="f203" fmla="*/ f162 f72 1"/>
                  <a:gd name="f204" fmla="*/ f163 f73 1"/>
                  <a:gd name="f205" fmla="*/ f164 f72 1"/>
                  <a:gd name="f206" fmla="*/ f165 f73 1"/>
                  <a:gd name="f207" fmla="*/ f166 f72 1"/>
                  <a:gd name="f208" fmla="*/ f167 f73 1"/>
                  <a:gd name="f209" fmla="*/ f168 f73 1"/>
                  <a:gd name="f210" fmla="*/ f169 f72 1"/>
                  <a:gd name="f211" fmla="*/ f170 f73 1"/>
                  <a:gd name="f212" fmla="*/ f171 f72 1"/>
                  <a:gd name="f213" fmla="*/ f172 f72 1"/>
                  <a:gd name="f214" fmla="*/ f173 f73 1"/>
                  <a:gd name="f215" fmla="*/ f174 f72 1"/>
                  <a:gd name="f216" fmla="*/ f175 f73 1"/>
                  <a:gd name="f217" fmla="*/ f176 f72 1"/>
                  <a:gd name="f218" fmla="*/ f177 f73 1"/>
                  <a:gd name="f219" fmla="*/ f178 f72 1"/>
                  <a:gd name="f220" fmla="*/ f179 f73 1"/>
                  <a:gd name="f221" fmla="*/ f180 f72 1"/>
                  <a:gd name="f222" fmla="*/ f181 f72 1"/>
                  <a:gd name="f223" fmla="*/ f182 f73 1"/>
                  <a:gd name="f224" fmla="*/ f183 f72 1"/>
                  <a:gd name="f225" fmla="*/ f184 f73 1"/>
                  <a:gd name="f226" fmla="*/ f185 f72 1"/>
                  <a:gd name="f227" fmla="*/ f186 f73 1"/>
                  <a:gd name="f228" fmla="*/ f187 f72 1"/>
                  <a:gd name="f229" fmla="*/ f188 f72 1"/>
                  <a:gd name="f230" fmla="*/ f189 f72 1"/>
                  <a:gd name="f231" fmla="*/ f190 f73 1"/>
                  <a:gd name="f232" fmla="*/ f191 f72 1"/>
                  <a:gd name="f233" fmla="*/ f192 f72 1"/>
                  <a:gd name="f234" fmla="*/ f193 f73 1"/>
                  <a:gd name="f235" fmla="*/ f194 f73 1"/>
                  <a:gd name="f236" fmla="*/ f195 f72 1"/>
                  <a:gd name="f237" fmla="*/ f196 f73 1"/>
                  <a:gd name="f238" fmla="*/ f197 f73 1"/>
                  <a:gd name="f239" fmla="*/ f198 f7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120">
                    <a:pos x="f203" y="f204"/>
                  </a:cxn>
                  <a:cxn ang="f120">
                    <a:pos x="f205" y="f206"/>
                  </a:cxn>
                  <a:cxn ang="f120">
                    <a:pos x="f207" y="f208"/>
                  </a:cxn>
                  <a:cxn ang="f120">
                    <a:pos x="f205" y="f209"/>
                  </a:cxn>
                  <a:cxn ang="f120">
                    <a:pos x="f210" y="f211"/>
                  </a:cxn>
                  <a:cxn ang="f120">
                    <a:pos x="f212" y="f211"/>
                  </a:cxn>
                  <a:cxn ang="f120">
                    <a:pos x="f213" y="f214"/>
                  </a:cxn>
                  <a:cxn ang="f120">
                    <a:pos x="f215" y="f208"/>
                  </a:cxn>
                  <a:cxn ang="f120">
                    <a:pos x="f213" y="f216"/>
                  </a:cxn>
                  <a:cxn ang="f120">
                    <a:pos x="f215" y="f204"/>
                  </a:cxn>
                  <a:cxn ang="f120">
                    <a:pos x="f217" y="f218"/>
                  </a:cxn>
                  <a:cxn ang="f120">
                    <a:pos x="f219" y="f220"/>
                  </a:cxn>
                  <a:cxn ang="f120">
                    <a:pos x="f221" y="f220"/>
                  </a:cxn>
                  <a:cxn ang="f120">
                    <a:pos x="f222" y="f223"/>
                  </a:cxn>
                  <a:cxn ang="f120">
                    <a:pos x="f224" y="f225"/>
                  </a:cxn>
                  <a:cxn ang="f120">
                    <a:pos x="f226" y="f227"/>
                  </a:cxn>
                  <a:cxn ang="f120">
                    <a:pos x="f228" y="f227"/>
                  </a:cxn>
                  <a:cxn ang="f120">
                    <a:pos x="f229" y="f218"/>
                  </a:cxn>
                  <a:cxn ang="f120">
                    <a:pos x="f203" y="f204"/>
                  </a:cxn>
                  <a:cxn ang="f120">
                    <a:pos x="f230" y="f231"/>
                  </a:cxn>
                  <a:cxn ang="f120">
                    <a:pos x="f232" y="f231"/>
                  </a:cxn>
                  <a:cxn ang="f120">
                    <a:pos x="f233" y="f234"/>
                  </a:cxn>
                  <a:cxn ang="f120">
                    <a:pos x="f232" y="f235"/>
                  </a:cxn>
                  <a:cxn ang="f120">
                    <a:pos x="f230" y="f235"/>
                  </a:cxn>
                  <a:cxn ang="f120">
                    <a:pos x="f236" y="f234"/>
                  </a:cxn>
                  <a:cxn ang="f120">
                    <a:pos x="f230" y="f231"/>
                  </a:cxn>
                  <a:cxn ang="f120">
                    <a:pos x="f230" y="f237"/>
                  </a:cxn>
                  <a:cxn ang="f120">
                    <a:pos x="f232" y="f237"/>
                  </a:cxn>
                  <a:cxn ang="f120">
                    <a:pos x="f233" y="f238"/>
                  </a:cxn>
                  <a:cxn ang="f120">
                    <a:pos x="f232" y="f239"/>
                  </a:cxn>
                  <a:cxn ang="f120">
                    <a:pos x="f230" y="f239"/>
                  </a:cxn>
                  <a:cxn ang="f120">
                    <a:pos x="f236" y="f238"/>
                  </a:cxn>
                  <a:cxn ang="f120">
                    <a:pos x="f230" y="f237"/>
                  </a:cxn>
                </a:cxnLst>
                <a:rect l="f199" t="f202" r="f200" b="f201"/>
                <a:pathLst>
                  <a:path w="541" h="434">
                    <a:moveTo>
                      <a:pt x="f8" y="f9"/>
                    </a:moveTo>
                    <a:cubicBezTo>
                      <a:pt x="f10" y="f11"/>
                      <a:pt x="f12" y="f13"/>
                      <a:pt x="f12" y="f14"/>
                    </a:cubicBezTo>
                    <a:cubicBezTo>
                      <a:pt x="f12" y="f15"/>
                      <a:pt x="f16" y="f17"/>
                      <a:pt x="f18" y="f19"/>
                    </a:cubicBezTo>
                    <a:cubicBezTo>
                      <a:pt x="f16" y="f20"/>
                      <a:pt x="f12" y="f21"/>
                      <a:pt x="f12" y="f22"/>
                    </a:cubicBezTo>
                    <a:cubicBezTo>
                      <a:pt x="f12" y="f23"/>
                      <a:pt x="f24" y="f5"/>
                      <a:pt x="f25" y="f5"/>
                    </a:cubicBezTo>
                    <a:cubicBezTo>
                      <a:pt x="f26" y="f5"/>
                      <a:pt x="f26" y="f5"/>
                      <a:pt x="f26" y="f5"/>
                    </a:cubicBezTo>
                    <a:cubicBezTo>
                      <a:pt x="f27" y="f5"/>
                      <a:pt x="f5" y="f27"/>
                      <a:pt x="f5" y="f26"/>
                    </a:cubicBezTo>
                    <a:cubicBezTo>
                      <a:pt x="f5" y="f21"/>
                      <a:pt x="f28" y="f20"/>
                      <a:pt x="f29" y="f19"/>
                    </a:cubicBezTo>
                    <a:cubicBezTo>
                      <a:pt x="f28" y="f17"/>
                      <a:pt x="f5" y="f15"/>
                      <a:pt x="f5" y="f30"/>
                    </a:cubicBezTo>
                    <a:cubicBezTo>
                      <a:pt x="f5" y="f13"/>
                      <a:pt x="f28" y="f11"/>
                      <a:pt x="f29" y="f9"/>
                    </a:cubicBezTo>
                    <a:cubicBezTo>
                      <a:pt x="f28" y="f31"/>
                      <a:pt x="f32" y="f33"/>
                      <a:pt x="f32" y="f34"/>
                    </a:cubicBezTo>
                    <a:cubicBezTo>
                      <a:pt x="f32" y="f35"/>
                      <a:pt x="f23" y="f36"/>
                      <a:pt x="f22" y="f36"/>
                    </a:cubicBezTo>
                    <a:cubicBezTo>
                      <a:pt x="f37" y="f36"/>
                      <a:pt x="f37" y="f36"/>
                      <a:pt x="f37" y="f36"/>
                    </a:cubicBezTo>
                    <a:cubicBezTo>
                      <a:pt x="f38" y="f39"/>
                      <a:pt x="f40" y="f41"/>
                      <a:pt x="f42" y="f43"/>
                    </a:cubicBezTo>
                    <a:cubicBezTo>
                      <a:pt x="f44" y="f45"/>
                      <a:pt x="f46" y="f7"/>
                      <a:pt x="f47" y="f48"/>
                    </a:cubicBezTo>
                    <a:cubicBezTo>
                      <a:pt x="f49" y="f48"/>
                      <a:pt x="f50" y="f51"/>
                      <a:pt x="f52" y="f53"/>
                    </a:cubicBezTo>
                    <a:cubicBezTo>
                      <a:pt x="f54" y="f53"/>
                      <a:pt x="f54" y="f53"/>
                      <a:pt x="f54" y="f53"/>
                    </a:cubicBezTo>
                    <a:cubicBezTo>
                      <a:pt x="f55" y="f53"/>
                      <a:pt x="f6" y="f35"/>
                      <a:pt x="f6" y="f34"/>
                    </a:cubicBezTo>
                    <a:cubicBezTo>
                      <a:pt x="f6" y="f56"/>
                      <a:pt x="f10" y="f31"/>
                      <a:pt x="f8" y="f9"/>
                    </a:cubicBezTo>
                    <a:close/>
                    <a:moveTo>
                      <a:pt x="f57" y="f58"/>
                    </a:moveTo>
                    <a:cubicBezTo>
                      <a:pt x="f59" y="f58"/>
                      <a:pt x="f59" y="f58"/>
                      <a:pt x="f59" y="f58"/>
                    </a:cubicBezTo>
                    <a:cubicBezTo>
                      <a:pt x="f60" y="f58"/>
                      <a:pt x="f61" y="f62"/>
                      <a:pt x="f61" y="f63"/>
                    </a:cubicBezTo>
                    <a:cubicBezTo>
                      <a:pt x="f61" y="f46"/>
                      <a:pt x="f60" y="f64"/>
                      <a:pt x="f59" y="f64"/>
                    </a:cubicBezTo>
                    <a:cubicBezTo>
                      <a:pt x="f57" y="f64"/>
                      <a:pt x="f57" y="f64"/>
                      <a:pt x="f57" y="f64"/>
                    </a:cubicBezTo>
                    <a:cubicBezTo>
                      <a:pt x="f65" y="f64"/>
                      <a:pt x="f66" y="f46"/>
                      <a:pt x="f66" y="f63"/>
                    </a:cubicBezTo>
                    <a:cubicBezTo>
                      <a:pt x="f66" y="f62"/>
                      <a:pt x="f65" y="f58"/>
                      <a:pt x="f57" y="f58"/>
                    </a:cubicBezTo>
                    <a:close/>
                    <a:moveTo>
                      <a:pt x="f57" y="f67"/>
                    </a:moveTo>
                    <a:cubicBezTo>
                      <a:pt x="f59" y="f67"/>
                      <a:pt x="f59" y="f67"/>
                      <a:pt x="f59" y="f67"/>
                    </a:cubicBezTo>
                    <a:cubicBezTo>
                      <a:pt x="f60" y="f67"/>
                      <a:pt x="f61" y="f60"/>
                      <a:pt x="f61" y="f68"/>
                    </a:cubicBezTo>
                    <a:cubicBezTo>
                      <a:pt x="f61" y="f69"/>
                      <a:pt x="f60" y="f70"/>
                      <a:pt x="f59" y="f70"/>
                    </a:cubicBezTo>
                    <a:cubicBezTo>
                      <a:pt x="f57" y="f70"/>
                      <a:pt x="f57" y="f70"/>
                      <a:pt x="f57" y="f70"/>
                    </a:cubicBezTo>
                    <a:cubicBezTo>
                      <a:pt x="f65" y="f70"/>
                      <a:pt x="f66" y="f69"/>
                      <a:pt x="f66" y="f68"/>
                    </a:cubicBezTo>
                    <a:cubicBezTo>
                      <a:pt x="f66" y="f60"/>
                      <a:pt x="f65" y="f67"/>
                      <a:pt x="f57" y="f67"/>
                    </a:cubicBezTo>
                    <a:close/>
                  </a:path>
                </a:pathLst>
              </a:custGeom>
              <a:solidFill>
                <a:srgbClr val="767171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2" name="Freeform 13">
                <a:extLst>
                  <a:ext uri="{FF2B5EF4-FFF2-40B4-BE49-F238E27FC236}">
                    <a16:creationId xmlns="" xmlns:a16="http://schemas.microsoft.com/office/drawing/2014/main" id="{85361E7F-8812-4B7D-9EFC-C20148566948}"/>
                  </a:ext>
                </a:extLst>
              </p:cNvPr>
              <p:cNvSpPr/>
              <p:nvPr/>
            </p:nvSpPr>
            <p:spPr>
              <a:xfrm>
                <a:off x="1493119" y="2164631"/>
                <a:ext cx="2447190" cy="2893216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1058"/>
                  <a:gd name="f7" fmla="val 1252"/>
                  <a:gd name="f8" fmla="val 774"/>
                  <a:gd name="f9" fmla="val 283"/>
                  <a:gd name="f10" fmla="val 264"/>
                  <a:gd name="f11" fmla="val 249"/>
                  <a:gd name="f12" fmla="val 1237"/>
                  <a:gd name="f13" fmla="val 248"/>
                  <a:gd name="f14" fmla="val 1218"/>
                  <a:gd name="f15" fmla="val 247"/>
                  <a:gd name="f16" fmla="val 1217"/>
                  <a:gd name="f17" fmla="val 239"/>
                  <a:gd name="f18" fmla="val 1097"/>
                  <a:gd name="f19" fmla="val 142"/>
                  <a:gd name="f20" fmla="val 887"/>
                  <a:gd name="f21" fmla="val 135"/>
                  <a:gd name="f22" fmla="val 873"/>
                  <a:gd name="f23" fmla="val 123"/>
                  <a:gd name="f24" fmla="val 853"/>
                  <a:gd name="f25" fmla="val 110"/>
                  <a:gd name="f26" fmla="val 831"/>
                  <a:gd name="f27" fmla="val 66"/>
                  <a:gd name="f28" fmla="val 755"/>
                  <a:gd name="f29" fmla="val 640"/>
                  <a:gd name="f30" fmla="val 529"/>
                  <a:gd name="f31" fmla="val 238"/>
                  <a:gd name="f32" fmla="val 237"/>
                  <a:gd name="f33" fmla="val 820"/>
                  <a:gd name="f34" fmla="val 991"/>
                  <a:gd name="f35" fmla="val 947"/>
                  <a:gd name="f36" fmla="val 934"/>
                  <a:gd name="f37" fmla="val 923"/>
                  <a:gd name="f38" fmla="val 916"/>
                  <a:gd name="f39" fmla="val 818"/>
                  <a:gd name="f40" fmla="val 810"/>
                  <a:gd name="f41" fmla="val 809"/>
                  <a:gd name="f42" fmla="val 793"/>
                  <a:gd name="f43" fmla="val 315"/>
                  <a:gd name="f44" fmla="val 1180"/>
                  <a:gd name="f45" fmla="val 742"/>
                  <a:gd name="f46" fmla="val 751"/>
                  <a:gd name="f47" fmla="val 1127"/>
                  <a:gd name="f48" fmla="val 776"/>
                  <a:gd name="f49" fmla="val 1017"/>
                  <a:gd name="f50" fmla="val 851"/>
                  <a:gd name="f51" fmla="val 857"/>
                  <a:gd name="f52" fmla="val 859"/>
                  <a:gd name="f53" fmla="val 840"/>
                  <a:gd name="f54" fmla="val 871"/>
                  <a:gd name="f55" fmla="val 819"/>
                  <a:gd name="f56" fmla="val 885"/>
                  <a:gd name="f57" fmla="val 794"/>
                  <a:gd name="f58" fmla="val 928"/>
                  <a:gd name="f59" fmla="val 721"/>
                  <a:gd name="f60" fmla="val 986"/>
                  <a:gd name="f61" fmla="val 621"/>
                  <a:gd name="f62" fmla="val 277"/>
                  <a:gd name="f63" fmla="val 781"/>
                  <a:gd name="f64" fmla="val 72"/>
                  <a:gd name="f65" fmla="val 130"/>
                  <a:gd name="f66" fmla="val 172"/>
                  <a:gd name="f67" fmla="val 187"/>
                  <a:gd name="f68" fmla="val 199"/>
                  <a:gd name="f69" fmla="val 207"/>
                  <a:gd name="f70" fmla="val 281"/>
                  <a:gd name="f71" fmla="val 307"/>
                  <a:gd name="f72" fmla="+- 0 0 -90"/>
                  <a:gd name="f73" fmla="*/ f3 1 1058"/>
                  <a:gd name="f74" fmla="*/ f4 1 1252"/>
                  <a:gd name="f75" fmla="val f5"/>
                  <a:gd name="f76" fmla="val f6"/>
                  <a:gd name="f77" fmla="val f7"/>
                  <a:gd name="f78" fmla="*/ f72 f0 1"/>
                  <a:gd name="f79" fmla="+- f77 0 f75"/>
                  <a:gd name="f80" fmla="+- f76 0 f75"/>
                  <a:gd name="f81" fmla="*/ f78 1 f2"/>
                  <a:gd name="f82" fmla="*/ f80 1 1058"/>
                  <a:gd name="f83" fmla="*/ f79 1 1252"/>
                  <a:gd name="f84" fmla="*/ 774 f80 1"/>
                  <a:gd name="f85" fmla="*/ 1252 f79 1"/>
                  <a:gd name="f86" fmla="*/ 283 f80 1"/>
                  <a:gd name="f87" fmla="*/ 248 f80 1"/>
                  <a:gd name="f88" fmla="*/ 1218 f79 1"/>
                  <a:gd name="f89" fmla="*/ 142 f80 1"/>
                  <a:gd name="f90" fmla="*/ 887 f79 1"/>
                  <a:gd name="f91" fmla="*/ 110 f80 1"/>
                  <a:gd name="f92" fmla="*/ 831 f79 1"/>
                  <a:gd name="f93" fmla="*/ 0 f80 1"/>
                  <a:gd name="f94" fmla="*/ 529 f79 1"/>
                  <a:gd name="f95" fmla="*/ 529 f80 1"/>
                  <a:gd name="f96" fmla="*/ 0 f79 1"/>
                  <a:gd name="f97" fmla="*/ 1058 f80 1"/>
                  <a:gd name="f98" fmla="*/ 947 f80 1"/>
                  <a:gd name="f99" fmla="*/ 916 f80 1"/>
                  <a:gd name="f100" fmla="*/ 810 f80 1"/>
                  <a:gd name="f101" fmla="*/ 315 f80 1"/>
                  <a:gd name="f102" fmla="*/ 1180 f79 1"/>
                  <a:gd name="f103" fmla="*/ 742 f80 1"/>
                  <a:gd name="f104" fmla="*/ 851 f80 1"/>
                  <a:gd name="f105" fmla="*/ 857 f79 1"/>
                  <a:gd name="f106" fmla="*/ 885 f80 1"/>
                  <a:gd name="f107" fmla="*/ 794 f79 1"/>
                  <a:gd name="f108" fmla="*/ 986 f80 1"/>
                  <a:gd name="f109" fmla="*/ 72 f79 1"/>
                  <a:gd name="f110" fmla="*/ 72 f80 1"/>
                  <a:gd name="f111" fmla="*/ 172 f80 1"/>
                  <a:gd name="f112" fmla="*/ 207 f80 1"/>
                  <a:gd name="f113" fmla="+- f81 0 f1"/>
                  <a:gd name="f114" fmla="*/ f84 1 1058"/>
                  <a:gd name="f115" fmla="*/ f85 1 1252"/>
                  <a:gd name="f116" fmla="*/ f86 1 1058"/>
                  <a:gd name="f117" fmla="*/ f87 1 1058"/>
                  <a:gd name="f118" fmla="*/ f88 1 1252"/>
                  <a:gd name="f119" fmla="*/ f89 1 1058"/>
                  <a:gd name="f120" fmla="*/ f90 1 1252"/>
                  <a:gd name="f121" fmla="*/ f91 1 1058"/>
                  <a:gd name="f122" fmla="*/ f92 1 1252"/>
                  <a:gd name="f123" fmla="*/ f93 1 1058"/>
                  <a:gd name="f124" fmla="*/ f94 1 1252"/>
                  <a:gd name="f125" fmla="*/ f95 1 1058"/>
                  <a:gd name="f126" fmla="*/ f96 1 1252"/>
                  <a:gd name="f127" fmla="*/ f97 1 1058"/>
                  <a:gd name="f128" fmla="*/ f98 1 1058"/>
                  <a:gd name="f129" fmla="*/ f99 1 1058"/>
                  <a:gd name="f130" fmla="*/ f100 1 1058"/>
                  <a:gd name="f131" fmla="*/ f101 1 1058"/>
                  <a:gd name="f132" fmla="*/ f102 1 1252"/>
                  <a:gd name="f133" fmla="*/ f103 1 1058"/>
                  <a:gd name="f134" fmla="*/ f104 1 1058"/>
                  <a:gd name="f135" fmla="*/ f105 1 1252"/>
                  <a:gd name="f136" fmla="*/ f106 1 1058"/>
                  <a:gd name="f137" fmla="*/ f107 1 1252"/>
                  <a:gd name="f138" fmla="*/ f108 1 1058"/>
                  <a:gd name="f139" fmla="*/ f109 1 1252"/>
                  <a:gd name="f140" fmla="*/ f110 1 1058"/>
                  <a:gd name="f141" fmla="*/ f111 1 1058"/>
                  <a:gd name="f142" fmla="*/ f112 1 1058"/>
                  <a:gd name="f143" fmla="*/ 0 1 f82"/>
                  <a:gd name="f144" fmla="*/ f76 1 f82"/>
                  <a:gd name="f145" fmla="*/ 0 1 f83"/>
                  <a:gd name="f146" fmla="*/ f77 1 f83"/>
                  <a:gd name="f147" fmla="*/ f114 1 f82"/>
                  <a:gd name="f148" fmla="*/ f115 1 f83"/>
                  <a:gd name="f149" fmla="*/ f116 1 f82"/>
                  <a:gd name="f150" fmla="*/ f117 1 f82"/>
                  <a:gd name="f151" fmla="*/ f118 1 f83"/>
                  <a:gd name="f152" fmla="*/ f119 1 f82"/>
                  <a:gd name="f153" fmla="*/ f120 1 f83"/>
                  <a:gd name="f154" fmla="*/ f121 1 f82"/>
                  <a:gd name="f155" fmla="*/ f122 1 f83"/>
                  <a:gd name="f156" fmla="*/ f123 1 f82"/>
                  <a:gd name="f157" fmla="*/ f124 1 f83"/>
                  <a:gd name="f158" fmla="*/ f125 1 f82"/>
                  <a:gd name="f159" fmla="*/ f126 1 f83"/>
                  <a:gd name="f160" fmla="*/ f127 1 f82"/>
                  <a:gd name="f161" fmla="*/ f128 1 f82"/>
                  <a:gd name="f162" fmla="*/ f129 1 f82"/>
                  <a:gd name="f163" fmla="*/ f130 1 f82"/>
                  <a:gd name="f164" fmla="*/ f131 1 f82"/>
                  <a:gd name="f165" fmla="*/ f132 1 f83"/>
                  <a:gd name="f166" fmla="*/ f133 1 f82"/>
                  <a:gd name="f167" fmla="*/ f134 1 f82"/>
                  <a:gd name="f168" fmla="*/ f135 1 f83"/>
                  <a:gd name="f169" fmla="*/ f136 1 f82"/>
                  <a:gd name="f170" fmla="*/ f137 1 f83"/>
                  <a:gd name="f171" fmla="*/ f138 1 f82"/>
                  <a:gd name="f172" fmla="*/ f139 1 f83"/>
                  <a:gd name="f173" fmla="*/ f140 1 f82"/>
                  <a:gd name="f174" fmla="*/ f141 1 f82"/>
                  <a:gd name="f175" fmla="*/ f142 1 f82"/>
                  <a:gd name="f176" fmla="*/ f143 f73 1"/>
                  <a:gd name="f177" fmla="*/ f144 f73 1"/>
                  <a:gd name="f178" fmla="*/ f146 f74 1"/>
                  <a:gd name="f179" fmla="*/ f145 f74 1"/>
                  <a:gd name="f180" fmla="*/ f147 f73 1"/>
                  <a:gd name="f181" fmla="*/ f148 f74 1"/>
                  <a:gd name="f182" fmla="*/ f149 f73 1"/>
                  <a:gd name="f183" fmla="*/ f150 f73 1"/>
                  <a:gd name="f184" fmla="*/ f151 f74 1"/>
                  <a:gd name="f185" fmla="*/ f152 f73 1"/>
                  <a:gd name="f186" fmla="*/ f153 f74 1"/>
                  <a:gd name="f187" fmla="*/ f154 f73 1"/>
                  <a:gd name="f188" fmla="*/ f155 f74 1"/>
                  <a:gd name="f189" fmla="*/ f156 f73 1"/>
                  <a:gd name="f190" fmla="*/ f157 f74 1"/>
                  <a:gd name="f191" fmla="*/ f158 f73 1"/>
                  <a:gd name="f192" fmla="*/ f159 f74 1"/>
                  <a:gd name="f193" fmla="*/ f160 f73 1"/>
                  <a:gd name="f194" fmla="*/ f161 f73 1"/>
                  <a:gd name="f195" fmla="*/ f162 f73 1"/>
                  <a:gd name="f196" fmla="*/ f163 f73 1"/>
                  <a:gd name="f197" fmla="*/ f164 f73 1"/>
                  <a:gd name="f198" fmla="*/ f165 f74 1"/>
                  <a:gd name="f199" fmla="*/ f166 f73 1"/>
                  <a:gd name="f200" fmla="*/ f167 f73 1"/>
                  <a:gd name="f201" fmla="*/ f168 f74 1"/>
                  <a:gd name="f202" fmla="*/ f169 f73 1"/>
                  <a:gd name="f203" fmla="*/ f170 f74 1"/>
                  <a:gd name="f204" fmla="*/ f171 f73 1"/>
                  <a:gd name="f205" fmla="*/ f172 f74 1"/>
                  <a:gd name="f206" fmla="*/ f173 f73 1"/>
                  <a:gd name="f207" fmla="*/ f174 f73 1"/>
                  <a:gd name="f208" fmla="*/ f175 f7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113">
                    <a:pos x="f180" y="f181"/>
                  </a:cxn>
                  <a:cxn ang="f113">
                    <a:pos x="f182" y="f181"/>
                  </a:cxn>
                  <a:cxn ang="f113">
                    <a:pos x="f183" y="f184"/>
                  </a:cxn>
                  <a:cxn ang="f113">
                    <a:pos x="f185" y="f186"/>
                  </a:cxn>
                  <a:cxn ang="f113">
                    <a:pos x="f187" y="f188"/>
                  </a:cxn>
                  <a:cxn ang="f113">
                    <a:pos x="f189" y="f190"/>
                  </a:cxn>
                  <a:cxn ang="f113">
                    <a:pos x="f191" y="f192"/>
                  </a:cxn>
                  <a:cxn ang="f113">
                    <a:pos x="f193" y="f190"/>
                  </a:cxn>
                  <a:cxn ang="f113">
                    <a:pos x="f194" y="f188"/>
                  </a:cxn>
                  <a:cxn ang="f113">
                    <a:pos x="f195" y="f186"/>
                  </a:cxn>
                  <a:cxn ang="f113">
                    <a:pos x="f196" y="f184"/>
                  </a:cxn>
                  <a:cxn ang="f113">
                    <a:pos x="f180" y="f181"/>
                  </a:cxn>
                  <a:cxn ang="f113">
                    <a:pos x="f197" y="f198"/>
                  </a:cxn>
                  <a:cxn ang="f113">
                    <a:pos x="f199" y="f198"/>
                  </a:cxn>
                  <a:cxn ang="f113">
                    <a:pos x="f200" y="f201"/>
                  </a:cxn>
                  <a:cxn ang="f113">
                    <a:pos x="f202" y="f203"/>
                  </a:cxn>
                  <a:cxn ang="f113">
                    <a:pos x="f204" y="f190"/>
                  </a:cxn>
                  <a:cxn ang="f113">
                    <a:pos x="f191" y="f205"/>
                  </a:cxn>
                  <a:cxn ang="f113">
                    <a:pos x="f206" y="f190"/>
                  </a:cxn>
                  <a:cxn ang="f113">
                    <a:pos x="f207" y="f203"/>
                  </a:cxn>
                  <a:cxn ang="f113">
                    <a:pos x="f208" y="f201"/>
                  </a:cxn>
                  <a:cxn ang="f113">
                    <a:pos x="f197" y="f198"/>
                  </a:cxn>
                </a:cxnLst>
                <a:rect l="f176" t="f179" r="f177" b="f178"/>
                <a:pathLst>
                  <a:path w="1058" h="1252">
                    <a:moveTo>
                      <a:pt x="f8" y="f7"/>
                    </a:moveTo>
                    <a:cubicBezTo>
                      <a:pt x="f9" y="f7"/>
                      <a:pt x="f9" y="f7"/>
                      <a:pt x="f9" y="f7"/>
                    </a:cubicBezTo>
                    <a:cubicBezTo>
                      <a:pt x="f10" y="f7"/>
                      <a:pt x="f11" y="f12"/>
                      <a:pt x="f13" y="f14"/>
                    </a:cubicBezTo>
                    <a:cubicBezTo>
                      <a:pt x="f15" y="f16"/>
                      <a:pt x="f17" y="f18"/>
                      <a:pt x="f19" y="f20"/>
                    </a:cubicBezTo>
                    <a:cubicBezTo>
                      <a:pt x="f21" y="f22"/>
                      <a:pt x="f23" y="f24"/>
                      <a:pt x="f25" y="f26"/>
                    </a:cubicBezTo>
                    <a:cubicBezTo>
                      <a:pt x="f27" y="f28"/>
                      <a:pt x="f5" y="f29"/>
                      <a:pt x="f5" y="f30"/>
                    </a:cubicBezTo>
                    <a:cubicBezTo>
                      <a:pt x="f5" y="f31"/>
                      <a:pt x="f32" y="f5"/>
                      <a:pt x="f30" y="f5"/>
                    </a:cubicBezTo>
                    <a:cubicBezTo>
                      <a:pt x="f33" y="f5"/>
                      <a:pt x="f6" y="f31"/>
                      <a:pt x="f6" y="f30"/>
                    </a:cubicBezTo>
                    <a:cubicBezTo>
                      <a:pt x="f6" y="f29"/>
                      <a:pt x="f34" y="f28"/>
                      <a:pt x="f35" y="f26"/>
                    </a:cubicBezTo>
                    <a:cubicBezTo>
                      <a:pt x="f36" y="f24"/>
                      <a:pt x="f37" y="f22"/>
                      <a:pt x="f38" y="f20"/>
                    </a:cubicBezTo>
                    <a:cubicBezTo>
                      <a:pt x="f39" y="f18"/>
                      <a:pt x="f40" y="f16"/>
                      <a:pt x="f40" y="f14"/>
                    </a:cubicBezTo>
                    <a:cubicBezTo>
                      <a:pt x="f41" y="f12"/>
                      <a:pt x="f42" y="f7"/>
                      <a:pt x="f8" y="f7"/>
                    </a:cubicBezTo>
                    <a:close/>
                    <a:moveTo>
                      <a:pt x="f43" y="f44"/>
                    </a:moveTo>
                    <a:cubicBezTo>
                      <a:pt x="f45" y="f44"/>
                      <a:pt x="f45" y="f44"/>
                      <a:pt x="f45" y="f44"/>
                    </a:cubicBezTo>
                    <a:cubicBezTo>
                      <a:pt x="f46" y="f47"/>
                      <a:pt x="f48" y="f49"/>
                      <a:pt x="f50" y="f51"/>
                    </a:cubicBezTo>
                    <a:cubicBezTo>
                      <a:pt x="f52" y="f53"/>
                      <a:pt x="f54" y="f55"/>
                      <a:pt x="f56" y="f57"/>
                    </a:cubicBezTo>
                    <a:cubicBezTo>
                      <a:pt x="f58" y="f59"/>
                      <a:pt x="f60" y="f61"/>
                      <a:pt x="f60" y="f30"/>
                    </a:cubicBezTo>
                    <a:cubicBezTo>
                      <a:pt x="f60" y="f62"/>
                      <a:pt x="f63" y="f64"/>
                      <a:pt x="f30" y="f64"/>
                    </a:cubicBezTo>
                    <a:cubicBezTo>
                      <a:pt x="f62" y="f64"/>
                      <a:pt x="f64" y="f62"/>
                      <a:pt x="f64" y="f30"/>
                    </a:cubicBezTo>
                    <a:cubicBezTo>
                      <a:pt x="f64" y="f61"/>
                      <a:pt x="f65" y="f59"/>
                      <a:pt x="f66" y="f57"/>
                    </a:cubicBezTo>
                    <a:cubicBezTo>
                      <a:pt x="f67" y="f55"/>
                      <a:pt x="f68" y="f53"/>
                      <a:pt x="f69" y="f51"/>
                    </a:cubicBezTo>
                    <a:cubicBezTo>
                      <a:pt x="f70" y="f49"/>
                      <a:pt x="f71" y="f47"/>
                      <a:pt x="f43" y="f44"/>
                    </a:cubicBezTo>
                    <a:close/>
                  </a:path>
                </a:pathLst>
              </a:custGeom>
              <a:solidFill>
                <a:srgbClr val="767171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" name="Group 5">
              <a:extLst>
                <a:ext uri="{FF2B5EF4-FFF2-40B4-BE49-F238E27FC236}">
                  <a16:creationId xmlns="" xmlns:a16="http://schemas.microsoft.com/office/drawing/2014/main" id="{09041DFC-4AFC-478D-9D72-1D4B636D31C5}"/>
                </a:ext>
              </a:extLst>
            </p:cNvPr>
            <p:cNvGrpSpPr/>
            <p:nvPr/>
          </p:nvGrpSpPr>
          <p:grpSpPr>
            <a:xfrm>
              <a:off x="5222734" y="4894944"/>
              <a:ext cx="2023174" cy="1810841"/>
              <a:chOff x="1692134" y="2356372"/>
              <a:chExt cx="2023174" cy="1810841"/>
            </a:xfrm>
          </p:grpSpPr>
          <p:sp>
            <p:nvSpPr>
              <p:cNvPr id="155" name="Freeform 10">
                <a:extLst>
                  <a:ext uri="{FF2B5EF4-FFF2-40B4-BE49-F238E27FC236}">
                    <a16:creationId xmlns="" xmlns:a16="http://schemas.microsoft.com/office/drawing/2014/main" id="{60F305B7-1E20-4601-9CDE-2B5C60D84336}"/>
                  </a:ext>
                </a:extLst>
              </p:cNvPr>
              <p:cNvSpPr/>
              <p:nvPr/>
            </p:nvSpPr>
            <p:spPr>
              <a:xfrm>
                <a:off x="2279612" y="2667240"/>
                <a:ext cx="744888" cy="537648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370"/>
                  <a:gd name="f7" fmla="val 267"/>
                  <a:gd name="f8" fmla="val 142"/>
                  <a:gd name="f9" fmla="val 228"/>
                  <a:gd name="f10" fmla="val 189"/>
                  <a:gd name="f11" fmla="val 219"/>
                  <a:gd name="f12" fmla="val 225"/>
                  <a:gd name="f13" fmla="val 237"/>
                  <a:gd name="f14" fmla="val 241"/>
                  <a:gd name="f15" fmla="val 248"/>
                  <a:gd name="f16" fmla="val 253"/>
                  <a:gd name="f17" fmla="val 275"/>
                  <a:gd name="f18" fmla="val 230"/>
                  <a:gd name="f19" fmla="val 303"/>
                  <a:gd name="f20" fmla="val 226"/>
                  <a:gd name="f21" fmla="val 304"/>
                  <a:gd name="f22" fmla="val 191"/>
                  <a:gd name="f23" fmla="val 319"/>
                  <a:gd name="f24" fmla="val 134"/>
                  <a:gd name="f25" fmla="val 368"/>
                  <a:gd name="f26" fmla="val 107"/>
                  <a:gd name="f27" fmla="val 82"/>
                  <a:gd name="f28" fmla="val 350"/>
                  <a:gd name="f29" fmla="val 22"/>
                  <a:gd name="f30" fmla="val 278"/>
                  <a:gd name="f31" fmla="val 11"/>
                  <a:gd name="f32" fmla="val 211"/>
                  <a:gd name="f33" fmla="val 181"/>
                  <a:gd name="f34" fmla="val 56"/>
                  <a:gd name="f35" fmla="val 179"/>
                  <a:gd name="f36" fmla="val 58"/>
                  <a:gd name="f37" fmla="val 177"/>
                  <a:gd name="f38" fmla="val 62"/>
                  <a:gd name="f39" fmla="val 173"/>
                  <a:gd name="f40" fmla="val 65"/>
                  <a:gd name="f41" fmla="val 168"/>
                  <a:gd name="f42" fmla="val 163"/>
                  <a:gd name="f43" fmla="val 66"/>
                  <a:gd name="f44" fmla="val 158"/>
                  <a:gd name="f45" fmla="val 64"/>
                  <a:gd name="f46" fmla="val 155"/>
                  <a:gd name="f47" fmla="val 60"/>
                  <a:gd name="f48" fmla="val 59"/>
                  <a:gd name="f49" fmla="val 133"/>
                  <a:gd name="f50" fmla="val 32"/>
                  <a:gd name="f51" fmla="val 67"/>
                  <a:gd name="f52" fmla="val 47"/>
                  <a:gd name="f53" fmla="val 14"/>
                  <a:gd name="f54" fmla="val 2"/>
                  <a:gd name="f55" fmla="val 101"/>
                  <a:gd name="f56" fmla="val 116"/>
                  <a:gd name="f57" fmla="val 3"/>
                  <a:gd name="f58" fmla="val 117"/>
                  <a:gd name="f59" fmla="val 6"/>
                  <a:gd name="f60" fmla="val 119"/>
                  <a:gd name="f61" fmla="val 9"/>
                  <a:gd name="f62" fmla="val 121"/>
                  <a:gd name="f63" fmla="val 63"/>
                  <a:gd name="f64" fmla="val 161"/>
                  <a:gd name="f65" fmla="val 80"/>
                  <a:gd name="f66" fmla="val 224"/>
                  <a:gd name="f67" fmla="val 84"/>
                  <a:gd name="f68" fmla="val 96"/>
                  <a:gd name="f69" fmla="val 250"/>
                  <a:gd name="f70" fmla="val 114"/>
                  <a:gd name="f71" fmla="val 234"/>
                  <a:gd name="f72" fmla="+- 0 0 -90"/>
                  <a:gd name="f73" fmla="*/ f3 1 370"/>
                  <a:gd name="f74" fmla="*/ f4 1 267"/>
                  <a:gd name="f75" fmla="val f5"/>
                  <a:gd name="f76" fmla="val f6"/>
                  <a:gd name="f77" fmla="val f7"/>
                  <a:gd name="f78" fmla="*/ f72 f0 1"/>
                  <a:gd name="f79" fmla="+- f77 0 f75"/>
                  <a:gd name="f80" fmla="+- f76 0 f75"/>
                  <a:gd name="f81" fmla="*/ f78 1 f2"/>
                  <a:gd name="f82" fmla="*/ f80 1 370"/>
                  <a:gd name="f83" fmla="*/ f79 1 267"/>
                  <a:gd name="f84" fmla="*/ 142 f80 1"/>
                  <a:gd name="f85" fmla="*/ 228 f79 1"/>
                  <a:gd name="f86" fmla="*/ 241 f80 1"/>
                  <a:gd name="f87" fmla="*/ 248 f79 1"/>
                  <a:gd name="f88" fmla="*/ 303 f80 1"/>
                  <a:gd name="f89" fmla="*/ 226 f79 1"/>
                  <a:gd name="f90" fmla="*/ 368 f80 1"/>
                  <a:gd name="f91" fmla="*/ 107 f79 1"/>
                  <a:gd name="f92" fmla="*/ 278 f80 1"/>
                  <a:gd name="f93" fmla="*/ 11 f79 1"/>
                  <a:gd name="f94" fmla="*/ 179 f80 1"/>
                  <a:gd name="f95" fmla="*/ 58 f79 1"/>
                  <a:gd name="f96" fmla="*/ 168 f80 1"/>
                  <a:gd name="f97" fmla="*/ 65 f79 1"/>
                  <a:gd name="f98" fmla="*/ 155 f80 1"/>
                  <a:gd name="f99" fmla="*/ 60 f79 1"/>
                  <a:gd name="f100" fmla="*/ 67 f80 1"/>
                  <a:gd name="f101" fmla="*/ 47 f79 1"/>
                  <a:gd name="f102" fmla="*/ 0 f80 1"/>
                  <a:gd name="f103" fmla="*/ 116 f79 1"/>
                  <a:gd name="f104" fmla="*/ 9 f80 1"/>
                  <a:gd name="f105" fmla="*/ 121 f79 1"/>
                  <a:gd name="f106" fmla="*/ 84 f80 1"/>
                  <a:gd name="f107" fmla="*/ 267 f79 1"/>
                  <a:gd name="f108" fmla="+- f81 0 f1"/>
                  <a:gd name="f109" fmla="*/ f84 1 370"/>
                  <a:gd name="f110" fmla="*/ f85 1 267"/>
                  <a:gd name="f111" fmla="*/ f86 1 370"/>
                  <a:gd name="f112" fmla="*/ f87 1 267"/>
                  <a:gd name="f113" fmla="*/ f88 1 370"/>
                  <a:gd name="f114" fmla="*/ f89 1 267"/>
                  <a:gd name="f115" fmla="*/ f90 1 370"/>
                  <a:gd name="f116" fmla="*/ f91 1 267"/>
                  <a:gd name="f117" fmla="*/ f92 1 370"/>
                  <a:gd name="f118" fmla="*/ f93 1 267"/>
                  <a:gd name="f119" fmla="*/ f94 1 370"/>
                  <a:gd name="f120" fmla="*/ f95 1 267"/>
                  <a:gd name="f121" fmla="*/ f96 1 370"/>
                  <a:gd name="f122" fmla="*/ f97 1 267"/>
                  <a:gd name="f123" fmla="*/ f98 1 370"/>
                  <a:gd name="f124" fmla="*/ f99 1 267"/>
                  <a:gd name="f125" fmla="*/ f100 1 370"/>
                  <a:gd name="f126" fmla="*/ f101 1 267"/>
                  <a:gd name="f127" fmla="*/ f102 1 370"/>
                  <a:gd name="f128" fmla="*/ f103 1 267"/>
                  <a:gd name="f129" fmla="*/ f104 1 370"/>
                  <a:gd name="f130" fmla="*/ f105 1 267"/>
                  <a:gd name="f131" fmla="*/ f106 1 370"/>
                  <a:gd name="f132" fmla="*/ f107 1 267"/>
                  <a:gd name="f133" fmla="*/ 0 1 f82"/>
                  <a:gd name="f134" fmla="*/ f76 1 f82"/>
                  <a:gd name="f135" fmla="*/ 0 1 f83"/>
                  <a:gd name="f136" fmla="*/ f77 1 f83"/>
                  <a:gd name="f137" fmla="*/ f109 1 f82"/>
                  <a:gd name="f138" fmla="*/ f110 1 f83"/>
                  <a:gd name="f139" fmla="*/ f111 1 f82"/>
                  <a:gd name="f140" fmla="*/ f112 1 f83"/>
                  <a:gd name="f141" fmla="*/ f113 1 f82"/>
                  <a:gd name="f142" fmla="*/ f114 1 f83"/>
                  <a:gd name="f143" fmla="*/ f115 1 f82"/>
                  <a:gd name="f144" fmla="*/ f116 1 f83"/>
                  <a:gd name="f145" fmla="*/ f117 1 f82"/>
                  <a:gd name="f146" fmla="*/ f118 1 f83"/>
                  <a:gd name="f147" fmla="*/ f119 1 f82"/>
                  <a:gd name="f148" fmla="*/ f120 1 f83"/>
                  <a:gd name="f149" fmla="*/ f121 1 f82"/>
                  <a:gd name="f150" fmla="*/ f122 1 f83"/>
                  <a:gd name="f151" fmla="*/ f123 1 f82"/>
                  <a:gd name="f152" fmla="*/ f124 1 f83"/>
                  <a:gd name="f153" fmla="*/ f125 1 f82"/>
                  <a:gd name="f154" fmla="*/ f126 1 f83"/>
                  <a:gd name="f155" fmla="*/ f127 1 f82"/>
                  <a:gd name="f156" fmla="*/ f128 1 f83"/>
                  <a:gd name="f157" fmla="*/ f129 1 f82"/>
                  <a:gd name="f158" fmla="*/ f130 1 f83"/>
                  <a:gd name="f159" fmla="*/ f131 1 f82"/>
                  <a:gd name="f160" fmla="*/ f132 1 f83"/>
                  <a:gd name="f161" fmla="*/ f133 f73 1"/>
                  <a:gd name="f162" fmla="*/ f134 f73 1"/>
                  <a:gd name="f163" fmla="*/ f136 f74 1"/>
                  <a:gd name="f164" fmla="*/ f135 f74 1"/>
                  <a:gd name="f165" fmla="*/ f137 f73 1"/>
                  <a:gd name="f166" fmla="*/ f138 f74 1"/>
                  <a:gd name="f167" fmla="*/ f139 f73 1"/>
                  <a:gd name="f168" fmla="*/ f140 f74 1"/>
                  <a:gd name="f169" fmla="*/ f141 f73 1"/>
                  <a:gd name="f170" fmla="*/ f142 f74 1"/>
                  <a:gd name="f171" fmla="*/ f143 f73 1"/>
                  <a:gd name="f172" fmla="*/ f144 f74 1"/>
                  <a:gd name="f173" fmla="*/ f145 f73 1"/>
                  <a:gd name="f174" fmla="*/ f146 f74 1"/>
                  <a:gd name="f175" fmla="*/ f147 f73 1"/>
                  <a:gd name="f176" fmla="*/ f148 f74 1"/>
                  <a:gd name="f177" fmla="*/ f149 f73 1"/>
                  <a:gd name="f178" fmla="*/ f150 f74 1"/>
                  <a:gd name="f179" fmla="*/ f151 f73 1"/>
                  <a:gd name="f180" fmla="*/ f152 f74 1"/>
                  <a:gd name="f181" fmla="*/ f153 f73 1"/>
                  <a:gd name="f182" fmla="*/ f154 f74 1"/>
                  <a:gd name="f183" fmla="*/ f155 f73 1"/>
                  <a:gd name="f184" fmla="*/ f156 f74 1"/>
                  <a:gd name="f185" fmla="*/ f157 f73 1"/>
                  <a:gd name="f186" fmla="*/ f158 f74 1"/>
                  <a:gd name="f187" fmla="*/ f159 f73 1"/>
                  <a:gd name="f188" fmla="*/ f160 f7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108">
                    <a:pos x="f165" y="f166"/>
                  </a:cxn>
                  <a:cxn ang="f108">
                    <a:pos x="f167" y="f168"/>
                  </a:cxn>
                  <a:cxn ang="f108">
                    <a:pos x="f169" y="f170"/>
                  </a:cxn>
                  <a:cxn ang="f108">
                    <a:pos x="f171" y="f172"/>
                  </a:cxn>
                  <a:cxn ang="f108">
                    <a:pos x="f173" y="f174"/>
                  </a:cxn>
                  <a:cxn ang="f108">
                    <a:pos x="f175" y="f176"/>
                  </a:cxn>
                  <a:cxn ang="f108">
                    <a:pos x="f177" y="f178"/>
                  </a:cxn>
                  <a:cxn ang="f108">
                    <a:pos x="f179" y="f180"/>
                  </a:cxn>
                  <a:cxn ang="f108">
                    <a:pos x="f181" y="f182"/>
                  </a:cxn>
                  <a:cxn ang="f108">
                    <a:pos x="f183" y="f184"/>
                  </a:cxn>
                  <a:cxn ang="f108">
                    <a:pos x="f185" y="f186"/>
                  </a:cxn>
                  <a:cxn ang="f108">
                    <a:pos x="f187" y="f188"/>
                  </a:cxn>
                  <a:cxn ang="f108">
                    <a:pos x="f165" y="f166"/>
                  </a:cxn>
                </a:cxnLst>
                <a:rect l="f161" t="f164" r="f162" b="f163"/>
                <a:pathLst>
                  <a:path w="370" h="267">
                    <a:moveTo>
                      <a:pt x="f8" y="f9"/>
                    </a:moveTo>
                    <a:cubicBezTo>
                      <a:pt x="f10" y="f11"/>
                      <a:pt x="f12" y="f13"/>
                      <a:pt x="f14" y="f15"/>
                    </a:cubicBezTo>
                    <a:cubicBezTo>
                      <a:pt x="f16" y="f14"/>
                      <a:pt x="f17" y="f18"/>
                      <a:pt x="f19" y="f20"/>
                    </a:cubicBezTo>
                    <a:cubicBezTo>
                      <a:pt x="f21" y="f22"/>
                      <a:pt x="f23" y="f24"/>
                      <a:pt x="f25" y="f26"/>
                    </a:cubicBezTo>
                    <a:cubicBezTo>
                      <a:pt x="f6" y="f27"/>
                      <a:pt x="f28" y="f29"/>
                      <a:pt x="f30" y="f31"/>
                    </a:cubicBezTo>
                    <a:cubicBezTo>
                      <a:pt x="f32" y="f5"/>
                      <a:pt x="f33" y="f34"/>
                      <a:pt x="f35" y="f36"/>
                    </a:cubicBezTo>
                    <a:cubicBezTo>
                      <a:pt x="f37" y="f38"/>
                      <a:pt x="f39" y="f40"/>
                      <a:pt x="f41" y="f40"/>
                    </a:cubicBezTo>
                    <a:cubicBezTo>
                      <a:pt x="f42" y="f43"/>
                      <a:pt x="f44" y="f45"/>
                      <a:pt x="f46" y="f47"/>
                    </a:cubicBezTo>
                    <a:cubicBezTo>
                      <a:pt x="f46" y="f48"/>
                      <a:pt x="f49" y="f50"/>
                      <a:pt x="f51" y="f52"/>
                    </a:cubicBezTo>
                    <a:cubicBezTo>
                      <a:pt x="f53" y="f47"/>
                      <a:pt x="f54" y="f55"/>
                      <a:pt x="f5" y="f56"/>
                    </a:cubicBezTo>
                    <a:cubicBezTo>
                      <a:pt x="f57" y="f58"/>
                      <a:pt x="f59" y="f60"/>
                      <a:pt x="f61" y="f62"/>
                    </a:cubicBezTo>
                    <a:cubicBezTo>
                      <a:pt x="f63" y="f64"/>
                      <a:pt x="f65" y="f66"/>
                      <a:pt x="f67" y="f7"/>
                    </a:cubicBezTo>
                    <a:cubicBezTo>
                      <a:pt x="f68" y="f69"/>
                      <a:pt x="f70" y="f71"/>
                      <a:pt x="f8" y="f9"/>
                    </a:cubicBezTo>
                    <a:close/>
                  </a:path>
                </a:pathLst>
              </a:custGeom>
              <a:solidFill>
                <a:srgbClr val="00B1A5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6" name="Freeform 11">
                <a:extLst>
                  <a:ext uri="{FF2B5EF4-FFF2-40B4-BE49-F238E27FC236}">
                    <a16:creationId xmlns="" xmlns:a16="http://schemas.microsoft.com/office/drawing/2014/main" id="{3677B8F0-E4B7-4D80-9DD2-D6EAEC8EF08E}"/>
                  </a:ext>
                </a:extLst>
              </p:cNvPr>
              <p:cNvSpPr/>
              <p:nvPr/>
            </p:nvSpPr>
            <p:spPr>
              <a:xfrm>
                <a:off x="1692134" y="2356372"/>
                <a:ext cx="2023174" cy="181084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1005"/>
                  <a:gd name="f7" fmla="val 899"/>
                  <a:gd name="f8" fmla="val 1001"/>
                  <a:gd name="f9" fmla="val 474"/>
                  <a:gd name="f10" fmla="val 997"/>
                  <a:gd name="f11" fmla="val 357"/>
                  <a:gd name="f12" fmla="val 932"/>
                  <a:gd name="f13" fmla="val 313"/>
                  <a:gd name="f14" fmla="val 924"/>
                  <a:gd name="f15" fmla="val 257"/>
                  <a:gd name="f16" fmla="val 873"/>
                  <a:gd name="f17" fmla="val 197"/>
                  <a:gd name="f18" fmla="val 794"/>
                  <a:gd name="f19" fmla="val 111"/>
                  <a:gd name="f20" fmla="val 693"/>
                  <a:gd name="f21" fmla="val 126"/>
                  <a:gd name="f22" fmla="val 563"/>
                  <a:gd name="f23" fmla="val 430"/>
                  <a:gd name="f24" fmla="val 97"/>
                  <a:gd name="f25" fmla="val 245"/>
                  <a:gd name="f26" fmla="val 36"/>
                  <a:gd name="f27" fmla="val 192"/>
                  <a:gd name="f28" fmla="val 181"/>
                  <a:gd name="f29" fmla="val 86"/>
                  <a:gd name="f30" fmla="val 193"/>
                  <a:gd name="f31" fmla="val 317"/>
                  <a:gd name="f32" fmla="val 77"/>
                  <a:gd name="f33" fmla="val 450"/>
                  <a:gd name="f34" fmla="val 136"/>
                  <a:gd name="f35" fmla="val 552"/>
                  <a:gd name="f36" fmla="val 224"/>
                  <a:gd name="f37" fmla="val 554"/>
                  <a:gd name="f38" fmla="val 261"/>
                  <a:gd name="f39" fmla="val 549"/>
                  <a:gd name="f40" fmla="val 274"/>
                  <a:gd name="f41" fmla="val 517"/>
                  <a:gd name="f42" fmla="val 300"/>
                  <a:gd name="f43" fmla="val 481"/>
                  <a:gd name="f44" fmla="val 465"/>
                  <a:gd name="f45" fmla="val 358"/>
                  <a:gd name="f46" fmla="val 459"/>
                  <a:gd name="f47" fmla="val 365"/>
                  <a:gd name="f48" fmla="val 350"/>
                  <a:gd name="f49" fmla="val 292"/>
                  <a:gd name="f50" fmla="val 298"/>
                  <a:gd name="f51" fmla="val 249"/>
                  <a:gd name="f52" fmla="val 267"/>
                  <a:gd name="f53" fmla="val 201"/>
                  <a:gd name="f54" fmla="val 275"/>
                  <a:gd name="f55" fmla="val 174"/>
                  <a:gd name="f56" fmla="val 295"/>
                  <a:gd name="f57" fmla="val 149"/>
                  <a:gd name="f58" fmla="val 315"/>
                  <a:gd name="f59" fmla="val 142"/>
                  <a:gd name="f60" fmla="val 345"/>
                  <a:gd name="f61" fmla="val 155"/>
                  <a:gd name="f62" fmla="val 377"/>
                  <a:gd name="f63" fmla="val 161"/>
                  <a:gd name="f64" fmla="val 394"/>
                  <a:gd name="f65" fmla="val 171"/>
                  <a:gd name="f66" fmla="val 405"/>
                  <a:gd name="f67" fmla="val 185"/>
                  <a:gd name="f68" fmla="val 411"/>
                  <a:gd name="f69" fmla="val 212"/>
                  <a:gd name="f70" fmla="val 422"/>
                  <a:gd name="f71" fmla="val 243"/>
                  <a:gd name="f72" fmla="val 409"/>
                  <a:gd name="f73" fmla="val 244"/>
                  <a:gd name="f74" fmla="val 251"/>
                  <a:gd name="f75" fmla="val 406"/>
                  <a:gd name="f76" fmla="val 259"/>
                  <a:gd name="f77" fmla="val 410"/>
                  <a:gd name="f78" fmla="val 262"/>
                  <a:gd name="f79" fmla="val 417"/>
                  <a:gd name="f80" fmla="val 265"/>
                  <a:gd name="f81" fmla="val 424"/>
                  <a:gd name="f82" fmla="val 432"/>
                  <a:gd name="f83" fmla="val 255"/>
                  <a:gd name="f84" fmla="val 435"/>
                  <a:gd name="f85" fmla="val 253"/>
                  <a:gd name="f86" fmla="val 436"/>
                  <a:gd name="f87" fmla="val 453"/>
                  <a:gd name="f88" fmla="val 437"/>
                  <a:gd name="f89" fmla="val 154"/>
                  <a:gd name="f90" fmla="val 429"/>
                  <a:gd name="f91" fmla="val 138"/>
                  <a:gd name="f92" fmla="val 412"/>
                  <a:gd name="f93" fmla="val 128"/>
                  <a:gd name="f94" fmla="val 388"/>
                  <a:gd name="f95" fmla="val 343"/>
                  <a:gd name="f96" fmla="val 122"/>
                  <a:gd name="f97" fmla="val 157"/>
                  <a:gd name="f98" fmla="val 273"/>
                  <a:gd name="f99" fmla="val 189"/>
                  <a:gd name="f100" fmla="val 248"/>
                  <a:gd name="f101" fmla="val 234"/>
                  <a:gd name="f102" fmla="val 281"/>
                  <a:gd name="f103" fmla="val 227"/>
                  <a:gd name="f104" fmla="val 304"/>
                  <a:gd name="f105" fmla="val 187"/>
                  <a:gd name="f106" fmla="val 361"/>
                  <a:gd name="f107" fmla="val 415"/>
                  <a:gd name="f108" fmla="val 447"/>
                  <a:gd name="f109" fmla="val 173"/>
                  <a:gd name="f110" fmla="val 464"/>
                  <a:gd name="f111" fmla="val 184"/>
                  <a:gd name="f112" fmla="val 484"/>
                  <a:gd name="f113" fmla="val 158"/>
                  <a:gd name="f114" fmla="val 524"/>
                  <a:gd name="f115" fmla="val 127"/>
                  <a:gd name="f116" fmla="val 582"/>
                  <a:gd name="f117" fmla="val 137"/>
                  <a:gd name="f118" fmla="val 631"/>
                  <a:gd name="f119" fmla="val 145"/>
                  <a:gd name="f120" fmla="val 658"/>
                  <a:gd name="f121" fmla="val 170"/>
                  <a:gd name="f122" fmla="val 673"/>
                  <a:gd name="f123" fmla="val 190"/>
                  <a:gd name="f124" fmla="val 686"/>
                  <a:gd name="f125" fmla="val 208"/>
                  <a:gd name="f126" fmla="val 694"/>
                  <a:gd name="f127" fmla="val 230"/>
                  <a:gd name="f128" fmla="val 696"/>
                  <a:gd name="f129" fmla="val 250"/>
                  <a:gd name="f130" fmla="val 751"/>
                  <a:gd name="f131" fmla="val 237"/>
                  <a:gd name="f132" fmla="val 814"/>
                  <a:gd name="f133" fmla="val 851"/>
                  <a:gd name="f134" fmla="val 291"/>
                  <a:gd name="f135" fmla="val 881"/>
                  <a:gd name="f136" fmla="val 322"/>
                  <a:gd name="f137" fmla="val 892"/>
                  <a:gd name="f138" fmla="val 895"/>
                  <a:gd name="f139" fmla="val 922"/>
                  <a:gd name="f140" fmla="val 914"/>
                  <a:gd name="f141" fmla="val 518"/>
                  <a:gd name="f142" fmla="val 910"/>
                  <a:gd name="f143" fmla="val 893"/>
                  <a:gd name="f144" fmla="val 573"/>
                  <a:gd name="f145" fmla="val 866"/>
                  <a:gd name="f146" fmla="val 586"/>
                  <a:gd name="f147" fmla="val 831"/>
                  <a:gd name="f148" fmla="val 602"/>
                  <a:gd name="f149" fmla="val 785"/>
                  <a:gd name="f150" fmla="val 596"/>
                  <a:gd name="f151" fmla="val 747"/>
                  <a:gd name="f152" fmla="val 572"/>
                  <a:gd name="f153" fmla="val 538"/>
                  <a:gd name="f154" fmla="val 609"/>
                  <a:gd name="f155" fmla="val 536"/>
                  <a:gd name="f156" fmla="val 571"/>
                  <a:gd name="f157" fmla="val 568"/>
                  <a:gd name="f158" fmla="val 541"/>
                  <a:gd name="f159" fmla="val 593"/>
                  <a:gd name="f160" fmla="val 507"/>
                  <a:gd name="f161" fmla="val 618"/>
                  <a:gd name="f162" fmla="val 615"/>
                  <a:gd name="f163" fmla="val 472"/>
                  <a:gd name="f164" fmla="val 469"/>
                  <a:gd name="f165" fmla="val 466"/>
                  <a:gd name="f166" fmla="val 614"/>
                  <a:gd name="f167" fmla="val 610"/>
                  <a:gd name="f168" fmla="val 421"/>
                  <a:gd name="f169" fmla="val 565"/>
                  <a:gd name="f170" fmla="val 420"/>
                  <a:gd name="f171" fmla="val 557"/>
                  <a:gd name="f172" fmla="val 427"/>
                  <a:gd name="f173" fmla="val 434"/>
                  <a:gd name="f174" fmla="val 550"/>
                  <a:gd name="f175" fmla="val 443"/>
                  <a:gd name="f176" fmla="val 553"/>
                  <a:gd name="f177" fmla="val 446"/>
                  <a:gd name="f178" fmla="val 560"/>
                  <a:gd name="f179" fmla="val 576"/>
                  <a:gd name="f180" fmla="val 462"/>
                  <a:gd name="f181" fmla="val 584"/>
                  <a:gd name="f182" fmla="val 473"/>
                  <a:gd name="f183" fmla="val 496"/>
                  <a:gd name="f184" fmla="val 592"/>
                  <a:gd name="f185" fmla="val 530"/>
                  <a:gd name="f186" fmla="val 566"/>
                  <a:gd name="f187" fmla="val 547"/>
                  <a:gd name="f188" fmla="val 601"/>
                  <a:gd name="f189" fmla="val 506"/>
                  <a:gd name="f190" fmla="val 697"/>
                  <a:gd name="f191" fmla="val 762"/>
                  <a:gd name="f192" fmla="val 548"/>
                  <a:gd name="f193" fmla="val 792"/>
                  <a:gd name="f194" fmla="val 567"/>
                  <a:gd name="f195" fmla="val 828"/>
                  <a:gd name="f196" fmla="val 854"/>
                  <a:gd name="f197" fmla="val 872"/>
                  <a:gd name="f198" fmla="val 883"/>
                  <a:gd name="f199" fmla="val 886"/>
                  <a:gd name="f200" fmla="val 514"/>
                  <a:gd name="f201" fmla="val 455"/>
                  <a:gd name="f202" fmla="val 858"/>
                  <a:gd name="f203" fmla="val 857"/>
                  <a:gd name="f204" fmla="val 852"/>
                  <a:gd name="f205" fmla="val 850"/>
                  <a:gd name="f206" fmla="val 418"/>
                  <a:gd name="f207" fmla="val 863"/>
                  <a:gd name="f208" fmla="val 372"/>
                  <a:gd name="f209" fmla="val 856"/>
                  <a:gd name="f210" fmla="val 337"/>
                  <a:gd name="f211" fmla="val 311"/>
                  <a:gd name="f212" fmla="val 800"/>
                  <a:gd name="f213" fmla="val 280"/>
                  <a:gd name="f214" fmla="val 266"/>
                  <a:gd name="f215" fmla="val 702"/>
                  <a:gd name="f216" fmla="val 278"/>
                  <a:gd name="f217" fmla="val 642"/>
                  <a:gd name="f218" fmla="val 293"/>
                  <a:gd name="f219" fmla="val 633"/>
                  <a:gd name="f220" fmla="val 632"/>
                  <a:gd name="f221" fmla="val 378"/>
                  <a:gd name="f222" fmla="val 667"/>
                  <a:gd name="f223" fmla="val 380"/>
                  <a:gd name="f224" fmla="val 707"/>
                  <a:gd name="f225" fmla="val 396"/>
                  <a:gd name="f226" fmla="val 744"/>
                  <a:gd name="f227" fmla="val 441"/>
                  <a:gd name="f228" fmla="val 749"/>
                  <a:gd name="f229" fmla="val 748"/>
                  <a:gd name="f230" fmla="val 456"/>
                  <a:gd name="f231" fmla="val 742"/>
                  <a:gd name="f232" fmla="val 461"/>
                  <a:gd name="f233" fmla="val 736"/>
                  <a:gd name="f234" fmla="val 727"/>
                  <a:gd name="f235" fmla="val 722"/>
                  <a:gd name="f236" fmla="val 643"/>
                  <a:gd name="f237" fmla="val 362"/>
                  <a:gd name="f238" fmla="val 428"/>
                  <a:gd name="f239" fmla="val 543"/>
                  <a:gd name="f240" fmla="val 531"/>
                  <a:gd name="f241" fmla="val 529"/>
                  <a:gd name="f242" fmla="val 400"/>
                  <a:gd name="f243" fmla="val 401"/>
                  <a:gd name="f244" fmla="val 419"/>
                  <a:gd name="f245" fmla="val 393"/>
                  <a:gd name="f246" fmla="val 476"/>
                  <a:gd name="f247" fmla="val 392"/>
                  <a:gd name="f248" fmla="val 482"/>
                  <a:gd name="f249" fmla="val 387"/>
                  <a:gd name="f250" fmla="val 487"/>
                  <a:gd name="f251" fmla="val 381"/>
                  <a:gd name="f252" fmla="val 488"/>
                  <a:gd name="f253" fmla="val 339"/>
                  <a:gd name="f254" fmla="val 535"/>
                  <a:gd name="f255" fmla="val 299"/>
                  <a:gd name="f256" fmla="val 537"/>
                  <a:gd name="f257" fmla="val 625"/>
                  <a:gd name="f258" fmla="val 276"/>
                  <a:gd name="f259" fmla="val 637"/>
                  <a:gd name="f260" fmla="val 654"/>
                  <a:gd name="f261" fmla="val 288"/>
                  <a:gd name="f262" fmla="val 664"/>
                  <a:gd name="f263" fmla="val 665"/>
                  <a:gd name="f264" fmla="val 302"/>
                  <a:gd name="f265" fmla="val 326"/>
                  <a:gd name="f266" fmla="val 711"/>
                  <a:gd name="f267" fmla="val 352"/>
                  <a:gd name="f268" fmla="val 724"/>
                  <a:gd name="f269" fmla="val 758"/>
                  <a:gd name="f270" fmla="val 768"/>
                  <a:gd name="f271" fmla="val 558"/>
                  <a:gd name="f272" fmla="val 769"/>
                  <a:gd name="f273" fmla="val 570"/>
                  <a:gd name="f274" fmla="val 606"/>
                  <a:gd name="f275" fmla="val 770"/>
                  <a:gd name="f276" fmla="val 668"/>
                  <a:gd name="f277" fmla="val 733"/>
                  <a:gd name="f278" fmla="val 682"/>
                  <a:gd name="f279" fmla="val 710"/>
                  <a:gd name="f280" fmla="val 687"/>
                  <a:gd name="f281" fmla="val 689"/>
                  <a:gd name="f282" fmla="val 681"/>
                  <a:gd name="f283" fmla="val 675"/>
                  <a:gd name="f284" fmla="val 659"/>
                  <a:gd name="f285" fmla="val 652"/>
                  <a:gd name="f286" fmla="val 651"/>
                  <a:gd name="f287" fmla="val 649"/>
                  <a:gd name="f288" fmla="val 648"/>
                  <a:gd name="f289" fmla="val 641"/>
                  <a:gd name="f290" fmla="val 650"/>
                  <a:gd name="f291" fmla="val 634"/>
                  <a:gd name="f292" fmla="val 653"/>
                  <a:gd name="f293" fmla="val 627"/>
                  <a:gd name="f294" fmla="val 661"/>
                  <a:gd name="f295" fmla="val 623"/>
                  <a:gd name="f296" fmla="val 669"/>
                  <a:gd name="f297" fmla="val 626"/>
                  <a:gd name="f298" fmla="val 698"/>
                  <a:gd name="f299" fmla="val 636"/>
                  <a:gd name="f300" fmla="val 708"/>
                  <a:gd name="f301" fmla="val 717"/>
                  <a:gd name="f302" fmla="val 692"/>
                  <a:gd name="f303" fmla="val 691"/>
                  <a:gd name="f304" fmla="val 750"/>
                  <a:gd name="f305" fmla="val 655"/>
                  <a:gd name="f306" fmla="val 793"/>
                  <a:gd name="f307" fmla="val 556"/>
                  <a:gd name="f308" fmla="val 797"/>
                  <a:gd name="f309" fmla="val 795"/>
                  <a:gd name="f310" fmla="val 789"/>
                  <a:gd name="f311" fmla="val 491"/>
                  <a:gd name="f312" fmla="val 598"/>
                  <a:gd name="f313" fmla="val 891"/>
                  <a:gd name="f314" fmla="val 677"/>
                  <a:gd name="f315" fmla="val 787"/>
                  <a:gd name="f316" fmla="val 830"/>
                  <a:gd name="f317" fmla="val 911"/>
                  <a:gd name="f318" fmla="val 781"/>
                  <a:gd name="f319" fmla="val 884"/>
                  <a:gd name="f320" fmla="val 656"/>
                  <a:gd name="f321" fmla="val 936"/>
                  <a:gd name="f322" fmla="val 590"/>
                  <a:gd name="f323" fmla="+- 0 0 -90"/>
                  <a:gd name="f324" fmla="*/ f3 1 1005"/>
                  <a:gd name="f325" fmla="*/ f4 1 899"/>
                  <a:gd name="f326" fmla="val f5"/>
                  <a:gd name="f327" fmla="val f6"/>
                  <a:gd name="f328" fmla="val f7"/>
                  <a:gd name="f329" fmla="*/ f323 f0 1"/>
                  <a:gd name="f330" fmla="+- f328 0 f326"/>
                  <a:gd name="f331" fmla="+- f327 0 f326"/>
                  <a:gd name="f332" fmla="*/ f329 1 f2"/>
                  <a:gd name="f333" fmla="*/ f331 1 1005"/>
                  <a:gd name="f334" fmla="*/ f330 1 899"/>
                  <a:gd name="f335" fmla="*/ 932 f331 1"/>
                  <a:gd name="f336" fmla="*/ 313 f330 1"/>
                  <a:gd name="f337" fmla="*/ 693 f331 1"/>
                  <a:gd name="f338" fmla="*/ 126 f330 1"/>
                  <a:gd name="f339" fmla="*/ 192 f331 1"/>
                  <a:gd name="f340" fmla="*/ 181 f330 1"/>
                  <a:gd name="f341" fmla="*/ 261 f331 1"/>
                  <a:gd name="f342" fmla="*/ 549 f330 1"/>
                  <a:gd name="f343" fmla="*/ 292 f331 1"/>
                  <a:gd name="f344" fmla="*/ 298 f330 1"/>
                  <a:gd name="f345" fmla="*/ 155 f331 1"/>
                  <a:gd name="f346" fmla="*/ 377 f330 1"/>
                  <a:gd name="f347" fmla="*/ 244 f331 1"/>
                  <a:gd name="f348" fmla="*/ 409 f330 1"/>
                  <a:gd name="f349" fmla="*/ 255 f331 1"/>
                  <a:gd name="f350" fmla="*/ 435 f330 1"/>
                  <a:gd name="f351" fmla="*/ 128 f331 1"/>
                  <a:gd name="f352" fmla="*/ 388 f330 1"/>
                  <a:gd name="f353" fmla="*/ 274 f331 1"/>
                  <a:gd name="f354" fmla="*/ 257 f330 1"/>
                  <a:gd name="f355" fmla="*/ 464 f331 1"/>
                  <a:gd name="f356" fmla="*/ 184 f330 1"/>
                  <a:gd name="f357" fmla="*/ 673 f331 1"/>
                  <a:gd name="f358" fmla="*/ 190 f330 1"/>
                  <a:gd name="f359" fmla="*/ 851 f331 1"/>
                  <a:gd name="f360" fmla="*/ 291 f330 1"/>
                  <a:gd name="f361" fmla="*/ 914 f331 1"/>
                  <a:gd name="f362" fmla="*/ 518 f330 1"/>
                  <a:gd name="f363" fmla="*/ 747 f331 1"/>
                  <a:gd name="f364" fmla="*/ 572 f330 1"/>
                  <a:gd name="f365" fmla="*/ 474 f331 1"/>
                  <a:gd name="f366" fmla="*/ 615 f330 1"/>
                  <a:gd name="f367" fmla="*/ 421 f331 1"/>
                  <a:gd name="f368" fmla="*/ 446 f331 1"/>
                  <a:gd name="f369" fmla="*/ 560 f330 1"/>
                  <a:gd name="f370" fmla="*/ 553 f331 1"/>
                  <a:gd name="f371" fmla="*/ 547 f330 1"/>
                  <a:gd name="f372" fmla="*/ 854 f331 1"/>
                  <a:gd name="f373" fmla="*/ 857 f331 1"/>
                  <a:gd name="f374" fmla="*/ 427 f330 1"/>
                  <a:gd name="f375" fmla="*/ 831 f331 1"/>
                  <a:gd name="f376" fmla="*/ 311 f330 1"/>
                  <a:gd name="f377" fmla="*/ 632 f331 1"/>
                  <a:gd name="f378" fmla="*/ 378 f330 1"/>
                  <a:gd name="f379" fmla="*/ 742 f331 1"/>
                  <a:gd name="f380" fmla="*/ 461 f330 1"/>
                  <a:gd name="f381" fmla="*/ 549 f331 1"/>
                  <a:gd name="f382" fmla="*/ 430 f330 1"/>
                  <a:gd name="f383" fmla="*/ 447 f331 1"/>
                  <a:gd name="f384" fmla="*/ 410 f330 1"/>
                  <a:gd name="f385" fmla="*/ 381 f331 1"/>
                  <a:gd name="f386" fmla="*/ 488 f330 1"/>
                  <a:gd name="f387" fmla="*/ 300 f331 1"/>
                  <a:gd name="f388" fmla="*/ 535 f330 1"/>
                  <a:gd name="f389" fmla="*/ 298 f331 1"/>
                  <a:gd name="f390" fmla="*/ 538 f330 1"/>
                  <a:gd name="f391" fmla="*/ 618 f330 1"/>
                  <a:gd name="f392" fmla="*/ 288 f331 1"/>
                  <a:gd name="f393" fmla="*/ 665 f330 1"/>
                  <a:gd name="f394" fmla="*/ 352 f331 1"/>
                  <a:gd name="f395" fmla="*/ 724 f330 1"/>
                  <a:gd name="f396" fmla="*/ 571 f331 1"/>
                  <a:gd name="f397" fmla="*/ 769 f330 1"/>
                  <a:gd name="f398" fmla="*/ 570 f331 1"/>
                  <a:gd name="f399" fmla="*/ 681 f331 1"/>
                  <a:gd name="f400" fmla="*/ 675 f330 1"/>
                  <a:gd name="f401" fmla="*/ 650 f331 1"/>
                  <a:gd name="f402" fmla="*/ 634 f330 1"/>
                  <a:gd name="f403" fmla="*/ 708 f331 1"/>
                  <a:gd name="f404" fmla="*/ 691 f331 1"/>
                  <a:gd name="f405" fmla="*/ 750 f330 1"/>
                  <a:gd name="f406" fmla="*/ 491 f331 1"/>
                  <a:gd name="f407" fmla="*/ 785 f330 1"/>
                  <a:gd name="f408" fmla="*/ 787 f331 1"/>
                  <a:gd name="f409" fmla="*/ 830 f330 1"/>
                  <a:gd name="f410" fmla="*/ 1001 f331 1"/>
                  <a:gd name="f411" fmla="*/ 474 f330 1"/>
                  <a:gd name="f412" fmla="+- f332 0 f1"/>
                  <a:gd name="f413" fmla="*/ f335 1 1005"/>
                  <a:gd name="f414" fmla="*/ f336 1 899"/>
                  <a:gd name="f415" fmla="*/ f337 1 1005"/>
                  <a:gd name="f416" fmla="*/ f338 1 899"/>
                  <a:gd name="f417" fmla="*/ f339 1 1005"/>
                  <a:gd name="f418" fmla="*/ f340 1 899"/>
                  <a:gd name="f419" fmla="*/ f341 1 1005"/>
                  <a:gd name="f420" fmla="*/ f342 1 899"/>
                  <a:gd name="f421" fmla="*/ f343 1 1005"/>
                  <a:gd name="f422" fmla="*/ f344 1 899"/>
                  <a:gd name="f423" fmla="*/ f345 1 1005"/>
                  <a:gd name="f424" fmla="*/ f346 1 899"/>
                  <a:gd name="f425" fmla="*/ f347 1 1005"/>
                  <a:gd name="f426" fmla="*/ f348 1 899"/>
                  <a:gd name="f427" fmla="*/ f349 1 1005"/>
                  <a:gd name="f428" fmla="*/ f350 1 899"/>
                  <a:gd name="f429" fmla="*/ f351 1 1005"/>
                  <a:gd name="f430" fmla="*/ f352 1 899"/>
                  <a:gd name="f431" fmla="*/ f353 1 1005"/>
                  <a:gd name="f432" fmla="*/ f354 1 899"/>
                  <a:gd name="f433" fmla="*/ f355 1 1005"/>
                  <a:gd name="f434" fmla="*/ f356 1 899"/>
                  <a:gd name="f435" fmla="*/ f357 1 1005"/>
                  <a:gd name="f436" fmla="*/ f358 1 899"/>
                  <a:gd name="f437" fmla="*/ f359 1 1005"/>
                  <a:gd name="f438" fmla="*/ f360 1 899"/>
                  <a:gd name="f439" fmla="*/ f361 1 1005"/>
                  <a:gd name="f440" fmla="*/ f362 1 899"/>
                  <a:gd name="f441" fmla="*/ f363 1 1005"/>
                  <a:gd name="f442" fmla="*/ f364 1 899"/>
                  <a:gd name="f443" fmla="*/ f365 1 1005"/>
                  <a:gd name="f444" fmla="*/ f366 1 899"/>
                  <a:gd name="f445" fmla="*/ f367 1 1005"/>
                  <a:gd name="f446" fmla="*/ f368 1 1005"/>
                  <a:gd name="f447" fmla="*/ f369 1 899"/>
                  <a:gd name="f448" fmla="*/ f370 1 1005"/>
                  <a:gd name="f449" fmla="*/ f371 1 899"/>
                  <a:gd name="f450" fmla="*/ f372 1 1005"/>
                  <a:gd name="f451" fmla="*/ f373 1 1005"/>
                  <a:gd name="f452" fmla="*/ f374 1 899"/>
                  <a:gd name="f453" fmla="*/ f375 1 1005"/>
                  <a:gd name="f454" fmla="*/ f376 1 899"/>
                  <a:gd name="f455" fmla="*/ f377 1 1005"/>
                  <a:gd name="f456" fmla="*/ f378 1 899"/>
                  <a:gd name="f457" fmla="*/ f379 1 1005"/>
                  <a:gd name="f458" fmla="*/ f380 1 899"/>
                  <a:gd name="f459" fmla="*/ f381 1 1005"/>
                  <a:gd name="f460" fmla="*/ f382 1 899"/>
                  <a:gd name="f461" fmla="*/ f383 1 1005"/>
                  <a:gd name="f462" fmla="*/ f384 1 899"/>
                  <a:gd name="f463" fmla="*/ f385 1 1005"/>
                  <a:gd name="f464" fmla="*/ f386 1 899"/>
                  <a:gd name="f465" fmla="*/ f387 1 1005"/>
                  <a:gd name="f466" fmla="*/ f388 1 899"/>
                  <a:gd name="f467" fmla="*/ f389 1 1005"/>
                  <a:gd name="f468" fmla="*/ f390 1 899"/>
                  <a:gd name="f469" fmla="*/ f391 1 899"/>
                  <a:gd name="f470" fmla="*/ f392 1 1005"/>
                  <a:gd name="f471" fmla="*/ f393 1 899"/>
                  <a:gd name="f472" fmla="*/ f394 1 1005"/>
                  <a:gd name="f473" fmla="*/ f395 1 899"/>
                  <a:gd name="f474" fmla="*/ f396 1 1005"/>
                  <a:gd name="f475" fmla="*/ f397 1 899"/>
                  <a:gd name="f476" fmla="*/ f398 1 1005"/>
                  <a:gd name="f477" fmla="*/ f399 1 1005"/>
                  <a:gd name="f478" fmla="*/ f400 1 899"/>
                  <a:gd name="f479" fmla="*/ f401 1 1005"/>
                  <a:gd name="f480" fmla="*/ f402 1 899"/>
                  <a:gd name="f481" fmla="*/ f403 1 1005"/>
                  <a:gd name="f482" fmla="*/ f404 1 1005"/>
                  <a:gd name="f483" fmla="*/ f405 1 899"/>
                  <a:gd name="f484" fmla="*/ f406 1 1005"/>
                  <a:gd name="f485" fmla="*/ f407 1 899"/>
                  <a:gd name="f486" fmla="*/ f408 1 1005"/>
                  <a:gd name="f487" fmla="*/ f409 1 899"/>
                  <a:gd name="f488" fmla="*/ f410 1 1005"/>
                  <a:gd name="f489" fmla="*/ f411 1 899"/>
                  <a:gd name="f490" fmla="*/ 0 1 f333"/>
                  <a:gd name="f491" fmla="*/ f327 1 f333"/>
                  <a:gd name="f492" fmla="*/ 0 1 f334"/>
                  <a:gd name="f493" fmla="*/ f328 1 f334"/>
                  <a:gd name="f494" fmla="*/ f413 1 f333"/>
                  <a:gd name="f495" fmla="*/ f414 1 f334"/>
                  <a:gd name="f496" fmla="*/ f415 1 f333"/>
                  <a:gd name="f497" fmla="*/ f416 1 f334"/>
                  <a:gd name="f498" fmla="*/ f417 1 f333"/>
                  <a:gd name="f499" fmla="*/ f418 1 f334"/>
                  <a:gd name="f500" fmla="*/ f419 1 f333"/>
                  <a:gd name="f501" fmla="*/ f420 1 f334"/>
                  <a:gd name="f502" fmla="*/ f421 1 f333"/>
                  <a:gd name="f503" fmla="*/ f422 1 f334"/>
                  <a:gd name="f504" fmla="*/ f423 1 f333"/>
                  <a:gd name="f505" fmla="*/ f424 1 f334"/>
                  <a:gd name="f506" fmla="*/ f425 1 f333"/>
                  <a:gd name="f507" fmla="*/ f426 1 f334"/>
                  <a:gd name="f508" fmla="*/ f427 1 f333"/>
                  <a:gd name="f509" fmla="*/ f428 1 f334"/>
                  <a:gd name="f510" fmla="*/ f429 1 f333"/>
                  <a:gd name="f511" fmla="*/ f430 1 f334"/>
                  <a:gd name="f512" fmla="*/ f431 1 f333"/>
                  <a:gd name="f513" fmla="*/ f432 1 f334"/>
                  <a:gd name="f514" fmla="*/ f433 1 f333"/>
                  <a:gd name="f515" fmla="*/ f434 1 f334"/>
                  <a:gd name="f516" fmla="*/ f435 1 f333"/>
                  <a:gd name="f517" fmla="*/ f436 1 f334"/>
                  <a:gd name="f518" fmla="*/ f437 1 f333"/>
                  <a:gd name="f519" fmla="*/ f438 1 f334"/>
                  <a:gd name="f520" fmla="*/ f439 1 f333"/>
                  <a:gd name="f521" fmla="*/ f440 1 f334"/>
                  <a:gd name="f522" fmla="*/ f441 1 f333"/>
                  <a:gd name="f523" fmla="*/ f442 1 f334"/>
                  <a:gd name="f524" fmla="*/ f443 1 f333"/>
                  <a:gd name="f525" fmla="*/ f444 1 f334"/>
                  <a:gd name="f526" fmla="*/ f445 1 f333"/>
                  <a:gd name="f527" fmla="*/ f446 1 f333"/>
                  <a:gd name="f528" fmla="*/ f447 1 f334"/>
                  <a:gd name="f529" fmla="*/ f448 1 f333"/>
                  <a:gd name="f530" fmla="*/ f449 1 f334"/>
                  <a:gd name="f531" fmla="*/ f450 1 f333"/>
                  <a:gd name="f532" fmla="*/ f451 1 f333"/>
                  <a:gd name="f533" fmla="*/ f452 1 f334"/>
                  <a:gd name="f534" fmla="*/ f453 1 f333"/>
                  <a:gd name="f535" fmla="*/ f454 1 f334"/>
                  <a:gd name="f536" fmla="*/ f455 1 f333"/>
                  <a:gd name="f537" fmla="*/ f456 1 f334"/>
                  <a:gd name="f538" fmla="*/ f457 1 f333"/>
                  <a:gd name="f539" fmla="*/ f458 1 f334"/>
                  <a:gd name="f540" fmla="*/ f459 1 f333"/>
                  <a:gd name="f541" fmla="*/ f460 1 f334"/>
                  <a:gd name="f542" fmla="*/ f461 1 f333"/>
                  <a:gd name="f543" fmla="*/ f462 1 f334"/>
                  <a:gd name="f544" fmla="*/ f463 1 f333"/>
                  <a:gd name="f545" fmla="*/ f464 1 f334"/>
                  <a:gd name="f546" fmla="*/ f465 1 f333"/>
                  <a:gd name="f547" fmla="*/ f466 1 f334"/>
                  <a:gd name="f548" fmla="*/ f467 1 f333"/>
                  <a:gd name="f549" fmla="*/ f468 1 f334"/>
                  <a:gd name="f550" fmla="*/ f469 1 f334"/>
                  <a:gd name="f551" fmla="*/ f470 1 f333"/>
                  <a:gd name="f552" fmla="*/ f471 1 f334"/>
                  <a:gd name="f553" fmla="*/ f472 1 f333"/>
                  <a:gd name="f554" fmla="*/ f473 1 f334"/>
                  <a:gd name="f555" fmla="*/ f474 1 f333"/>
                  <a:gd name="f556" fmla="*/ f475 1 f334"/>
                  <a:gd name="f557" fmla="*/ f476 1 f333"/>
                  <a:gd name="f558" fmla="*/ f477 1 f333"/>
                  <a:gd name="f559" fmla="*/ f478 1 f334"/>
                  <a:gd name="f560" fmla="*/ f479 1 f333"/>
                  <a:gd name="f561" fmla="*/ f480 1 f334"/>
                  <a:gd name="f562" fmla="*/ f481 1 f333"/>
                  <a:gd name="f563" fmla="*/ f482 1 f333"/>
                  <a:gd name="f564" fmla="*/ f483 1 f334"/>
                  <a:gd name="f565" fmla="*/ f484 1 f333"/>
                  <a:gd name="f566" fmla="*/ f485 1 f334"/>
                  <a:gd name="f567" fmla="*/ f486 1 f333"/>
                  <a:gd name="f568" fmla="*/ f487 1 f334"/>
                  <a:gd name="f569" fmla="*/ f488 1 f333"/>
                  <a:gd name="f570" fmla="*/ f489 1 f334"/>
                  <a:gd name="f571" fmla="*/ f490 f324 1"/>
                  <a:gd name="f572" fmla="*/ f491 f324 1"/>
                  <a:gd name="f573" fmla="*/ f493 f325 1"/>
                  <a:gd name="f574" fmla="*/ f492 f325 1"/>
                  <a:gd name="f575" fmla="*/ f494 f324 1"/>
                  <a:gd name="f576" fmla="*/ f495 f325 1"/>
                  <a:gd name="f577" fmla="*/ f496 f324 1"/>
                  <a:gd name="f578" fmla="*/ f497 f325 1"/>
                  <a:gd name="f579" fmla="*/ f498 f324 1"/>
                  <a:gd name="f580" fmla="*/ f499 f325 1"/>
                  <a:gd name="f581" fmla="*/ f500 f324 1"/>
                  <a:gd name="f582" fmla="*/ f501 f325 1"/>
                  <a:gd name="f583" fmla="*/ f502 f324 1"/>
                  <a:gd name="f584" fmla="*/ f503 f325 1"/>
                  <a:gd name="f585" fmla="*/ f504 f324 1"/>
                  <a:gd name="f586" fmla="*/ f505 f325 1"/>
                  <a:gd name="f587" fmla="*/ f506 f324 1"/>
                  <a:gd name="f588" fmla="*/ f507 f325 1"/>
                  <a:gd name="f589" fmla="*/ f508 f324 1"/>
                  <a:gd name="f590" fmla="*/ f509 f325 1"/>
                  <a:gd name="f591" fmla="*/ f510 f324 1"/>
                  <a:gd name="f592" fmla="*/ f511 f325 1"/>
                  <a:gd name="f593" fmla="*/ f512 f324 1"/>
                  <a:gd name="f594" fmla="*/ f513 f325 1"/>
                  <a:gd name="f595" fmla="*/ f514 f324 1"/>
                  <a:gd name="f596" fmla="*/ f515 f325 1"/>
                  <a:gd name="f597" fmla="*/ f516 f324 1"/>
                  <a:gd name="f598" fmla="*/ f517 f325 1"/>
                  <a:gd name="f599" fmla="*/ f518 f324 1"/>
                  <a:gd name="f600" fmla="*/ f519 f325 1"/>
                  <a:gd name="f601" fmla="*/ f520 f324 1"/>
                  <a:gd name="f602" fmla="*/ f521 f325 1"/>
                  <a:gd name="f603" fmla="*/ f522 f324 1"/>
                  <a:gd name="f604" fmla="*/ f523 f325 1"/>
                  <a:gd name="f605" fmla="*/ f524 f324 1"/>
                  <a:gd name="f606" fmla="*/ f525 f325 1"/>
                  <a:gd name="f607" fmla="*/ f526 f324 1"/>
                  <a:gd name="f608" fmla="*/ f527 f324 1"/>
                  <a:gd name="f609" fmla="*/ f528 f325 1"/>
                  <a:gd name="f610" fmla="*/ f529 f324 1"/>
                  <a:gd name="f611" fmla="*/ f530 f325 1"/>
                  <a:gd name="f612" fmla="*/ f531 f324 1"/>
                  <a:gd name="f613" fmla="*/ f532 f324 1"/>
                  <a:gd name="f614" fmla="*/ f533 f325 1"/>
                  <a:gd name="f615" fmla="*/ f534 f324 1"/>
                  <a:gd name="f616" fmla="*/ f535 f325 1"/>
                  <a:gd name="f617" fmla="*/ f536 f324 1"/>
                  <a:gd name="f618" fmla="*/ f537 f325 1"/>
                  <a:gd name="f619" fmla="*/ f538 f324 1"/>
                  <a:gd name="f620" fmla="*/ f539 f325 1"/>
                  <a:gd name="f621" fmla="*/ f540 f324 1"/>
                  <a:gd name="f622" fmla="*/ f541 f325 1"/>
                  <a:gd name="f623" fmla="*/ f542 f324 1"/>
                  <a:gd name="f624" fmla="*/ f543 f325 1"/>
                  <a:gd name="f625" fmla="*/ f544 f324 1"/>
                  <a:gd name="f626" fmla="*/ f545 f325 1"/>
                  <a:gd name="f627" fmla="*/ f546 f324 1"/>
                  <a:gd name="f628" fmla="*/ f547 f325 1"/>
                  <a:gd name="f629" fmla="*/ f548 f324 1"/>
                  <a:gd name="f630" fmla="*/ f549 f325 1"/>
                  <a:gd name="f631" fmla="*/ f550 f325 1"/>
                  <a:gd name="f632" fmla="*/ f551 f324 1"/>
                  <a:gd name="f633" fmla="*/ f552 f325 1"/>
                  <a:gd name="f634" fmla="*/ f553 f324 1"/>
                  <a:gd name="f635" fmla="*/ f554 f325 1"/>
                  <a:gd name="f636" fmla="*/ f555 f324 1"/>
                  <a:gd name="f637" fmla="*/ f556 f325 1"/>
                  <a:gd name="f638" fmla="*/ f557 f324 1"/>
                  <a:gd name="f639" fmla="*/ f558 f324 1"/>
                  <a:gd name="f640" fmla="*/ f559 f325 1"/>
                  <a:gd name="f641" fmla="*/ f560 f324 1"/>
                  <a:gd name="f642" fmla="*/ f561 f325 1"/>
                  <a:gd name="f643" fmla="*/ f562 f324 1"/>
                  <a:gd name="f644" fmla="*/ f563 f324 1"/>
                  <a:gd name="f645" fmla="*/ f564 f325 1"/>
                  <a:gd name="f646" fmla="*/ f565 f324 1"/>
                  <a:gd name="f647" fmla="*/ f566 f325 1"/>
                  <a:gd name="f648" fmla="*/ f567 f324 1"/>
                  <a:gd name="f649" fmla="*/ f568 f325 1"/>
                  <a:gd name="f650" fmla="*/ f569 f324 1"/>
                  <a:gd name="f651" fmla="*/ f570 f32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412">
                    <a:pos x="f575" y="f576"/>
                  </a:cxn>
                  <a:cxn ang="f412">
                    <a:pos x="f577" y="f578"/>
                  </a:cxn>
                  <a:cxn ang="f412">
                    <a:pos x="f579" y="f580"/>
                  </a:cxn>
                  <a:cxn ang="f412">
                    <a:pos x="f581" y="f582"/>
                  </a:cxn>
                  <a:cxn ang="f412">
                    <a:pos x="f583" y="f584"/>
                  </a:cxn>
                  <a:cxn ang="f412">
                    <a:pos x="f585" y="f586"/>
                  </a:cxn>
                  <a:cxn ang="f412">
                    <a:pos x="f587" y="f588"/>
                  </a:cxn>
                  <a:cxn ang="f412">
                    <a:pos x="f589" y="f590"/>
                  </a:cxn>
                  <a:cxn ang="f412">
                    <a:pos x="f591" y="f592"/>
                  </a:cxn>
                  <a:cxn ang="f412">
                    <a:pos x="f593" y="f594"/>
                  </a:cxn>
                  <a:cxn ang="f412">
                    <a:pos x="f595" y="f596"/>
                  </a:cxn>
                  <a:cxn ang="f412">
                    <a:pos x="f597" y="f598"/>
                  </a:cxn>
                  <a:cxn ang="f412">
                    <a:pos x="f599" y="f600"/>
                  </a:cxn>
                  <a:cxn ang="f412">
                    <a:pos x="f601" y="f602"/>
                  </a:cxn>
                  <a:cxn ang="f412">
                    <a:pos x="f603" y="f604"/>
                  </a:cxn>
                  <a:cxn ang="f412">
                    <a:pos x="f605" y="f606"/>
                  </a:cxn>
                  <a:cxn ang="f412">
                    <a:pos x="f607" y="f604"/>
                  </a:cxn>
                  <a:cxn ang="f412">
                    <a:pos x="f608" y="f609"/>
                  </a:cxn>
                  <a:cxn ang="f412">
                    <a:pos x="f610" y="f611"/>
                  </a:cxn>
                  <a:cxn ang="f412">
                    <a:pos x="f612" y="f609"/>
                  </a:cxn>
                  <a:cxn ang="f412">
                    <a:pos x="f613" y="f614"/>
                  </a:cxn>
                  <a:cxn ang="f412">
                    <a:pos x="f615" y="f616"/>
                  </a:cxn>
                  <a:cxn ang="f412">
                    <a:pos x="f617" y="f618"/>
                  </a:cxn>
                  <a:cxn ang="f412">
                    <a:pos x="f619" y="f620"/>
                  </a:cxn>
                  <a:cxn ang="f412">
                    <a:pos x="f621" y="f622"/>
                  </a:cxn>
                  <a:cxn ang="f412">
                    <a:pos x="f623" y="f624"/>
                  </a:cxn>
                  <a:cxn ang="f412">
                    <a:pos x="f625" y="f626"/>
                  </a:cxn>
                  <a:cxn ang="f412">
                    <a:pos x="f627" y="f628"/>
                  </a:cxn>
                  <a:cxn ang="f412">
                    <a:pos x="f629" y="f630"/>
                  </a:cxn>
                  <a:cxn ang="f412">
                    <a:pos x="f593" y="f631"/>
                  </a:cxn>
                  <a:cxn ang="f412">
                    <a:pos x="f632" y="f633"/>
                  </a:cxn>
                  <a:cxn ang="f412">
                    <a:pos x="f634" y="f635"/>
                  </a:cxn>
                  <a:cxn ang="f412">
                    <a:pos x="f636" y="f637"/>
                  </a:cxn>
                  <a:cxn ang="f412">
                    <a:pos x="f638" y="f637"/>
                  </a:cxn>
                  <a:cxn ang="f412">
                    <a:pos x="f639" y="f640"/>
                  </a:cxn>
                  <a:cxn ang="f412">
                    <a:pos x="f641" y="f642"/>
                  </a:cxn>
                  <a:cxn ang="f412">
                    <a:pos x="f643" y="f633"/>
                  </a:cxn>
                  <a:cxn ang="f412">
                    <a:pos x="f644" y="f645"/>
                  </a:cxn>
                  <a:cxn ang="f412">
                    <a:pos x="f646" y="f647"/>
                  </a:cxn>
                  <a:cxn ang="f412">
                    <a:pos x="f648" y="f649"/>
                  </a:cxn>
                  <a:cxn ang="f412">
                    <a:pos x="f650" y="f651"/>
                  </a:cxn>
                </a:cxnLst>
                <a:rect l="f571" t="f574" r="f572" b="f573"/>
                <a:pathLst>
                  <a:path w="1005" h="899">
                    <a:moveTo>
                      <a:pt x="f8" y="f9"/>
                    </a:moveTo>
                    <a:cubicBezTo>
                      <a:pt x="f10" y="f11"/>
                      <a:pt x="f12" y="f13"/>
                      <a:pt x="f12" y="f13"/>
                    </a:cubicBezTo>
                    <a:cubicBezTo>
                      <a:pt x="f12" y="f13"/>
                      <a:pt x="f14" y="f15"/>
                      <a:pt x="f16" y="f17"/>
                    </a:cubicBezTo>
                    <a:cubicBezTo>
                      <a:pt x="f18" y="f19"/>
                      <a:pt x="f20" y="f21"/>
                      <a:pt x="f20" y="f21"/>
                    </a:cubicBezTo>
                    <a:cubicBezTo>
                      <a:pt x="f22" y="f5"/>
                      <a:pt x="f23" y="f24"/>
                      <a:pt x="f23" y="f24"/>
                    </a:cubicBezTo>
                    <a:cubicBezTo>
                      <a:pt x="f25" y="f26"/>
                      <a:pt x="f27" y="f28"/>
                      <a:pt x="f27" y="f28"/>
                    </a:cubicBezTo>
                    <a:cubicBezTo>
                      <a:pt x="f29" y="f30"/>
                      <a:pt x="f5" y="f31"/>
                      <a:pt x="f32" y="f33"/>
                    </a:cubicBezTo>
                    <a:cubicBezTo>
                      <a:pt x="f34" y="f35"/>
                      <a:pt x="f36" y="f37"/>
                      <a:pt x="f38" y="f39"/>
                    </a:cubicBezTo>
                    <a:cubicBezTo>
                      <a:pt x="f40" y="f41"/>
                      <a:pt x="f42" y="f43"/>
                      <a:pt x="f11" y="f44"/>
                    </a:cubicBezTo>
                    <a:cubicBezTo>
                      <a:pt x="f45" y="f46"/>
                      <a:pt x="f47" y="f48"/>
                      <a:pt x="f49" y="f50"/>
                    </a:cubicBezTo>
                    <a:cubicBezTo>
                      <a:pt x="f51" y="f52"/>
                      <a:pt x="f53" y="f54"/>
                      <a:pt x="f55" y="f56"/>
                    </a:cubicBezTo>
                    <a:cubicBezTo>
                      <a:pt x="f57" y="f58"/>
                      <a:pt x="f59" y="f60"/>
                      <a:pt x="f61" y="f62"/>
                    </a:cubicBezTo>
                    <a:cubicBezTo>
                      <a:pt x="f63" y="f64"/>
                      <a:pt x="f65" y="f66"/>
                      <a:pt x="f67" y="f68"/>
                    </a:cubicBezTo>
                    <a:cubicBezTo>
                      <a:pt x="f69" y="f70"/>
                      <a:pt x="f71" y="f72"/>
                      <a:pt x="f73" y="f72"/>
                    </a:cubicBezTo>
                    <a:cubicBezTo>
                      <a:pt x="f74" y="f75"/>
                      <a:pt x="f76" y="f77"/>
                      <a:pt x="f78" y="f79"/>
                    </a:cubicBezTo>
                    <a:cubicBezTo>
                      <a:pt x="f80" y="f81"/>
                      <a:pt x="f78" y="f82"/>
                      <a:pt x="f83" y="f84"/>
                    </a:cubicBezTo>
                    <a:cubicBezTo>
                      <a:pt x="f85" y="f86"/>
                      <a:pt x="f69" y="f87"/>
                      <a:pt x="f55" y="f88"/>
                    </a:cubicBezTo>
                    <a:cubicBezTo>
                      <a:pt x="f89" y="f90"/>
                      <a:pt x="f91" y="f92"/>
                      <a:pt x="f93" y="f94"/>
                    </a:cubicBezTo>
                    <a:cubicBezTo>
                      <a:pt x="f19" y="f95"/>
                      <a:pt x="f96" y="f42"/>
                      <a:pt x="f97" y="f98"/>
                    </a:cubicBezTo>
                    <a:cubicBezTo>
                      <a:pt x="f99" y="f100"/>
                      <a:pt x="f101" y="f71"/>
                      <a:pt x="f40" y="f15"/>
                    </a:cubicBezTo>
                    <a:cubicBezTo>
                      <a:pt x="f102" y="f103"/>
                      <a:pt x="f104" y="f105"/>
                      <a:pt x="f106" y="f55"/>
                    </a:cubicBezTo>
                    <a:cubicBezTo>
                      <a:pt x="f107" y="f63"/>
                      <a:pt x="f108" y="f109"/>
                      <a:pt x="f110" y="f111"/>
                    </a:cubicBezTo>
                    <a:cubicBezTo>
                      <a:pt x="f112" y="f113"/>
                      <a:pt x="f114" y="f115"/>
                      <a:pt x="f116" y="f117"/>
                    </a:cubicBezTo>
                    <a:cubicBezTo>
                      <a:pt x="f118" y="f119"/>
                      <a:pt x="f120" y="f121"/>
                      <a:pt x="f122" y="f123"/>
                    </a:cubicBezTo>
                    <a:cubicBezTo>
                      <a:pt x="f124" y="f125"/>
                      <a:pt x="f126" y="f127"/>
                      <a:pt x="f128" y="f129"/>
                    </a:cubicBezTo>
                    <a:cubicBezTo>
                      <a:pt x="f130" y="f131"/>
                      <a:pt x="f132" y="f85"/>
                      <a:pt x="f133" y="f134"/>
                    </a:cubicBezTo>
                    <a:cubicBezTo>
                      <a:pt x="f135" y="f136"/>
                      <a:pt x="f137" y="f47"/>
                      <a:pt x="f135" y="f68"/>
                    </a:cubicBezTo>
                    <a:cubicBezTo>
                      <a:pt x="f138" y="f81"/>
                      <a:pt x="f139" y="f46"/>
                      <a:pt x="f140" y="f141"/>
                    </a:cubicBezTo>
                    <a:cubicBezTo>
                      <a:pt x="f142" y="f39"/>
                      <a:pt x="f143" y="f144"/>
                      <a:pt x="f145" y="f146"/>
                    </a:cubicBezTo>
                    <a:cubicBezTo>
                      <a:pt x="f147" y="f148"/>
                      <a:pt x="f149" y="f150"/>
                      <a:pt x="f151" y="f152"/>
                    </a:cubicBezTo>
                    <a:cubicBezTo>
                      <a:pt x="f20" y="f153"/>
                      <a:pt x="f154" y="f155"/>
                      <a:pt x="f156" y="f157"/>
                    </a:cubicBezTo>
                    <a:cubicBezTo>
                      <a:pt x="f158" y="f159"/>
                      <a:pt x="f160" y="f161"/>
                      <a:pt x="f9" y="f162"/>
                    </a:cubicBezTo>
                    <a:cubicBezTo>
                      <a:pt x="f163" y="f162"/>
                      <a:pt x="f164" y="f162"/>
                      <a:pt x="f165" y="f166"/>
                    </a:cubicBezTo>
                    <a:cubicBezTo>
                      <a:pt x="f108" y="f167"/>
                      <a:pt x="f82" y="f150"/>
                      <a:pt x="f168" y="f152"/>
                    </a:cubicBezTo>
                    <a:cubicBezTo>
                      <a:pt x="f79" y="f169"/>
                      <a:pt x="f170" y="f171"/>
                      <a:pt x="f172" y="f37"/>
                    </a:cubicBezTo>
                    <a:cubicBezTo>
                      <a:pt x="f173" y="f174"/>
                      <a:pt x="f175" y="f176"/>
                      <a:pt x="f177" y="f178"/>
                    </a:cubicBezTo>
                    <a:cubicBezTo>
                      <a:pt x="f87" y="f179"/>
                      <a:pt x="f180" y="f181"/>
                      <a:pt x="f182" y="f146"/>
                    </a:cubicBezTo>
                    <a:cubicBezTo>
                      <a:pt x="f183" y="f184"/>
                      <a:pt x="f185" y="f186"/>
                      <a:pt x="f176" y="f187"/>
                    </a:cubicBezTo>
                    <a:cubicBezTo>
                      <a:pt x="f188" y="f189"/>
                      <a:pt x="f190" y="f160"/>
                      <a:pt x="f191" y="f192"/>
                    </a:cubicBezTo>
                    <a:cubicBezTo>
                      <a:pt x="f193" y="f194"/>
                      <a:pt x="f195" y="f152"/>
                      <a:pt x="f196" y="f178"/>
                    </a:cubicBezTo>
                    <a:cubicBezTo>
                      <a:pt x="f197" y="f35"/>
                      <a:pt x="f198" y="f155"/>
                      <a:pt x="f199" y="f200"/>
                    </a:cubicBezTo>
                    <a:cubicBezTo>
                      <a:pt x="f138" y="f201"/>
                      <a:pt x="f202" y="f172"/>
                      <a:pt x="f203" y="f172"/>
                    </a:cubicBezTo>
                    <a:cubicBezTo>
                      <a:pt x="f204" y="f81"/>
                      <a:pt x="f205" y="f206"/>
                      <a:pt x="f204" y="f92"/>
                    </a:cubicBezTo>
                    <a:cubicBezTo>
                      <a:pt x="f207" y="f208"/>
                      <a:pt x="f209" y="f210"/>
                      <a:pt x="f147" y="f211"/>
                    </a:cubicBezTo>
                    <a:cubicBezTo>
                      <a:pt x="f212" y="f213"/>
                      <a:pt x="f151" y="f214"/>
                      <a:pt x="f215" y="f216"/>
                    </a:cubicBezTo>
                    <a:cubicBezTo>
                      <a:pt x="f217" y="f218"/>
                      <a:pt x="f219" y="f11"/>
                      <a:pt x="f220" y="f221"/>
                    </a:cubicBezTo>
                    <a:cubicBezTo>
                      <a:pt x="f222" y="f223"/>
                      <a:pt x="f224" y="f225"/>
                      <a:pt x="f226" y="f227"/>
                    </a:cubicBezTo>
                    <a:cubicBezTo>
                      <a:pt x="f228" y="f108"/>
                      <a:pt x="f229" y="f230"/>
                      <a:pt x="f231" y="f232"/>
                    </a:cubicBezTo>
                    <a:cubicBezTo>
                      <a:pt x="f233" y="f165"/>
                      <a:pt x="f234" y="f44"/>
                      <a:pt x="f235" y="f46"/>
                    </a:cubicBezTo>
                    <a:cubicBezTo>
                      <a:pt x="f236" y="f237"/>
                      <a:pt x="f35" y="f238"/>
                      <a:pt x="f39" y="f23"/>
                    </a:cubicBezTo>
                    <a:cubicBezTo>
                      <a:pt x="f239" y="f173"/>
                      <a:pt x="f155" y="f173"/>
                      <a:pt x="f240" y="f23"/>
                    </a:cubicBezTo>
                    <a:cubicBezTo>
                      <a:pt x="f241" y="f90"/>
                      <a:pt x="f183" y="f242"/>
                      <a:pt x="f108" y="f77"/>
                    </a:cubicBezTo>
                    <a:cubicBezTo>
                      <a:pt x="f243" y="f244"/>
                      <a:pt x="f245" y="f246"/>
                      <a:pt x="f245" y="f246"/>
                    </a:cubicBezTo>
                    <a:cubicBezTo>
                      <a:pt x="f247" y="f248"/>
                      <a:pt x="f249" y="f250"/>
                      <a:pt x="f251" y="f252"/>
                    </a:cubicBezTo>
                    <a:cubicBezTo>
                      <a:pt x="f253" y="f183"/>
                      <a:pt x="f58" y="f200"/>
                      <a:pt x="f42" y="f254"/>
                    </a:cubicBezTo>
                    <a:cubicBezTo>
                      <a:pt x="f42" y="f254"/>
                      <a:pt x="f42" y="f254"/>
                      <a:pt x="f42" y="f254"/>
                    </a:cubicBezTo>
                    <a:cubicBezTo>
                      <a:pt x="f42" y="f254"/>
                      <a:pt x="f42" y="f254"/>
                      <a:pt x="f42" y="f254"/>
                    </a:cubicBezTo>
                    <a:cubicBezTo>
                      <a:pt x="f255" y="f155"/>
                      <a:pt x="f255" y="f256"/>
                      <a:pt x="f50" y="f153"/>
                    </a:cubicBezTo>
                    <a:cubicBezTo>
                      <a:pt x="f216" y="f157"/>
                      <a:pt x="f98" y="f150"/>
                      <a:pt x="f54" y="f161"/>
                    </a:cubicBezTo>
                    <a:cubicBezTo>
                      <a:pt x="f54" y="f161"/>
                      <a:pt x="f40" y="f161"/>
                      <a:pt x="f40" y="f161"/>
                    </a:cubicBezTo>
                    <a:cubicBezTo>
                      <a:pt x="f54" y="f257"/>
                      <a:pt x="f258" y="f118"/>
                      <a:pt x="f216" y="f259"/>
                    </a:cubicBezTo>
                    <a:cubicBezTo>
                      <a:pt x="f102" y="f260"/>
                      <a:pt x="f261" y="f262"/>
                      <a:pt x="f261" y="f263"/>
                    </a:cubicBezTo>
                    <a:cubicBezTo>
                      <a:pt x="f264" y="f20"/>
                      <a:pt x="f265" y="f266"/>
                      <a:pt x="f267" y="f268"/>
                    </a:cubicBezTo>
                    <a:cubicBezTo>
                      <a:pt x="f267" y="f268"/>
                      <a:pt x="f267" y="f268"/>
                      <a:pt x="f267" y="f268"/>
                    </a:cubicBezTo>
                    <a:cubicBezTo>
                      <a:pt x="f267" y="f268"/>
                      <a:pt x="f206" y="f269"/>
                      <a:pt x="f35" y="f270"/>
                    </a:cubicBezTo>
                    <a:cubicBezTo>
                      <a:pt x="f271" y="f270"/>
                      <a:pt x="f169" y="f272"/>
                      <a:pt x="f156" y="f272"/>
                    </a:cubicBezTo>
                    <a:cubicBezTo>
                      <a:pt x="f156" y="f272"/>
                      <a:pt x="f273" y="f272"/>
                      <a:pt x="f273" y="f272"/>
                    </a:cubicBezTo>
                    <a:cubicBezTo>
                      <a:pt x="f273" y="f272"/>
                      <a:pt x="f273" y="f272"/>
                      <a:pt x="f273" y="f272"/>
                    </a:cubicBezTo>
                    <a:cubicBezTo>
                      <a:pt x="f274" y="f275"/>
                      <a:pt x="f236" y="f191"/>
                      <a:pt x="f276" y="f277"/>
                    </a:cubicBezTo>
                    <a:cubicBezTo>
                      <a:pt x="f278" y="f279"/>
                      <a:pt x="f280" y="f281"/>
                      <a:pt x="f282" y="f283"/>
                    </a:cubicBezTo>
                    <a:cubicBezTo>
                      <a:pt x="f283" y="f120"/>
                      <a:pt x="f284" y="f285"/>
                      <a:pt x="f284" y="f285"/>
                    </a:cubicBezTo>
                    <a:cubicBezTo>
                      <a:pt x="f286" y="f287"/>
                      <a:pt x="f288" y="f289"/>
                      <a:pt x="f290" y="f291"/>
                    </a:cubicBezTo>
                    <a:cubicBezTo>
                      <a:pt x="f292" y="f293"/>
                      <a:pt x="f294" y="f295"/>
                      <a:pt x="f276" y="f257"/>
                    </a:cubicBezTo>
                    <a:cubicBezTo>
                      <a:pt x="f296" y="f297"/>
                      <a:pt x="f298" y="f299"/>
                      <a:pt x="f300" y="f263"/>
                    </a:cubicBezTo>
                    <a:cubicBezTo>
                      <a:pt x="f301" y="f281"/>
                      <a:pt x="f266" y="f301"/>
                      <a:pt x="f302" y="f228"/>
                    </a:cubicBezTo>
                    <a:cubicBezTo>
                      <a:pt x="f303" y="f228"/>
                      <a:pt x="f303" y="f304"/>
                      <a:pt x="f303" y="f304"/>
                    </a:cubicBezTo>
                    <a:cubicBezTo>
                      <a:pt x="f305" y="f306"/>
                      <a:pt x="f188" y="f212"/>
                      <a:pt x="f307" y="f308"/>
                    </a:cubicBezTo>
                    <a:cubicBezTo>
                      <a:pt x="f185" y="f309"/>
                      <a:pt x="f160" y="f310"/>
                      <a:pt x="f311" y="f149"/>
                    </a:cubicBezTo>
                    <a:cubicBezTo>
                      <a:pt x="f114" y="f203"/>
                      <a:pt x="f312" y="f313"/>
                      <a:pt x="f314" y="f138"/>
                    </a:cubicBezTo>
                    <a:cubicBezTo>
                      <a:pt x="f272" y="f7"/>
                      <a:pt x="f315" y="f316"/>
                      <a:pt x="f315" y="f316"/>
                    </a:cubicBezTo>
                    <a:cubicBezTo>
                      <a:pt x="f317" y="f318"/>
                      <a:pt x="f319" y="f320"/>
                      <a:pt x="f319" y="f320"/>
                    </a:cubicBezTo>
                    <a:cubicBezTo>
                      <a:pt x="f321" y="f288"/>
                      <a:pt x="f6" y="f322"/>
                      <a:pt x="f8" y="f9"/>
                    </a:cubicBezTo>
                    <a:close/>
                  </a:path>
                </a:pathLst>
              </a:custGeom>
              <a:solidFill>
                <a:srgbClr val="00B1A5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kumimoji="0" lang="id-ID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" name="Group 8">
              <a:extLst>
                <a:ext uri="{FF2B5EF4-FFF2-40B4-BE49-F238E27FC236}">
                  <a16:creationId xmlns="" xmlns:a16="http://schemas.microsoft.com/office/drawing/2014/main" id="{B852E7FC-7137-4BDA-B317-DF0E45C991B1}"/>
                </a:ext>
              </a:extLst>
            </p:cNvPr>
            <p:cNvGrpSpPr/>
            <p:nvPr/>
          </p:nvGrpSpPr>
          <p:grpSpPr>
            <a:xfrm>
              <a:off x="5377710" y="5743461"/>
              <a:ext cx="1317869" cy="1564867"/>
              <a:chOff x="1847110" y="3204889"/>
              <a:chExt cx="1317869" cy="1564867"/>
            </a:xfrm>
          </p:grpSpPr>
          <p:sp>
            <p:nvSpPr>
              <p:cNvPr id="158" name="Rounded Rectangle 9">
                <a:extLst>
                  <a:ext uri="{FF2B5EF4-FFF2-40B4-BE49-F238E27FC236}">
                    <a16:creationId xmlns="" xmlns:a16="http://schemas.microsoft.com/office/drawing/2014/main" id="{D73B6258-0AAB-490A-A7FD-979AE8391E6D}"/>
                  </a:ext>
                </a:extLst>
              </p:cNvPr>
              <p:cNvSpPr/>
              <p:nvPr/>
            </p:nvSpPr>
            <p:spPr>
              <a:xfrm>
                <a:off x="2083877" y="3321740"/>
                <a:ext cx="84700" cy="659008"/>
              </a:xfrm>
              <a:custGeom>
                <a:avLst>
                  <a:gd name="f0" fmla="val 10800"/>
                </a:avLst>
                <a:gdLst>
                  <a:gd name="f1" fmla="val 10800000"/>
                  <a:gd name="f2" fmla="val 5400000"/>
                  <a:gd name="f3" fmla="val 1620000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val 45"/>
                  <a:gd name="f10" fmla="val 10800"/>
                  <a:gd name="f11" fmla="val -2147483647"/>
                  <a:gd name="f12" fmla="val 2147483647"/>
                  <a:gd name="f13" fmla="abs f4"/>
                  <a:gd name="f14" fmla="abs f5"/>
                  <a:gd name="f15" fmla="abs f6"/>
                  <a:gd name="f16" fmla="*/ f8 1 180"/>
                  <a:gd name="f17" fmla="pin 0 f0 10800"/>
                  <a:gd name="f18" fmla="+- 0 0 f2"/>
                  <a:gd name="f19" fmla="?: f13 f4 1"/>
                  <a:gd name="f20" fmla="?: f14 f5 1"/>
                  <a:gd name="f21" fmla="?: f15 f6 1"/>
                  <a:gd name="f22" fmla="*/ f9 f16 1"/>
                  <a:gd name="f23" fmla="+- f7 f17 0"/>
                  <a:gd name="f24" fmla="*/ f19 1 21600"/>
                  <a:gd name="f25" fmla="*/ f20 1 21600"/>
                  <a:gd name="f26" fmla="*/ 21600 f19 1"/>
                  <a:gd name="f27" fmla="*/ 21600 f20 1"/>
                  <a:gd name="f28" fmla="+- 0 0 f22"/>
                  <a:gd name="f29" fmla="min f25 f24"/>
                  <a:gd name="f30" fmla="*/ f26 1 f21"/>
                  <a:gd name="f31" fmla="*/ f27 1 f21"/>
                  <a:gd name="f32" fmla="*/ f28 f1 1"/>
                  <a:gd name="f33" fmla="*/ f32 1 f8"/>
                  <a:gd name="f34" fmla="+- f31 0 f17"/>
                  <a:gd name="f35" fmla="+- f30 0 f17"/>
                  <a:gd name="f36" fmla="*/ f17 f29 1"/>
                  <a:gd name="f37" fmla="*/ f7 f29 1"/>
                  <a:gd name="f38" fmla="*/ f23 f29 1"/>
                  <a:gd name="f39" fmla="*/ f31 f29 1"/>
                  <a:gd name="f40" fmla="*/ f30 f29 1"/>
                  <a:gd name="f41" fmla="+- f33 0 f2"/>
                  <a:gd name="f42" fmla="+- f37 0 f38"/>
                  <a:gd name="f43" fmla="+- f38 0 f37"/>
                  <a:gd name="f44" fmla="*/ f34 f29 1"/>
                  <a:gd name="f45" fmla="*/ f35 f29 1"/>
                  <a:gd name="f46" fmla="cos 1 f41"/>
                  <a:gd name="f47" fmla="abs f42"/>
                  <a:gd name="f48" fmla="abs f43"/>
                  <a:gd name="f49" fmla="?: f42 f18 f2"/>
                  <a:gd name="f50" fmla="?: f42 f2 f18"/>
                  <a:gd name="f51" fmla="?: f42 f3 f2"/>
                  <a:gd name="f52" fmla="?: f42 f2 f3"/>
                  <a:gd name="f53" fmla="+- f39 0 f44"/>
                  <a:gd name="f54" fmla="?: f43 f18 f2"/>
                  <a:gd name="f55" fmla="?: f43 f2 f18"/>
                  <a:gd name="f56" fmla="+- f40 0 f45"/>
                  <a:gd name="f57" fmla="+- f44 0 f39"/>
                  <a:gd name="f58" fmla="+- f45 0 f40"/>
                  <a:gd name="f59" fmla="?: f42 0 f1"/>
                  <a:gd name="f60" fmla="?: f42 f1 0"/>
                  <a:gd name="f61" fmla="+- 0 0 f46"/>
                  <a:gd name="f62" fmla="?: f42 f52 f51"/>
                  <a:gd name="f63" fmla="?: f42 f51 f52"/>
                  <a:gd name="f64" fmla="?: f43 f50 f49"/>
                  <a:gd name="f65" fmla="abs f53"/>
                  <a:gd name="f66" fmla="?: f53 0 f1"/>
                  <a:gd name="f67" fmla="?: f53 f1 0"/>
                  <a:gd name="f68" fmla="?: f53 f54 f55"/>
                  <a:gd name="f69" fmla="abs f56"/>
                  <a:gd name="f70" fmla="abs f57"/>
                  <a:gd name="f71" fmla="?: f56 f18 f2"/>
                  <a:gd name="f72" fmla="?: f56 f2 f18"/>
                  <a:gd name="f73" fmla="?: f56 f3 f2"/>
                  <a:gd name="f74" fmla="?: f56 f2 f3"/>
                  <a:gd name="f75" fmla="abs f58"/>
                  <a:gd name="f76" fmla="?: f58 f18 f2"/>
                  <a:gd name="f77" fmla="?: f58 f2 f18"/>
                  <a:gd name="f78" fmla="?: f58 f60 f59"/>
                  <a:gd name="f79" fmla="?: f58 f59 f60"/>
                  <a:gd name="f80" fmla="*/ f17 f61 1"/>
                  <a:gd name="f81" fmla="?: f43 f63 f62"/>
                  <a:gd name="f82" fmla="?: f43 f67 f66"/>
                  <a:gd name="f83" fmla="?: f43 f66 f67"/>
                  <a:gd name="f84" fmla="?: f56 f74 f73"/>
                  <a:gd name="f85" fmla="?: f56 f73 f74"/>
                  <a:gd name="f86" fmla="?: f57 f72 f71"/>
                  <a:gd name="f87" fmla="?: f42 f78 f79"/>
                  <a:gd name="f88" fmla="?: f42 f76 f77"/>
                  <a:gd name="f89" fmla="*/ f80 3163 1"/>
                  <a:gd name="f90" fmla="?: f53 f82 f83"/>
                  <a:gd name="f91" fmla="?: f57 f85 f84"/>
                  <a:gd name="f92" fmla="*/ f89 1 7636"/>
                  <a:gd name="f93" fmla="+- f7 f92 0"/>
                  <a:gd name="f94" fmla="+- f30 0 f92"/>
                  <a:gd name="f95" fmla="+- f31 0 f92"/>
                  <a:gd name="f96" fmla="*/ f93 f29 1"/>
                  <a:gd name="f97" fmla="*/ f94 f29 1"/>
                  <a:gd name="f98" fmla="*/ f95 f29 1"/>
                </a:gdLst>
                <a:ahLst>
                  <a:ahXY gdRefX="f0" minX="f7" maxX="f10">
                    <a:pos x="f36" y="f37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96" t="f96" r="f97" b="f98"/>
                <a:pathLst>
                  <a:path>
                    <a:moveTo>
                      <a:pt x="f38" y="f37"/>
                    </a:moveTo>
                    <a:arcTo wR="f47" hR="f48" stAng="f81" swAng="f64"/>
                    <a:lnTo>
                      <a:pt x="f37" y="f44"/>
                    </a:lnTo>
                    <a:arcTo wR="f48" hR="f65" stAng="f90" swAng="f68"/>
                    <a:lnTo>
                      <a:pt x="f45" y="f39"/>
                    </a:lnTo>
                    <a:arcTo wR="f69" hR="f70" stAng="f91" swAng="f86"/>
                    <a:lnTo>
                      <a:pt x="f40" y="f38"/>
                    </a:lnTo>
                    <a:arcTo wR="f75" hR="f47" stAng="f87" swAng="f88"/>
                    <a:close/>
                  </a:path>
                </a:pathLst>
              </a:custGeom>
              <a:solidFill>
                <a:srgbClr val="00B1A5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9" name="Rounded Rectangle 10">
                <a:extLst>
                  <a:ext uri="{FF2B5EF4-FFF2-40B4-BE49-F238E27FC236}">
                    <a16:creationId xmlns="" xmlns:a16="http://schemas.microsoft.com/office/drawing/2014/main" id="{F6B4F69F-124D-4482-B616-6F3FB29C17C7}"/>
                  </a:ext>
                </a:extLst>
              </p:cNvPr>
              <p:cNvSpPr/>
              <p:nvPr/>
            </p:nvSpPr>
            <p:spPr>
              <a:xfrm>
                <a:off x="2304959" y="3515749"/>
                <a:ext cx="84700" cy="1253999"/>
              </a:xfrm>
              <a:custGeom>
                <a:avLst>
                  <a:gd name="f0" fmla="val 10800"/>
                </a:avLst>
                <a:gdLst>
                  <a:gd name="f1" fmla="val 10800000"/>
                  <a:gd name="f2" fmla="val 5400000"/>
                  <a:gd name="f3" fmla="val 1620000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val 45"/>
                  <a:gd name="f10" fmla="val 10800"/>
                  <a:gd name="f11" fmla="val -2147483647"/>
                  <a:gd name="f12" fmla="val 2147483647"/>
                  <a:gd name="f13" fmla="abs f4"/>
                  <a:gd name="f14" fmla="abs f5"/>
                  <a:gd name="f15" fmla="abs f6"/>
                  <a:gd name="f16" fmla="*/ f8 1 180"/>
                  <a:gd name="f17" fmla="pin 0 f0 10800"/>
                  <a:gd name="f18" fmla="+- 0 0 f2"/>
                  <a:gd name="f19" fmla="?: f13 f4 1"/>
                  <a:gd name="f20" fmla="?: f14 f5 1"/>
                  <a:gd name="f21" fmla="?: f15 f6 1"/>
                  <a:gd name="f22" fmla="*/ f9 f16 1"/>
                  <a:gd name="f23" fmla="+- f7 f17 0"/>
                  <a:gd name="f24" fmla="*/ f19 1 21600"/>
                  <a:gd name="f25" fmla="*/ f20 1 21600"/>
                  <a:gd name="f26" fmla="*/ 21600 f19 1"/>
                  <a:gd name="f27" fmla="*/ 21600 f20 1"/>
                  <a:gd name="f28" fmla="+- 0 0 f22"/>
                  <a:gd name="f29" fmla="min f25 f24"/>
                  <a:gd name="f30" fmla="*/ f26 1 f21"/>
                  <a:gd name="f31" fmla="*/ f27 1 f21"/>
                  <a:gd name="f32" fmla="*/ f28 f1 1"/>
                  <a:gd name="f33" fmla="*/ f32 1 f8"/>
                  <a:gd name="f34" fmla="+- f31 0 f17"/>
                  <a:gd name="f35" fmla="+- f30 0 f17"/>
                  <a:gd name="f36" fmla="*/ f17 f29 1"/>
                  <a:gd name="f37" fmla="*/ f7 f29 1"/>
                  <a:gd name="f38" fmla="*/ f23 f29 1"/>
                  <a:gd name="f39" fmla="*/ f31 f29 1"/>
                  <a:gd name="f40" fmla="*/ f30 f29 1"/>
                  <a:gd name="f41" fmla="+- f33 0 f2"/>
                  <a:gd name="f42" fmla="+- f37 0 f38"/>
                  <a:gd name="f43" fmla="+- f38 0 f37"/>
                  <a:gd name="f44" fmla="*/ f34 f29 1"/>
                  <a:gd name="f45" fmla="*/ f35 f29 1"/>
                  <a:gd name="f46" fmla="cos 1 f41"/>
                  <a:gd name="f47" fmla="abs f42"/>
                  <a:gd name="f48" fmla="abs f43"/>
                  <a:gd name="f49" fmla="?: f42 f18 f2"/>
                  <a:gd name="f50" fmla="?: f42 f2 f18"/>
                  <a:gd name="f51" fmla="?: f42 f3 f2"/>
                  <a:gd name="f52" fmla="?: f42 f2 f3"/>
                  <a:gd name="f53" fmla="+- f39 0 f44"/>
                  <a:gd name="f54" fmla="?: f43 f18 f2"/>
                  <a:gd name="f55" fmla="?: f43 f2 f18"/>
                  <a:gd name="f56" fmla="+- f40 0 f45"/>
                  <a:gd name="f57" fmla="+- f44 0 f39"/>
                  <a:gd name="f58" fmla="+- f45 0 f40"/>
                  <a:gd name="f59" fmla="?: f42 0 f1"/>
                  <a:gd name="f60" fmla="?: f42 f1 0"/>
                  <a:gd name="f61" fmla="+- 0 0 f46"/>
                  <a:gd name="f62" fmla="?: f42 f52 f51"/>
                  <a:gd name="f63" fmla="?: f42 f51 f52"/>
                  <a:gd name="f64" fmla="?: f43 f50 f49"/>
                  <a:gd name="f65" fmla="abs f53"/>
                  <a:gd name="f66" fmla="?: f53 0 f1"/>
                  <a:gd name="f67" fmla="?: f53 f1 0"/>
                  <a:gd name="f68" fmla="?: f53 f54 f55"/>
                  <a:gd name="f69" fmla="abs f56"/>
                  <a:gd name="f70" fmla="abs f57"/>
                  <a:gd name="f71" fmla="?: f56 f18 f2"/>
                  <a:gd name="f72" fmla="?: f56 f2 f18"/>
                  <a:gd name="f73" fmla="?: f56 f3 f2"/>
                  <a:gd name="f74" fmla="?: f56 f2 f3"/>
                  <a:gd name="f75" fmla="abs f58"/>
                  <a:gd name="f76" fmla="?: f58 f18 f2"/>
                  <a:gd name="f77" fmla="?: f58 f2 f18"/>
                  <a:gd name="f78" fmla="?: f58 f60 f59"/>
                  <a:gd name="f79" fmla="?: f58 f59 f60"/>
                  <a:gd name="f80" fmla="*/ f17 f61 1"/>
                  <a:gd name="f81" fmla="?: f43 f63 f62"/>
                  <a:gd name="f82" fmla="?: f43 f67 f66"/>
                  <a:gd name="f83" fmla="?: f43 f66 f67"/>
                  <a:gd name="f84" fmla="?: f56 f74 f73"/>
                  <a:gd name="f85" fmla="?: f56 f73 f74"/>
                  <a:gd name="f86" fmla="?: f57 f72 f71"/>
                  <a:gd name="f87" fmla="?: f42 f78 f79"/>
                  <a:gd name="f88" fmla="?: f42 f76 f77"/>
                  <a:gd name="f89" fmla="*/ f80 3163 1"/>
                  <a:gd name="f90" fmla="?: f53 f82 f83"/>
                  <a:gd name="f91" fmla="?: f57 f85 f84"/>
                  <a:gd name="f92" fmla="*/ f89 1 7636"/>
                  <a:gd name="f93" fmla="+- f7 f92 0"/>
                  <a:gd name="f94" fmla="+- f30 0 f92"/>
                  <a:gd name="f95" fmla="+- f31 0 f92"/>
                  <a:gd name="f96" fmla="*/ f93 f29 1"/>
                  <a:gd name="f97" fmla="*/ f94 f29 1"/>
                  <a:gd name="f98" fmla="*/ f95 f29 1"/>
                </a:gdLst>
                <a:ahLst>
                  <a:ahXY gdRefX="f0" minX="f7" maxX="f10">
                    <a:pos x="f36" y="f37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96" t="f96" r="f97" b="f98"/>
                <a:pathLst>
                  <a:path>
                    <a:moveTo>
                      <a:pt x="f38" y="f37"/>
                    </a:moveTo>
                    <a:arcTo wR="f47" hR="f48" stAng="f81" swAng="f64"/>
                    <a:lnTo>
                      <a:pt x="f37" y="f44"/>
                    </a:lnTo>
                    <a:arcTo wR="f48" hR="f65" stAng="f90" swAng="f68"/>
                    <a:lnTo>
                      <a:pt x="f45" y="f39"/>
                    </a:lnTo>
                    <a:arcTo wR="f69" hR="f70" stAng="f91" swAng="f86"/>
                    <a:lnTo>
                      <a:pt x="f40" y="f38"/>
                    </a:lnTo>
                    <a:arcTo wR="f75" hR="f47" stAng="f87" swAng="f88"/>
                    <a:close/>
                  </a:path>
                </a:pathLst>
              </a:custGeom>
              <a:solidFill>
                <a:srgbClr val="00B1A5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0" name="Rounded Rectangle 11">
                <a:extLst>
                  <a:ext uri="{FF2B5EF4-FFF2-40B4-BE49-F238E27FC236}">
                    <a16:creationId xmlns="" xmlns:a16="http://schemas.microsoft.com/office/drawing/2014/main" id="{E3FE953E-33DB-4A89-85A6-6A77749FB31F}"/>
                  </a:ext>
                </a:extLst>
              </p:cNvPr>
              <p:cNvSpPr/>
              <p:nvPr/>
            </p:nvSpPr>
            <p:spPr>
              <a:xfrm>
                <a:off x="2552890" y="3754178"/>
                <a:ext cx="84700" cy="1015578"/>
              </a:xfrm>
              <a:custGeom>
                <a:avLst>
                  <a:gd name="f0" fmla="val 10800"/>
                </a:avLst>
                <a:gdLst>
                  <a:gd name="f1" fmla="val 10800000"/>
                  <a:gd name="f2" fmla="val 5400000"/>
                  <a:gd name="f3" fmla="val 1620000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val 45"/>
                  <a:gd name="f10" fmla="val 10800"/>
                  <a:gd name="f11" fmla="val -2147483647"/>
                  <a:gd name="f12" fmla="val 2147483647"/>
                  <a:gd name="f13" fmla="abs f4"/>
                  <a:gd name="f14" fmla="abs f5"/>
                  <a:gd name="f15" fmla="abs f6"/>
                  <a:gd name="f16" fmla="*/ f8 1 180"/>
                  <a:gd name="f17" fmla="pin 0 f0 10800"/>
                  <a:gd name="f18" fmla="+- 0 0 f2"/>
                  <a:gd name="f19" fmla="?: f13 f4 1"/>
                  <a:gd name="f20" fmla="?: f14 f5 1"/>
                  <a:gd name="f21" fmla="?: f15 f6 1"/>
                  <a:gd name="f22" fmla="*/ f9 f16 1"/>
                  <a:gd name="f23" fmla="+- f7 f17 0"/>
                  <a:gd name="f24" fmla="*/ f19 1 21600"/>
                  <a:gd name="f25" fmla="*/ f20 1 21600"/>
                  <a:gd name="f26" fmla="*/ 21600 f19 1"/>
                  <a:gd name="f27" fmla="*/ 21600 f20 1"/>
                  <a:gd name="f28" fmla="+- 0 0 f22"/>
                  <a:gd name="f29" fmla="min f25 f24"/>
                  <a:gd name="f30" fmla="*/ f26 1 f21"/>
                  <a:gd name="f31" fmla="*/ f27 1 f21"/>
                  <a:gd name="f32" fmla="*/ f28 f1 1"/>
                  <a:gd name="f33" fmla="*/ f32 1 f8"/>
                  <a:gd name="f34" fmla="+- f31 0 f17"/>
                  <a:gd name="f35" fmla="+- f30 0 f17"/>
                  <a:gd name="f36" fmla="*/ f17 f29 1"/>
                  <a:gd name="f37" fmla="*/ f7 f29 1"/>
                  <a:gd name="f38" fmla="*/ f23 f29 1"/>
                  <a:gd name="f39" fmla="*/ f31 f29 1"/>
                  <a:gd name="f40" fmla="*/ f30 f29 1"/>
                  <a:gd name="f41" fmla="+- f33 0 f2"/>
                  <a:gd name="f42" fmla="+- f37 0 f38"/>
                  <a:gd name="f43" fmla="+- f38 0 f37"/>
                  <a:gd name="f44" fmla="*/ f34 f29 1"/>
                  <a:gd name="f45" fmla="*/ f35 f29 1"/>
                  <a:gd name="f46" fmla="cos 1 f41"/>
                  <a:gd name="f47" fmla="abs f42"/>
                  <a:gd name="f48" fmla="abs f43"/>
                  <a:gd name="f49" fmla="?: f42 f18 f2"/>
                  <a:gd name="f50" fmla="?: f42 f2 f18"/>
                  <a:gd name="f51" fmla="?: f42 f3 f2"/>
                  <a:gd name="f52" fmla="?: f42 f2 f3"/>
                  <a:gd name="f53" fmla="+- f39 0 f44"/>
                  <a:gd name="f54" fmla="?: f43 f18 f2"/>
                  <a:gd name="f55" fmla="?: f43 f2 f18"/>
                  <a:gd name="f56" fmla="+- f40 0 f45"/>
                  <a:gd name="f57" fmla="+- f44 0 f39"/>
                  <a:gd name="f58" fmla="+- f45 0 f40"/>
                  <a:gd name="f59" fmla="?: f42 0 f1"/>
                  <a:gd name="f60" fmla="?: f42 f1 0"/>
                  <a:gd name="f61" fmla="+- 0 0 f46"/>
                  <a:gd name="f62" fmla="?: f42 f52 f51"/>
                  <a:gd name="f63" fmla="?: f42 f51 f52"/>
                  <a:gd name="f64" fmla="?: f43 f50 f49"/>
                  <a:gd name="f65" fmla="abs f53"/>
                  <a:gd name="f66" fmla="?: f53 0 f1"/>
                  <a:gd name="f67" fmla="?: f53 f1 0"/>
                  <a:gd name="f68" fmla="?: f53 f54 f55"/>
                  <a:gd name="f69" fmla="abs f56"/>
                  <a:gd name="f70" fmla="abs f57"/>
                  <a:gd name="f71" fmla="?: f56 f18 f2"/>
                  <a:gd name="f72" fmla="?: f56 f2 f18"/>
                  <a:gd name="f73" fmla="?: f56 f3 f2"/>
                  <a:gd name="f74" fmla="?: f56 f2 f3"/>
                  <a:gd name="f75" fmla="abs f58"/>
                  <a:gd name="f76" fmla="?: f58 f18 f2"/>
                  <a:gd name="f77" fmla="?: f58 f2 f18"/>
                  <a:gd name="f78" fmla="?: f58 f60 f59"/>
                  <a:gd name="f79" fmla="?: f58 f59 f60"/>
                  <a:gd name="f80" fmla="*/ f17 f61 1"/>
                  <a:gd name="f81" fmla="?: f43 f63 f62"/>
                  <a:gd name="f82" fmla="?: f43 f67 f66"/>
                  <a:gd name="f83" fmla="?: f43 f66 f67"/>
                  <a:gd name="f84" fmla="?: f56 f74 f73"/>
                  <a:gd name="f85" fmla="?: f56 f73 f74"/>
                  <a:gd name="f86" fmla="?: f57 f72 f71"/>
                  <a:gd name="f87" fmla="?: f42 f78 f79"/>
                  <a:gd name="f88" fmla="?: f42 f76 f77"/>
                  <a:gd name="f89" fmla="*/ f80 3163 1"/>
                  <a:gd name="f90" fmla="?: f53 f82 f83"/>
                  <a:gd name="f91" fmla="?: f57 f85 f84"/>
                  <a:gd name="f92" fmla="*/ f89 1 7636"/>
                  <a:gd name="f93" fmla="+- f7 f92 0"/>
                  <a:gd name="f94" fmla="+- f30 0 f92"/>
                  <a:gd name="f95" fmla="+- f31 0 f92"/>
                  <a:gd name="f96" fmla="*/ f93 f29 1"/>
                  <a:gd name="f97" fmla="*/ f94 f29 1"/>
                  <a:gd name="f98" fmla="*/ f95 f29 1"/>
                </a:gdLst>
                <a:ahLst>
                  <a:ahXY gdRefX="f0" minX="f7" maxX="f10">
                    <a:pos x="f36" y="f37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96" t="f96" r="f97" b="f98"/>
                <a:pathLst>
                  <a:path>
                    <a:moveTo>
                      <a:pt x="f38" y="f37"/>
                    </a:moveTo>
                    <a:arcTo wR="f47" hR="f48" stAng="f81" swAng="f64"/>
                    <a:lnTo>
                      <a:pt x="f37" y="f44"/>
                    </a:lnTo>
                    <a:arcTo wR="f48" hR="f65" stAng="f90" swAng="f68"/>
                    <a:lnTo>
                      <a:pt x="f45" y="f39"/>
                    </a:lnTo>
                    <a:arcTo wR="f69" hR="f70" stAng="f91" swAng="f86"/>
                    <a:lnTo>
                      <a:pt x="f40" y="f38"/>
                    </a:lnTo>
                    <a:arcTo wR="f75" hR="f47" stAng="f87" swAng="f88"/>
                    <a:close/>
                  </a:path>
                </a:pathLst>
              </a:custGeom>
              <a:solidFill>
                <a:srgbClr val="00B1A5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1" name="Rounded Rectangle 12">
                <a:extLst>
                  <a:ext uri="{FF2B5EF4-FFF2-40B4-BE49-F238E27FC236}">
                    <a16:creationId xmlns="" xmlns:a16="http://schemas.microsoft.com/office/drawing/2014/main" id="{F8C0A0C8-15FB-40E4-8F47-E0C1C056B946}"/>
                  </a:ext>
                </a:extLst>
              </p:cNvPr>
              <p:cNvSpPr/>
              <p:nvPr/>
            </p:nvSpPr>
            <p:spPr>
              <a:xfrm>
                <a:off x="2832010" y="4039224"/>
                <a:ext cx="84700" cy="730532"/>
              </a:xfrm>
              <a:custGeom>
                <a:avLst>
                  <a:gd name="f0" fmla="val 10800"/>
                </a:avLst>
                <a:gdLst>
                  <a:gd name="f1" fmla="val 10800000"/>
                  <a:gd name="f2" fmla="val 5400000"/>
                  <a:gd name="f3" fmla="val 1620000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val 45"/>
                  <a:gd name="f10" fmla="val 10800"/>
                  <a:gd name="f11" fmla="val -2147483647"/>
                  <a:gd name="f12" fmla="val 2147483647"/>
                  <a:gd name="f13" fmla="abs f4"/>
                  <a:gd name="f14" fmla="abs f5"/>
                  <a:gd name="f15" fmla="abs f6"/>
                  <a:gd name="f16" fmla="*/ f8 1 180"/>
                  <a:gd name="f17" fmla="pin 0 f0 10800"/>
                  <a:gd name="f18" fmla="+- 0 0 f2"/>
                  <a:gd name="f19" fmla="?: f13 f4 1"/>
                  <a:gd name="f20" fmla="?: f14 f5 1"/>
                  <a:gd name="f21" fmla="?: f15 f6 1"/>
                  <a:gd name="f22" fmla="*/ f9 f16 1"/>
                  <a:gd name="f23" fmla="+- f7 f17 0"/>
                  <a:gd name="f24" fmla="*/ f19 1 21600"/>
                  <a:gd name="f25" fmla="*/ f20 1 21600"/>
                  <a:gd name="f26" fmla="*/ 21600 f19 1"/>
                  <a:gd name="f27" fmla="*/ 21600 f20 1"/>
                  <a:gd name="f28" fmla="+- 0 0 f22"/>
                  <a:gd name="f29" fmla="min f25 f24"/>
                  <a:gd name="f30" fmla="*/ f26 1 f21"/>
                  <a:gd name="f31" fmla="*/ f27 1 f21"/>
                  <a:gd name="f32" fmla="*/ f28 f1 1"/>
                  <a:gd name="f33" fmla="*/ f32 1 f8"/>
                  <a:gd name="f34" fmla="+- f31 0 f17"/>
                  <a:gd name="f35" fmla="+- f30 0 f17"/>
                  <a:gd name="f36" fmla="*/ f17 f29 1"/>
                  <a:gd name="f37" fmla="*/ f7 f29 1"/>
                  <a:gd name="f38" fmla="*/ f23 f29 1"/>
                  <a:gd name="f39" fmla="*/ f31 f29 1"/>
                  <a:gd name="f40" fmla="*/ f30 f29 1"/>
                  <a:gd name="f41" fmla="+- f33 0 f2"/>
                  <a:gd name="f42" fmla="+- f37 0 f38"/>
                  <a:gd name="f43" fmla="+- f38 0 f37"/>
                  <a:gd name="f44" fmla="*/ f34 f29 1"/>
                  <a:gd name="f45" fmla="*/ f35 f29 1"/>
                  <a:gd name="f46" fmla="cos 1 f41"/>
                  <a:gd name="f47" fmla="abs f42"/>
                  <a:gd name="f48" fmla="abs f43"/>
                  <a:gd name="f49" fmla="?: f42 f18 f2"/>
                  <a:gd name="f50" fmla="?: f42 f2 f18"/>
                  <a:gd name="f51" fmla="?: f42 f3 f2"/>
                  <a:gd name="f52" fmla="?: f42 f2 f3"/>
                  <a:gd name="f53" fmla="+- f39 0 f44"/>
                  <a:gd name="f54" fmla="?: f43 f18 f2"/>
                  <a:gd name="f55" fmla="?: f43 f2 f18"/>
                  <a:gd name="f56" fmla="+- f40 0 f45"/>
                  <a:gd name="f57" fmla="+- f44 0 f39"/>
                  <a:gd name="f58" fmla="+- f45 0 f40"/>
                  <a:gd name="f59" fmla="?: f42 0 f1"/>
                  <a:gd name="f60" fmla="?: f42 f1 0"/>
                  <a:gd name="f61" fmla="+- 0 0 f46"/>
                  <a:gd name="f62" fmla="?: f42 f52 f51"/>
                  <a:gd name="f63" fmla="?: f42 f51 f52"/>
                  <a:gd name="f64" fmla="?: f43 f50 f49"/>
                  <a:gd name="f65" fmla="abs f53"/>
                  <a:gd name="f66" fmla="?: f53 0 f1"/>
                  <a:gd name="f67" fmla="?: f53 f1 0"/>
                  <a:gd name="f68" fmla="?: f53 f54 f55"/>
                  <a:gd name="f69" fmla="abs f56"/>
                  <a:gd name="f70" fmla="abs f57"/>
                  <a:gd name="f71" fmla="?: f56 f18 f2"/>
                  <a:gd name="f72" fmla="?: f56 f2 f18"/>
                  <a:gd name="f73" fmla="?: f56 f3 f2"/>
                  <a:gd name="f74" fmla="?: f56 f2 f3"/>
                  <a:gd name="f75" fmla="abs f58"/>
                  <a:gd name="f76" fmla="?: f58 f18 f2"/>
                  <a:gd name="f77" fmla="?: f58 f2 f18"/>
                  <a:gd name="f78" fmla="?: f58 f60 f59"/>
                  <a:gd name="f79" fmla="?: f58 f59 f60"/>
                  <a:gd name="f80" fmla="*/ f17 f61 1"/>
                  <a:gd name="f81" fmla="?: f43 f63 f62"/>
                  <a:gd name="f82" fmla="?: f43 f67 f66"/>
                  <a:gd name="f83" fmla="?: f43 f66 f67"/>
                  <a:gd name="f84" fmla="?: f56 f74 f73"/>
                  <a:gd name="f85" fmla="?: f56 f73 f74"/>
                  <a:gd name="f86" fmla="?: f57 f72 f71"/>
                  <a:gd name="f87" fmla="?: f42 f78 f79"/>
                  <a:gd name="f88" fmla="?: f42 f76 f77"/>
                  <a:gd name="f89" fmla="*/ f80 3163 1"/>
                  <a:gd name="f90" fmla="?: f53 f82 f83"/>
                  <a:gd name="f91" fmla="?: f57 f85 f84"/>
                  <a:gd name="f92" fmla="*/ f89 1 7636"/>
                  <a:gd name="f93" fmla="+- f7 f92 0"/>
                  <a:gd name="f94" fmla="+- f30 0 f92"/>
                  <a:gd name="f95" fmla="+- f31 0 f92"/>
                  <a:gd name="f96" fmla="*/ f93 f29 1"/>
                  <a:gd name="f97" fmla="*/ f94 f29 1"/>
                  <a:gd name="f98" fmla="*/ f95 f29 1"/>
                </a:gdLst>
                <a:ahLst>
                  <a:ahXY gdRefX="f0" minX="f7" maxX="f10">
                    <a:pos x="f36" y="f37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96" t="f96" r="f97" b="f98"/>
                <a:pathLst>
                  <a:path>
                    <a:moveTo>
                      <a:pt x="f38" y="f37"/>
                    </a:moveTo>
                    <a:arcTo wR="f47" hR="f48" stAng="f81" swAng="f64"/>
                    <a:lnTo>
                      <a:pt x="f37" y="f44"/>
                    </a:lnTo>
                    <a:arcTo wR="f48" hR="f65" stAng="f90" swAng="f68"/>
                    <a:lnTo>
                      <a:pt x="f45" y="f39"/>
                    </a:lnTo>
                    <a:arcTo wR="f69" hR="f70" stAng="f91" swAng="f86"/>
                    <a:lnTo>
                      <a:pt x="f40" y="f38"/>
                    </a:lnTo>
                    <a:arcTo wR="f75" hR="f47" stAng="f87" swAng="f88"/>
                    <a:close/>
                  </a:path>
                </a:pathLst>
              </a:custGeom>
              <a:solidFill>
                <a:srgbClr val="00B1A5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2" name="Rounded Rectangle 13">
                <a:extLst>
                  <a:ext uri="{FF2B5EF4-FFF2-40B4-BE49-F238E27FC236}">
                    <a16:creationId xmlns="" xmlns:a16="http://schemas.microsoft.com/office/drawing/2014/main" id="{A9AEA007-31A4-4873-8B3C-99DAEC86F9B5}"/>
                  </a:ext>
                </a:extLst>
              </p:cNvPr>
              <p:cNvSpPr/>
              <p:nvPr/>
            </p:nvSpPr>
            <p:spPr>
              <a:xfrm>
                <a:off x="3080279" y="4039224"/>
                <a:ext cx="84700" cy="730532"/>
              </a:xfrm>
              <a:custGeom>
                <a:avLst>
                  <a:gd name="f0" fmla="val 10800"/>
                </a:avLst>
                <a:gdLst>
                  <a:gd name="f1" fmla="val 10800000"/>
                  <a:gd name="f2" fmla="val 5400000"/>
                  <a:gd name="f3" fmla="val 1620000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val 45"/>
                  <a:gd name="f10" fmla="val 10800"/>
                  <a:gd name="f11" fmla="val -2147483647"/>
                  <a:gd name="f12" fmla="val 2147483647"/>
                  <a:gd name="f13" fmla="abs f4"/>
                  <a:gd name="f14" fmla="abs f5"/>
                  <a:gd name="f15" fmla="abs f6"/>
                  <a:gd name="f16" fmla="*/ f8 1 180"/>
                  <a:gd name="f17" fmla="pin 0 f0 10800"/>
                  <a:gd name="f18" fmla="+- 0 0 f2"/>
                  <a:gd name="f19" fmla="?: f13 f4 1"/>
                  <a:gd name="f20" fmla="?: f14 f5 1"/>
                  <a:gd name="f21" fmla="?: f15 f6 1"/>
                  <a:gd name="f22" fmla="*/ f9 f16 1"/>
                  <a:gd name="f23" fmla="+- f7 f17 0"/>
                  <a:gd name="f24" fmla="*/ f19 1 21600"/>
                  <a:gd name="f25" fmla="*/ f20 1 21600"/>
                  <a:gd name="f26" fmla="*/ 21600 f19 1"/>
                  <a:gd name="f27" fmla="*/ 21600 f20 1"/>
                  <a:gd name="f28" fmla="+- 0 0 f22"/>
                  <a:gd name="f29" fmla="min f25 f24"/>
                  <a:gd name="f30" fmla="*/ f26 1 f21"/>
                  <a:gd name="f31" fmla="*/ f27 1 f21"/>
                  <a:gd name="f32" fmla="*/ f28 f1 1"/>
                  <a:gd name="f33" fmla="*/ f32 1 f8"/>
                  <a:gd name="f34" fmla="+- f31 0 f17"/>
                  <a:gd name="f35" fmla="+- f30 0 f17"/>
                  <a:gd name="f36" fmla="*/ f17 f29 1"/>
                  <a:gd name="f37" fmla="*/ f7 f29 1"/>
                  <a:gd name="f38" fmla="*/ f23 f29 1"/>
                  <a:gd name="f39" fmla="*/ f31 f29 1"/>
                  <a:gd name="f40" fmla="*/ f30 f29 1"/>
                  <a:gd name="f41" fmla="+- f33 0 f2"/>
                  <a:gd name="f42" fmla="+- f37 0 f38"/>
                  <a:gd name="f43" fmla="+- f38 0 f37"/>
                  <a:gd name="f44" fmla="*/ f34 f29 1"/>
                  <a:gd name="f45" fmla="*/ f35 f29 1"/>
                  <a:gd name="f46" fmla="cos 1 f41"/>
                  <a:gd name="f47" fmla="abs f42"/>
                  <a:gd name="f48" fmla="abs f43"/>
                  <a:gd name="f49" fmla="?: f42 f18 f2"/>
                  <a:gd name="f50" fmla="?: f42 f2 f18"/>
                  <a:gd name="f51" fmla="?: f42 f3 f2"/>
                  <a:gd name="f52" fmla="?: f42 f2 f3"/>
                  <a:gd name="f53" fmla="+- f39 0 f44"/>
                  <a:gd name="f54" fmla="?: f43 f18 f2"/>
                  <a:gd name="f55" fmla="?: f43 f2 f18"/>
                  <a:gd name="f56" fmla="+- f40 0 f45"/>
                  <a:gd name="f57" fmla="+- f44 0 f39"/>
                  <a:gd name="f58" fmla="+- f45 0 f40"/>
                  <a:gd name="f59" fmla="?: f42 0 f1"/>
                  <a:gd name="f60" fmla="?: f42 f1 0"/>
                  <a:gd name="f61" fmla="+- 0 0 f46"/>
                  <a:gd name="f62" fmla="?: f42 f52 f51"/>
                  <a:gd name="f63" fmla="?: f42 f51 f52"/>
                  <a:gd name="f64" fmla="?: f43 f50 f49"/>
                  <a:gd name="f65" fmla="abs f53"/>
                  <a:gd name="f66" fmla="?: f53 0 f1"/>
                  <a:gd name="f67" fmla="?: f53 f1 0"/>
                  <a:gd name="f68" fmla="?: f53 f54 f55"/>
                  <a:gd name="f69" fmla="abs f56"/>
                  <a:gd name="f70" fmla="abs f57"/>
                  <a:gd name="f71" fmla="?: f56 f18 f2"/>
                  <a:gd name="f72" fmla="?: f56 f2 f18"/>
                  <a:gd name="f73" fmla="?: f56 f3 f2"/>
                  <a:gd name="f74" fmla="?: f56 f2 f3"/>
                  <a:gd name="f75" fmla="abs f58"/>
                  <a:gd name="f76" fmla="?: f58 f18 f2"/>
                  <a:gd name="f77" fmla="?: f58 f2 f18"/>
                  <a:gd name="f78" fmla="?: f58 f60 f59"/>
                  <a:gd name="f79" fmla="?: f58 f59 f60"/>
                  <a:gd name="f80" fmla="*/ f17 f61 1"/>
                  <a:gd name="f81" fmla="?: f43 f63 f62"/>
                  <a:gd name="f82" fmla="?: f43 f67 f66"/>
                  <a:gd name="f83" fmla="?: f43 f66 f67"/>
                  <a:gd name="f84" fmla="?: f56 f74 f73"/>
                  <a:gd name="f85" fmla="?: f56 f73 f74"/>
                  <a:gd name="f86" fmla="?: f57 f72 f71"/>
                  <a:gd name="f87" fmla="?: f42 f78 f79"/>
                  <a:gd name="f88" fmla="?: f42 f76 f77"/>
                  <a:gd name="f89" fmla="*/ f80 3163 1"/>
                  <a:gd name="f90" fmla="?: f53 f82 f83"/>
                  <a:gd name="f91" fmla="?: f57 f85 f84"/>
                  <a:gd name="f92" fmla="*/ f89 1 7636"/>
                  <a:gd name="f93" fmla="+- f7 f92 0"/>
                  <a:gd name="f94" fmla="+- f30 0 f92"/>
                  <a:gd name="f95" fmla="+- f31 0 f92"/>
                  <a:gd name="f96" fmla="*/ f93 f29 1"/>
                  <a:gd name="f97" fmla="*/ f94 f29 1"/>
                  <a:gd name="f98" fmla="*/ f95 f29 1"/>
                </a:gdLst>
                <a:ahLst>
                  <a:ahXY gdRefX="f0" minX="f7" maxX="f10">
                    <a:pos x="f36" y="f37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96" t="f96" r="f97" b="f98"/>
                <a:pathLst>
                  <a:path>
                    <a:moveTo>
                      <a:pt x="f38" y="f37"/>
                    </a:moveTo>
                    <a:arcTo wR="f47" hR="f48" stAng="f81" swAng="f64"/>
                    <a:lnTo>
                      <a:pt x="f37" y="f44"/>
                    </a:lnTo>
                    <a:arcTo wR="f48" hR="f65" stAng="f90" swAng="f68"/>
                    <a:lnTo>
                      <a:pt x="f45" y="f39"/>
                    </a:lnTo>
                    <a:arcTo wR="f69" hR="f70" stAng="f91" swAng="f86"/>
                    <a:lnTo>
                      <a:pt x="f40" y="f38"/>
                    </a:lnTo>
                    <a:arcTo wR="f75" hR="f47" stAng="f87" swAng="f88"/>
                    <a:close/>
                  </a:path>
                </a:pathLst>
              </a:custGeom>
              <a:solidFill>
                <a:srgbClr val="00B1A5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3" name="Rounded Rectangle 14">
                <a:extLst>
                  <a:ext uri="{FF2B5EF4-FFF2-40B4-BE49-F238E27FC236}">
                    <a16:creationId xmlns="" xmlns:a16="http://schemas.microsoft.com/office/drawing/2014/main" id="{7893A265-872E-4A26-8768-370140B3AA6D}"/>
                  </a:ext>
                </a:extLst>
              </p:cNvPr>
              <p:cNvSpPr/>
              <p:nvPr/>
            </p:nvSpPr>
            <p:spPr>
              <a:xfrm>
                <a:off x="1847110" y="3204889"/>
                <a:ext cx="84700" cy="549289"/>
              </a:xfrm>
              <a:custGeom>
                <a:avLst>
                  <a:gd name="f0" fmla="val 10800"/>
                </a:avLst>
                <a:gdLst>
                  <a:gd name="f1" fmla="val 10800000"/>
                  <a:gd name="f2" fmla="val 5400000"/>
                  <a:gd name="f3" fmla="val 1620000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val 45"/>
                  <a:gd name="f10" fmla="val 10800"/>
                  <a:gd name="f11" fmla="val -2147483647"/>
                  <a:gd name="f12" fmla="val 2147483647"/>
                  <a:gd name="f13" fmla="abs f4"/>
                  <a:gd name="f14" fmla="abs f5"/>
                  <a:gd name="f15" fmla="abs f6"/>
                  <a:gd name="f16" fmla="*/ f8 1 180"/>
                  <a:gd name="f17" fmla="pin 0 f0 10800"/>
                  <a:gd name="f18" fmla="+- 0 0 f2"/>
                  <a:gd name="f19" fmla="?: f13 f4 1"/>
                  <a:gd name="f20" fmla="?: f14 f5 1"/>
                  <a:gd name="f21" fmla="?: f15 f6 1"/>
                  <a:gd name="f22" fmla="*/ f9 f16 1"/>
                  <a:gd name="f23" fmla="+- f7 f17 0"/>
                  <a:gd name="f24" fmla="*/ f19 1 21600"/>
                  <a:gd name="f25" fmla="*/ f20 1 21600"/>
                  <a:gd name="f26" fmla="*/ 21600 f19 1"/>
                  <a:gd name="f27" fmla="*/ 21600 f20 1"/>
                  <a:gd name="f28" fmla="+- 0 0 f22"/>
                  <a:gd name="f29" fmla="min f25 f24"/>
                  <a:gd name="f30" fmla="*/ f26 1 f21"/>
                  <a:gd name="f31" fmla="*/ f27 1 f21"/>
                  <a:gd name="f32" fmla="*/ f28 f1 1"/>
                  <a:gd name="f33" fmla="*/ f32 1 f8"/>
                  <a:gd name="f34" fmla="+- f31 0 f17"/>
                  <a:gd name="f35" fmla="+- f30 0 f17"/>
                  <a:gd name="f36" fmla="*/ f17 f29 1"/>
                  <a:gd name="f37" fmla="*/ f7 f29 1"/>
                  <a:gd name="f38" fmla="*/ f23 f29 1"/>
                  <a:gd name="f39" fmla="*/ f31 f29 1"/>
                  <a:gd name="f40" fmla="*/ f30 f29 1"/>
                  <a:gd name="f41" fmla="+- f33 0 f2"/>
                  <a:gd name="f42" fmla="+- f37 0 f38"/>
                  <a:gd name="f43" fmla="+- f38 0 f37"/>
                  <a:gd name="f44" fmla="*/ f34 f29 1"/>
                  <a:gd name="f45" fmla="*/ f35 f29 1"/>
                  <a:gd name="f46" fmla="cos 1 f41"/>
                  <a:gd name="f47" fmla="abs f42"/>
                  <a:gd name="f48" fmla="abs f43"/>
                  <a:gd name="f49" fmla="?: f42 f18 f2"/>
                  <a:gd name="f50" fmla="?: f42 f2 f18"/>
                  <a:gd name="f51" fmla="?: f42 f3 f2"/>
                  <a:gd name="f52" fmla="?: f42 f2 f3"/>
                  <a:gd name="f53" fmla="+- f39 0 f44"/>
                  <a:gd name="f54" fmla="?: f43 f18 f2"/>
                  <a:gd name="f55" fmla="?: f43 f2 f18"/>
                  <a:gd name="f56" fmla="+- f40 0 f45"/>
                  <a:gd name="f57" fmla="+- f44 0 f39"/>
                  <a:gd name="f58" fmla="+- f45 0 f40"/>
                  <a:gd name="f59" fmla="?: f42 0 f1"/>
                  <a:gd name="f60" fmla="?: f42 f1 0"/>
                  <a:gd name="f61" fmla="+- 0 0 f46"/>
                  <a:gd name="f62" fmla="?: f42 f52 f51"/>
                  <a:gd name="f63" fmla="?: f42 f51 f52"/>
                  <a:gd name="f64" fmla="?: f43 f50 f49"/>
                  <a:gd name="f65" fmla="abs f53"/>
                  <a:gd name="f66" fmla="?: f53 0 f1"/>
                  <a:gd name="f67" fmla="?: f53 f1 0"/>
                  <a:gd name="f68" fmla="?: f53 f54 f55"/>
                  <a:gd name="f69" fmla="abs f56"/>
                  <a:gd name="f70" fmla="abs f57"/>
                  <a:gd name="f71" fmla="?: f56 f18 f2"/>
                  <a:gd name="f72" fmla="?: f56 f2 f18"/>
                  <a:gd name="f73" fmla="?: f56 f3 f2"/>
                  <a:gd name="f74" fmla="?: f56 f2 f3"/>
                  <a:gd name="f75" fmla="abs f58"/>
                  <a:gd name="f76" fmla="?: f58 f18 f2"/>
                  <a:gd name="f77" fmla="?: f58 f2 f18"/>
                  <a:gd name="f78" fmla="?: f58 f60 f59"/>
                  <a:gd name="f79" fmla="?: f58 f59 f60"/>
                  <a:gd name="f80" fmla="*/ f17 f61 1"/>
                  <a:gd name="f81" fmla="?: f43 f63 f62"/>
                  <a:gd name="f82" fmla="?: f43 f67 f66"/>
                  <a:gd name="f83" fmla="?: f43 f66 f67"/>
                  <a:gd name="f84" fmla="?: f56 f74 f73"/>
                  <a:gd name="f85" fmla="?: f56 f73 f74"/>
                  <a:gd name="f86" fmla="?: f57 f72 f71"/>
                  <a:gd name="f87" fmla="?: f42 f78 f79"/>
                  <a:gd name="f88" fmla="?: f42 f76 f77"/>
                  <a:gd name="f89" fmla="*/ f80 3163 1"/>
                  <a:gd name="f90" fmla="?: f53 f82 f83"/>
                  <a:gd name="f91" fmla="?: f57 f85 f84"/>
                  <a:gd name="f92" fmla="*/ f89 1 7636"/>
                  <a:gd name="f93" fmla="+- f7 f92 0"/>
                  <a:gd name="f94" fmla="+- f30 0 f92"/>
                  <a:gd name="f95" fmla="+- f31 0 f92"/>
                  <a:gd name="f96" fmla="*/ f93 f29 1"/>
                  <a:gd name="f97" fmla="*/ f94 f29 1"/>
                  <a:gd name="f98" fmla="*/ f95 f29 1"/>
                </a:gdLst>
                <a:ahLst>
                  <a:ahXY gdRefX="f0" minX="f7" maxX="f10">
                    <a:pos x="f36" y="f37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96" t="f96" r="f97" b="f98"/>
                <a:pathLst>
                  <a:path>
                    <a:moveTo>
                      <a:pt x="f38" y="f37"/>
                    </a:moveTo>
                    <a:arcTo wR="f47" hR="f48" stAng="f81" swAng="f64"/>
                    <a:lnTo>
                      <a:pt x="f37" y="f44"/>
                    </a:lnTo>
                    <a:arcTo wR="f48" hR="f65" stAng="f90" swAng="f68"/>
                    <a:lnTo>
                      <a:pt x="f45" y="f39"/>
                    </a:lnTo>
                    <a:arcTo wR="f69" hR="f70" stAng="f91" swAng="f86"/>
                    <a:lnTo>
                      <a:pt x="f40" y="f38"/>
                    </a:lnTo>
                    <a:arcTo wR="f75" hR="f47" stAng="f87" swAng="f88"/>
                    <a:close/>
                  </a:path>
                </a:pathLst>
              </a:custGeom>
              <a:solidFill>
                <a:srgbClr val="00B1A5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65" name="Rectangle 48">
              <a:extLst>
                <a:ext uri="{FF2B5EF4-FFF2-40B4-BE49-F238E27FC236}">
                  <a16:creationId xmlns="" xmlns:a16="http://schemas.microsoft.com/office/drawing/2014/main" id="{5912FE09-D2AD-4229-875A-FDF78DC26E9D}"/>
                </a:ext>
              </a:extLst>
            </p:cNvPr>
            <p:cNvSpPr/>
            <p:nvPr/>
          </p:nvSpPr>
          <p:spPr>
            <a:xfrm>
              <a:off x="8404927" y="6355602"/>
              <a:ext cx="3293884" cy="370925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defTabSz="9144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4800" kern="0" dirty="0" smtClean="0">
                  <a:solidFill>
                    <a:srgbClr val="000000"/>
                  </a:solidFill>
                  <a:latin typeface="Tw Cen MT" panose="020B0602020104020603" pitchFamily="34" charset="0"/>
                  <a:cs typeface="Times New Roman" pitchFamily="18"/>
                </a:rPr>
                <a:t>Restitution multiples</a:t>
              </a:r>
              <a:endParaRPr lang="fr-FR" sz="4800" dirty="0">
                <a:solidFill>
                  <a:srgbClr val="000000"/>
                </a:solidFill>
                <a:latin typeface="Tw Cen MT" panose="020B0602020104020603" pitchFamily="34" charset="0"/>
                <a:cs typeface="Times New Roman" pitchFamily="18"/>
              </a:endParaRPr>
            </a:p>
          </p:txBody>
        </p:sp>
        <p:sp>
          <p:nvSpPr>
            <p:cNvPr id="166" name="Rectangle 49">
              <a:extLst>
                <a:ext uri="{FF2B5EF4-FFF2-40B4-BE49-F238E27FC236}">
                  <a16:creationId xmlns="" xmlns:a16="http://schemas.microsoft.com/office/drawing/2014/main" id="{BD411A42-6E9A-4FD1-87CF-B090A393FAD3}"/>
                </a:ext>
              </a:extLst>
            </p:cNvPr>
            <p:cNvSpPr/>
            <p:nvPr/>
          </p:nvSpPr>
          <p:spPr>
            <a:xfrm>
              <a:off x="8404927" y="7337270"/>
              <a:ext cx="3906656" cy="370925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defTabSz="9144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4800" kern="0" dirty="0" smtClean="0">
                  <a:solidFill>
                    <a:srgbClr val="000000"/>
                  </a:solidFill>
                  <a:latin typeface="Tw Cen MT" panose="020B0602020104020603" pitchFamily="34" charset="0"/>
                  <a:cs typeface="Times New Roman" pitchFamily="18"/>
                </a:rPr>
                <a:t>Navigation dans les données</a:t>
              </a:r>
              <a:endParaRPr lang="fr-FR" sz="4800" kern="0" dirty="0">
                <a:solidFill>
                  <a:srgbClr val="000000"/>
                </a:solidFill>
                <a:latin typeface="Tw Cen MT" panose="020B0602020104020603" pitchFamily="34" charset="0"/>
                <a:cs typeface="Times New Roman" pitchFamily="18"/>
              </a:endParaRPr>
            </a:p>
          </p:txBody>
        </p:sp>
        <p:sp>
          <p:nvSpPr>
            <p:cNvPr id="167" name="Rectangle 52">
              <a:extLst>
                <a:ext uri="{FF2B5EF4-FFF2-40B4-BE49-F238E27FC236}">
                  <a16:creationId xmlns="" xmlns:a16="http://schemas.microsoft.com/office/drawing/2014/main" id="{56E18281-3D91-4A69-B11F-77D5926D2E44}"/>
                </a:ext>
              </a:extLst>
            </p:cNvPr>
            <p:cNvSpPr/>
            <p:nvPr/>
          </p:nvSpPr>
          <p:spPr>
            <a:xfrm>
              <a:off x="8404927" y="5432242"/>
              <a:ext cx="7383885" cy="370925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defTabSz="9144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4800" dirty="0" smtClean="0">
                  <a:latin typeface="Tw Cen MT" panose="020B0602020104020603" pitchFamily="34" charset="0"/>
                </a:rPr>
                <a:t>Axes d’analyse multiples</a:t>
              </a:r>
              <a:endParaRPr lang="fr-FR" sz="4800" kern="0" dirty="0">
                <a:solidFill>
                  <a:srgbClr val="000000"/>
                </a:solidFill>
                <a:latin typeface="Tw Cen MT" panose="020B0602020104020603" pitchFamily="34" charset="0"/>
                <a:cs typeface="Times New Roman" pitchFamily="18"/>
              </a:endParaRPr>
            </a:p>
          </p:txBody>
        </p:sp>
        <p:grpSp>
          <p:nvGrpSpPr>
            <p:cNvPr id="7" name="Group 30">
              <a:extLst>
                <a:ext uri="{FF2B5EF4-FFF2-40B4-BE49-F238E27FC236}">
                  <a16:creationId xmlns="" xmlns:a16="http://schemas.microsoft.com/office/drawing/2014/main" id="{7245AFE4-A549-4CA7-BE79-05CDE980590F}"/>
                </a:ext>
              </a:extLst>
            </p:cNvPr>
            <p:cNvGrpSpPr/>
            <p:nvPr/>
          </p:nvGrpSpPr>
          <p:grpSpPr>
            <a:xfrm>
              <a:off x="6888787" y="5643032"/>
              <a:ext cx="1367244" cy="1897088"/>
              <a:chOff x="3704389" y="2989900"/>
              <a:chExt cx="1367244" cy="1897088"/>
            </a:xfrm>
          </p:grpSpPr>
          <p:cxnSp>
            <p:nvCxnSpPr>
              <p:cNvPr id="169" name="Straight Connector 31">
                <a:extLst>
                  <a:ext uri="{FF2B5EF4-FFF2-40B4-BE49-F238E27FC236}">
                    <a16:creationId xmlns="" xmlns:a16="http://schemas.microsoft.com/office/drawing/2014/main" id="{1901F3DA-895D-4EFC-A17A-BB4C88649CEC}"/>
                  </a:ext>
                </a:extLst>
              </p:cNvPr>
              <p:cNvCxnSpPr/>
              <p:nvPr/>
            </p:nvCxnSpPr>
            <p:spPr>
              <a:xfrm flipH="1">
                <a:off x="3943387" y="2989900"/>
                <a:ext cx="1111837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44546A"/>
                </a:solidFill>
                <a:prstDash val="dash"/>
                <a:miter lim="800000"/>
                <a:headEnd type="oval"/>
              </a:ln>
              <a:effectLst/>
            </p:spPr>
          </p:cxnSp>
          <p:cxnSp>
            <p:nvCxnSpPr>
              <p:cNvPr id="170" name="Straight Connector 32">
                <a:extLst>
                  <a:ext uri="{FF2B5EF4-FFF2-40B4-BE49-F238E27FC236}">
                    <a16:creationId xmlns="" xmlns:a16="http://schemas.microsoft.com/office/drawing/2014/main" id="{98019613-D10D-4964-A3C3-0A7C98A73FD6}"/>
                  </a:ext>
                </a:extLst>
              </p:cNvPr>
              <p:cNvCxnSpPr/>
              <p:nvPr/>
            </p:nvCxnSpPr>
            <p:spPr>
              <a:xfrm flipH="1">
                <a:off x="3959796" y="3890257"/>
                <a:ext cx="1111837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44546A"/>
                </a:solidFill>
                <a:prstDash val="dash"/>
                <a:miter lim="800000"/>
                <a:headEnd type="oval"/>
              </a:ln>
              <a:effectLst/>
            </p:spPr>
          </p:cxnSp>
          <p:cxnSp>
            <p:nvCxnSpPr>
              <p:cNvPr id="171" name="Straight Connector 33">
                <a:extLst>
                  <a:ext uri="{FF2B5EF4-FFF2-40B4-BE49-F238E27FC236}">
                    <a16:creationId xmlns="" xmlns:a16="http://schemas.microsoft.com/office/drawing/2014/main" id="{7B3BD51D-8740-4B84-95F2-74BCDB65F3F9}"/>
                  </a:ext>
                </a:extLst>
              </p:cNvPr>
              <p:cNvCxnSpPr/>
              <p:nvPr/>
            </p:nvCxnSpPr>
            <p:spPr>
              <a:xfrm flipH="1">
                <a:off x="3704389" y="4886988"/>
                <a:ext cx="1301287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44546A"/>
                </a:solidFill>
                <a:prstDash val="dash"/>
                <a:miter lim="800000"/>
                <a:headEnd type="oval"/>
              </a:ln>
              <a:effectLst/>
            </p:spPr>
          </p:cxnSp>
        </p:grpSp>
        <p:sp>
          <p:nvSpPr>
            <p:cNvPr id="173" name="Rectangle 172">
              <a:extLst>
                <a:ext uri="{FF2B5EF4-FFF2-40B4-BE49-F238E27FC236}">
                  <a16:creationId xmlns="" xmlns:a16="http://schemas.microsoft.com/office/drawing/2014/main" id="{E5C2EDEF-DB73-4D5A-A60B-6DBED1D63612}"/>
                </a:ext>
              </a:extLst>
            </p:cNvPr>
            <p:cNvSpPr/>
            <p:nvPr/>
          </p:nvSpPr>
          <p:spPr>
            <a:xfrm>
              <a:off x="7727464" y="4216032"/>
              <a:ext cx="5801809" cy="49456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600" i="0" u="none" strike="noStrike" kern="0" normalizeH="0" baseline="0" noProof="0" dirty="0">
                  <a:ln w="0"/>
                  <a:solidFill>
                    <a:srgbClr val="2CCECA"/>
                  </a:solidFill>
                  <a:uLnTx/>
                  <a:uFillTx/>
                  <a:latin typeface="Tw Cen MT" panose="020B0602020104020603" pitchFamily="34" charset="0"/>
                </a:rPr>
                <a:t>Système d’Information Décisionnel</a:t>
              </a:r>
            </a:p>
          </p:txBody>
        </p:sp>
      </p:grpSp>
      <p:sp>
        <p:nvSpPr>
          <p:cNvPr id="32" name="ZoneTexte 31">
            <a:extLst>
              <a:ext uri="{FF2B5EF4-FFF2-40B4-BE49-F238E27FC236}">
                <a16:creationId xmlns="" xmlns:a16="http://schemas.microsoft.com/office/drawing/2014/main" id="{89F0B045-30BA-488C-A71F-5DBC100A16A3}"/>
              </a:ext>
            </a:extLst>
          </p:cNvPr>
          <p:cNvSpPr txBox="1"/>
          <p:nvPr/>
        </p:nvSpPr>
        <p:spPr>
          <a:xfrm flipH="1">
            <a:off x="1101428" y="287475"/>
            <a:ext cx="82188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>
                <a:solidFill>
                  <a:srgbClr val="00B1A5"/>
                </a:solidFill>
                <a:latin typeface="Tw Cen MT" pitchFamily="34" charset="0"/>
              </a:rPr>
              <a:t>Cadre</a:t>
            </a:r>
            <a:r>
              <a:rPr lang="fr-FR" sz="6000" dirty="0">
                <a:solidFill>
                  <a:srgbClr val="001A2E"/>
                </a:solidFill>
                <a:latin typeface="Tw Cen MT" pitchFamily="34" charset="0"/>
              </a:rPr>
              <a:t> Général du projet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427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ontent Placeholder 14">
            <a:extLst>
              <a:ext uri="{FF2B5EF4-FFF2-40B4-BE49-F238E27FC236}">
                <a16:creationId xmlns="" xmlns:a16="http://schemas.microsoft.com/office/drawing/2014/main" id="{4BA0B7E7-C4F8-4294-A4B4-29234F8C31CE}"/>
              </a:ext>
            </a:extLst>
          </p:cNvPr>
          <p:cNvSpPr txBox="1">
            <a:spLocks/>
          </p:cNvSpPr>
          <p:nvPr/>
        </p:nvSpPr>
        <p:spPr>
          <a:xfrm>
            <a:off x="2368255" y="2445513"/>
            <a:ext cx="10764001" cy="117147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8000" dirty="0">
                <a:solidFill>
                  <a:srgbClr val="001A2E"/>
                </a:solidFill>
                <a:latin typeface="Tw Cen MT" pitchFamily="34" charset="0"/>
              </a:rPr>
              <a:t>Spécification des besoins</a:t>
            </a:r>
            <a:endParaRPr kumimoji="0" lang="fr-FR" sz="8000" b="0" i="0" u="none" strike="noStrike" kern="1200" cap="none" spc="0" normalizeH="0" baseline="0" noProof="0" dirty="0">
              <a:ln>
                <a:noFill/>
              </a:ln>
              <a:solidFill>
                <a:srgbClr val="001A2E"/>
              </a:solidFill>
              <a:effectLst/>
              <a:uLnTx/>
              <a:uFillTx/>
              <a:latin typeface="Tw Cen MT" pitchFamily="34" charset="0"/>
            </a:endParaRPr>
          </a:p>
        </p:txBody>
      </p:sp>
      <p:sp>
        <p:nvSpPr>
          <p:cNvPr id="38" name="Content Placeholder 14">
            <a:extLst>
              <a:ext uri="{FF2B5EF4-FFF2-40B4-BE49-F238E27FC236}">
                <a16:creationId xmlns="" xmlns:a16="http://schemas.microsoft.com/office/drawing/2014/main" id="{2D0FBDC4-37F5-4CAE-8C80-389590A2A905}"/>
              </a:ext>
            </a:extLst>
          </p:cNvPr>
          <p:cNvSpPr txBox="1">
            <a:spLocks/>
          </p:cNvSpPr>
          <p:nvPr/>
        </p:nvSpPr>
        <p:spPr>
          <a:xfrm>
            <a:off x="4125090" y="5440651"/>
            <a:ext cx="10030480" cy="1171472"/>
          </a:xfrm>
          <a:prstGeom prst="rect">
            <a:avLst/>
          </a:prstGeom>
        </p:spPr>
        <p:txBody>
          <a:bodyPr/>
          <a:lstStyle/>
          <a:p>
            <a:pPr marL="857250" marR="0" lvl="0" indent="-8572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6000" b="1" dirty="0">
                <a:solidFill>
                  <a:srgbClr val="00B1A5"/>
                </a:solidFill>
                <a:latin typeface="Tw Cen MT" pitchFamily="34" charset="0"/>
              </a:rPr>
              <a:t>Besoins fonctionnels</a:t>
            </a:r>
            <a:endParaRPr kumimoji="0" lang="fr-FR" sz="6000" b="1" i="0" u="none" strike="noStrike" kern="1200" cap="none" spc="0" normalizeH="0" baseline="0" noProof="0" dirty="0">
              <a:ln>
                <a:noFill/>
              </a:ln>
              <a:solidFill>
                <a:srgbClr val="00B1A5"/>
              </a:solidFill>
              <a:effectLst/>
              <a:uLnTx/>
              <a:uFillTx/>
              <a:latin typeface="Tw Cen MT" pitchFamily="34" charset="0"/>
            </a:endParaRPr>
          </a:p>
        </p:txBody>
      </p:sp>
      <p:sp>
        <p:nvSpPr>
          <p:cNvPr id="40" name="Content Placeholder 14">
            <a:extLst>
              <a:ext uri="{FF2B5EF4-FFF2-40B4-BE49-F238E27FC236}">
                <a16:creationId xmlns="" xmlns:a16="http://schemas.microsoft.com/office/drawing/2014/main" id="{C585D34C-F650-47BD-87A9-3B951E4B5460}"/>
              </a:ext>
            </a:extLst>
          </p:cNvPr>
          <p:cNvSpPr txBox="1">
            <a:spLocks/>
          </p:cNvSpPr>
          <p:nvPr/>
        </p:nvSpPr>
        <p:spPr>
          <a:xfrm>
            <a:off x="4125086" y="7134809"/>
            <a:ext cx="10030480" cy="1171472"/>
          </a:xfrm>
          <a:prstGeom prst="rect">
            <a:avLst/>
          </a:prstGeom>
        </p:spPr>
        <p:txBody>
          <a:bodyPr/>
          <a:lstStyle/>
          <a:p>
            <a:pPr marL="857250" marR="0" lvl="0" indent="-857250" defTabSz="9144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6000" dirty="0">
                <a:solidFill>
                  <a:srgbClr val="001A2E"/>
                </a:solidFill>
                <a:latin typeface="Tw Cen MT" pitchFamily="34" charset="0"/>
              </a:rPr>
              <a:t>Besoins non fonctionnels</a:t>
            </a:r>
          </a:p>
        </p:txBody>
      </p:sp>
      <p:sp>
        <p:nvSpPr>
          <p:cNvPr id="22" name="object 2">
            <a:extLst>
              <a:ext uri="{FF2B5EF4-FFF2-40B4-BE49-F238E27FC236}">
                <a16:creationId xmlns="" xmlns:a16="http://schemas.microsoft.com/office/drawing/2014/main" id="{ABC93391-76A4-4A92-B186-2F45D244CE53}"/>
              </a:ext>
            </a:extLst>
          </p:cNvPr>
          <p:cNvSpPr/>
          <p:nvPr/>
        </p:nvSpPr>
        <p:spPr>
          <a:xfrm>
            <a:off x="21178392" y="286510"/>
            <a:ext cx="2791966" cy="1438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8288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3">
            <a:extLst>
              <a:ext uri="{FF2B5EF4-FFF2-40B4-BE49-F238E27FC236}">
                <a16:creationId xmlns="" xmlns:a16="http://schemas.microsoft.com/office/drawing/2014/main" id="{40DEAA4F-05D6-4CFF-B557-461F366BCE3D}"/>
              </a:ext>
            </a:extLst>
          </p:cNvPr>
          <p:cNvSpPr/>
          <p:nvPr/>
        </p:nvSpPr>
        <p:spPr>
          <a:xfrm>
            <a:off x="14366220" y="-79060"/>
            <a:ext cx="10030480" cy="137950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">
            <a:extLst>
              <a:ext uri="{FF2B5EF4-FFF2-40B4-BE49-F238E27FC236}">
                <a16:creationId xmlns="" xmlns:a16="http://schemas.microsoft.com/office/drawing/2014/main" id="{F0856BCA-DC8F-40DB-A67B-1784591FB00E}"/>
              </a:ext>
            </a:extLst>
          </p:cNvPr>
          <p:cNvSpPr/>
          <p:nvPr/>
        </p:nvSpPr>
        <p:spPr>
          <a:xfrm>
            <a:off x="13726214" y="-304800"/>
            <a:ext cx="5551464" cy="14540067"/>
          </a:xfrm>
          <a:custGeom>
            <a:avLst/>
            <a:gdLst/>
            <a:ahLst/>
            <a:cxnLst/>
            <a:rect l="l" t="t" r="r" b="b"/>
            <a:pathLst>
              <a:path w="2557779" h="6858000">
                <a:moveTo>
                  <a:pt x="133958" y="0"/>
                </a:moveTo>
                <a:lnTo>
                  <a:pt x="5773" y="0"/>
                </a:lnTo>
                <a:lnTo>
                  <a:pt x="0" y="1270"/>
                </a:lnTo>
                <a:lnTo>
                  <a:pt x="2447252" y="6857996"/>
                </a:lnTo>
                <a:lnTo>
                  <a:pt x="2557241" y="6857996"/>
                </a:lnTo>
                <a:lnTo>
                  <a:pt x="133958" y="0"/>
                </a:lnTo>
                <a:close/>
              </a:path>
            </a:pathLst>
          </a:custGeom>
          <a:solidFill>
            <a:srgbClr val="C2B7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52E65D24-BCDF-4074-B39A-9BF794526C4E}"/>
              </a:ext>
            </a:extLst>
          </p:cNvPr>
          <p:cNvSpPr/>
          <p:nvPr/>
        </p:nvSpPr>
        <p:spPr>
          <a:xfrm>
            <a:off x="1031381" y="2445513"/>
            <a:ext cx="1597519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s-ES_tradnl" sz="11500" baseline="30000" dirty="0" smtClean="0">
                <a:solidFill>
                  <a:srgbClr val="00B1A5"/>
                </a:solidFill>
                <a:latin typeface="Tw Cen MT" panose="020B0602020104020603" pitchFamily="34" charset="0"/>
                <a:cs typeface="Arial"/>
              </a:rPr>
              <a:t>2| </a:t>
            </a:r>
            <a:endParaRPr lang="fr-FR" sz="11500" dirty="0">
              <a:solidFill>
                <a:srgbClr val="00B1A5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8515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Pitch Deck Light">
      <a:dk1>
        <a:srgbClr val="737572"/>
      </a:dk1>
      <a:lt1>
        <a:srgbClr val="FFFFFF"/>
      </a:lt1>
      <a:dk2>
        <a:srgbClr val="445469"/>
      </a:dk2>
      <a:lt2>
        <a:srgbClr val="FFFFFF"/>
      </a:lt2>
      <a:accent1>
        <a:srgbClr val="0E80C9"/>
      </a:accent1>
      <a:accent2>
        <a:srgbClr val="119CF4"/>
      </a:accent2>
      <a:accent3>
        <a:srgbClr val="445469"/>
      </a:accent3>
      <a:accent4>
        <a:srgbClr val="8AC153"/>
      </a:accent4>
      <a:accent5>
        <a:srgbClr val="BAEF69"/>
      </a:accent5>
      <a:accent6>
        <a:srgbClr val="A9A8AB"/>
      </a:accent6>
      <a:hlink>
        <a:srgbClr val="0E80C9"/>
      </a:hlink>
      <a:folHlink>
        <a:srgbClr val="0EA3F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64959</TotalTime>
  <Words>463</Words>
  <Application>Microsoft Office PowerPoint</Application>
  <PresentationFormat>Personnalisé</PresentationFormat>
  <Paragraphs>172</Paragraphs>
  <Slides>25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25</vt:i4>
      </vt:variant>
    </vt:vector>
  </HeadingPairs>
  <TitlesOfParts>
    <vt:vector size="35" baseType="lpstr">
      <vt:lpstr>Arial</vt:lpstr>
      <vt:lpstr>Calibri</vt:lpstr>
      <vt:lpstr>Montserrat Bold</vt:lpstr>
      <vt:lpstr>Montserrat Light</vt:lpstr>
      <vt:lpstr>Open Sans Light</vt:lpstr>
      <vt:lpstr>Open Sans Regular</vt:lpstr>
      <vt:lpstr>Times New Roman</vt:lpstr>
      <vt:lpstr>Tw Cen MT</vt:lpstr>
      <vt:lpstr>Default Theme</vt:lpstr>
      <vt:lpstr>Office Theme</vt:lpstr>
      <vt:lpstr>Présentation PowerPoint</vt:lpstr>
      <vt:lpstr>PLAN</vt:lpstr>
      <vt:lpstr>Présentation PowerPoint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Presentations</dc:title>
  <dc:creator>RAYAN</dc:creator>
  <cp:lastModifiedBy>dell</cp:lastModifiedBy>
  <cp:revision>6918</cp:revision>
  <dcterms:created xsi:type="dcterms:W3CDTF">2014-11-12T21:47:38Z</dcterms:created>
  <dcterms:modified xsi:type="dcterms:W3CDTF">2021-04-19T19:33:59Z</dcterms:modified>
</cp:coreProperties>
</file>