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Montserrat"/>
      <p:regular r:id="rId43"/>
      <p:bold r:id="rId44"/>
      <p:italic r:id="rId45"/>
      <p:boldItalic r:id="rId46"/>
    </p:embeddedFont>
    <p:embeddedFont>
      <p:font typeface="Karla"/>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iKTf6NPeuxANSXI0Pjt71abf8R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39" Type="http://schemas.openxmlformats.org/officeDocument/2006/relationships/font" Target="fonts/Roboto-regular.fntdata"/><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font" Target="fonts/Roboto-boldItalic.fntdata"/><Relationship Id="rId47" Type="http://schemas.openxmlformats.org/officeDocument/2006/relationships/font" Target="fonts/Karla-regular.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font" Target="fonts/Karla-boldItalic.fntdata"/><Relationship Id="rId7" Type="http://schemas.openxmlformats.org/officeDocument/2006/relationships/slide" Target="slides/slide1.xml"/><Relationship Id="rId2" Type="http://schemas.openxmlformats.org/officeDocument/2006/relationships/presProps" Target="pres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font" Target="fonts/Roboto-bold.fntdata"/><Relationship Id="rId45" Type="http://schemas.openxmlformats.org/officeDocument/2006/relationships/font" Target="fonts/Montserrat-italic.fntdata"/><Relationship Id="rId32" Type="http://schemas.openxmlformats.org/officeDocument/2006/relationships/slide" Target="slides/slide26.xml"/><Relationship Id="rId37" Type="http://schemas.openxmlformats.org/officeDocument/2006/relationships/font" Target="fonts/Raleway-italic.fntdata"/><Relationship Id="rId24" Type="http://schemas.openxmlformats.org/officeDocument/2006/relationships/slide" Target="slides/slide18.xml"/><Relationship Id="rId11" Type="http://schemas.openxmlformats.org/officeDocument/2006/relationships/slide" Target="slides/slide5.xml"/><Relationship Id="rId53" Type="http://schemas.openxmlformats.org/officeDocument/2006/relationships/customXml" Target="../customXml/item2.xml"/><Relationship Id="rId5" Type="http://schemas.openxmlformats.org/officeDocument/2006/relationships/slideMaster" Target="slideMasters/slideMaster3.xml"/><Relationship Id="rId44" Type="http://schemas.openxmlformats.org/officeDocument/2006/relationships/font" Target="fonts/Montserrat-bold.fntdata"/><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52" Type="http://schemas.openxmlformats.org/officeDocument/2006/relationships/customXml" Target="../customXml/item1.xml"/><Relationship Id="rId43" Type="http://schemas.openxmlformats.org/officeDocument/2006/relationships/font" Target="fonts/Montserrat-regular.fntdata"/><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Karla-bold.fntdata"/><Relationship Id="rId30" Type="http://schemas.openxmlformats.org/officeDocument/2006/relationships/slide" Target="slides/slide24.xml"/><Relationship Id="rId35" Type="http://schemas.openxmlformats.org/officeDocument/2006/relationships/font" Target="fonts/Raleway-regular.fntdata"/><Relationship Id="rId22" Type="http://schemas.openxmlformats.org/officeDocument/2006/relationships/slide" Target="slides/slide16.xml"/><Relationship Id="rId27" Type="http://schemas.openxmlformats.org/officeDocument/2006/relationships/slide" Target="slides/slide21.xml"/><Relationship Id="rId14" Type="http://schemas.openxmlformats.org/officeDocument/2006/relationships/slide" Target="slides/slide8.xml"/><Relationship Id="rId8" Type="http://schemas.openxmlformats.org/officeDocument/2006/relationships/slide" Target="slides/slide2.xml"/><Relationship Id="rId51" Type="http://customschemas.google.com/relationships/presentationmetadata" Target="metadata"/><Relationship Id="rId3" Type="http://schemas.openxmlformats.org/officeDocument/2006/relationships/slideMaster" Target="slideMasters/slideMaster1.xml"/><Relationship Id="rId46" Type="http://schemas.openxmlformats.org/officeDocument/2006/relationships/font" Target="fonts/Montserrat-boldItalic.fntdata"/><Relationship Id="rId33" Type="http://schemas.openxmlformats.org/officeDocument/2006/relationships/slide" Target="slides/slide27.xml"/><Relationship Id="rId38" Type="http://schemas.openxmlformats.org/officeDocument/2006/relationships/font" Target="fonts/Raleway-boldItalic.fntdata"/><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41" Type="http://schemas.openxmlformats.org/officeDocument/2006/relationships/font" Target="fonts/Roboto-italic.fntdata"/><Relationship Id="rId20" Type="http://schemas.openxmlformats.org/officeDocument/2006/relationships/slide" Target="slides/slide14.xml"/><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font" Target="fonts/Karla-italic.fntdata"/><Relationship Id="rId36" Type="http://schemas.openxmlformats.org/officeDocument/2006/relationships/font" Target="fonts/Raleway-bold.fntdata"/><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ournaldunet.fr/web-tech/guide-de-l-entreprise-digitale/1443876-ansible-comprendre-l-outil-d-automatisation-it-open-source-gratuit/" TargetMode="External"/><Relationship Id="rId3" Type="http://schemas.openxmlformats.org/officeDocument/2006/relationships/hyperlink" Target="https://www.ansible.com/" TargetMode="External"/><Relationship Id="rId4" Type="http://schemas.openxmlformats.org/officeDocument/2006/relationships/hyperlink" Target="https://www.youtube.com/watch?v=kzmvwc2q_z0&amp;list=PLn6POgpklwWoCpLKOSw3mXCqbRocnhrh-"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ournaldunet.fr/web-tech/guide-de-l-entreprise-digitale/1443820-jenkins-logiciel-star-de-l-integration-continue-open-source-gratuit/"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enkins.io/download/" TargetMode="External"/><Relationship Id="rId3" Type="http://schemas.openxmlformats.org/officeDocument/2006/relationships/hyperlink" Target="https://www.youtube.com/watch?v=RT8bPtiOAq8&amp;list=PLn6POgpklwWr19VXuoVgIr32HCu0MGNt9"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engine/reference/commandline/docker/" TargetMode="External"/><Relationship Id="rId3" Type="http://schemas.openxmlformats.org/officeDocument/2006/relationships/hyperlink" Target="https://github.com/docker/labs/tree/master/beginner/"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4078165dc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34078165dc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4078165dc_0_6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34078165dc_0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4078165dc_0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134078165dc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4078165dc_0_6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34078165dc_0_6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4078165dc_0_6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134078165dc_0_6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4078165dc_0_6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34078165dc_0_6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4078165dc_0_6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34078165dc_0_6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4078165dc_0_6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134078165dc_0_6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4078165dc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34078165dc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4078165dc_0_1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34078165dc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u="sng">
                <a:solidFill>
                  <a:schemeClr val="hlink"/>
                </a:solidFill>
                <a:hlinkClick r:id="rId2"/>
              </a:rPr>
              <a:t>https://www.journaldunet.fr/web-tech/guide-de-l-entreprise-digitale/1443876-ansible-comprendre-l-outil-d-automatisation-it-open-source-gratuit/</a:t>
            </a:r>
            <a:r>
              <a:rPr lang="en"/>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u="sng">
                <a:solidFill>
                  <a:schemeClr val="hlink"/>
                </a:solidFill>
                <a:hlinkClick r:id="rId3"/>
              </a:rPr>
              <a:t>https://www.ansible.com/</a:t>
            </a:r>
            <a:r>
              <a:rPr lang="en"/>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Pour aller plus loin : </a:t>
            </a:r>
            <a:r>
              <a:rPr lang="en" u="sng">
                <a:solidFill>
                  <a:schemeClr val="hlink"/>
                </a:solidFill>
                <a:hlinkClick r:id="rId4"/>
              </a:rPr>
              <a:t>https://www.youtube.com/watch?v=kzmvwc2q_z0&amp;list=PLn6POgpklwWoCpLKOSw3mXCqbRocnhrh-</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4078165dc_0_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134078165dc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4078165dc_0_5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34078165dc_0_5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4078165dc_0_1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134078165dc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u="sng">
                <a:solidFill>
                  <a:schemeClr val="hlink"/>
                </a:solidFill>
                <a:hlinkClick r:id="rId2"/>
              </a:rPr>
              <a:t>https://www.journaldunet.fr/web-tech/guide-de-l-entreprise-digitale/1443820-jenkins-logiciel-star-de-l-integration-continue-open-source-gratuit/</a:t>
            </a: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4078165dc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134078165dc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34078165dc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134078165dc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u="sng">
                <a:solidFill>
                  <a:schemeClr val="hlink"/>
                </a:solidFill>
                <a:hlinkClick r:id="rId2"/>
              </a:rPr>
              <a:t>https://www.jenkins.io/download/</a:t>
            </a:r>
            <a:r>
              <a:rPr lang="en">
                <a:solidFill>
                  <a:schemeClr val="dk1"/>
                </a:solidFill>
              </a:rPr>
              <a:t>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Pour aller plus loin : </a:t>
            </a:r>
            <a:r>
              <a:rPr lang="en" u="sng">
                <a:solidFill>
                  <a:schemeClr val="hlink"/>
                </a:solidFill>
                <a:hlinkClick r:id="rId3"/>
              </a:rPr>
              <a:t>https://www.youtube.com/watch?v=RT8bPtiOAq8&amp;list=PLn6POgpklwWr19VXuoVgIr32HCu0MGNt9</a:t>
            </a:r>
            <a:r>
              <a:rPr lang="en"/>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34078165dc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134078165dc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34078165dc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34078165dc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34078165dc_0_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134078165dc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34078165dc_0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34078165dc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34078165dc_0_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134078165dc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34078165dc_0_2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134078165dc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u="sng">
                <a:solidFill>
                  <a:schemeClr val="hlink"/>
                </a:solidFill>
                <a:hlinkClick r:id="rId2"/>
              </a:rPr>
              <a:t>https://docs.docker.com/engine/reference/commandline/docker/</a:t>
            </a:r>
            <a:r>
              <a:rPr lang="en"/>
              <a:t> </a:t>
            </a:r>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lang="en" u="sng">
                <a:solidFill>
                  <a:srgbClr val="1155CC"/>
                </a:solidFill>
                <a:hlinkClick r:id="rId3">
                  <a:extLst>
                    <a:ext uri="{A12FA001-AC4F-418D-AE19-62706E023703}">
                      <ahyp:hlinkClr val="tx"/>
                    </a:ext>
                  </a:extLst>
                </a:hlinkClick>
              </a:rPr>
              <a:t>https://github.com/docker/labs/tree/master/beginner/</a:t>
            </a:r>
            <a:r>
              <a:rPr lang="en">
                <a:solidFill>
                  <a:schemeClr val="dk1"/>
                </a:solidFill>
              </a:rP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4078165dc_0_5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34078165dc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4078165dc_0_5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34078165dc_0_5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4078165dc_0_5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34078165dc_0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4078165dc_0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34078165dc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4078165dc_0_5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34078165dc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4078165dc_0_5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34078165dc_0_5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4078165dc_0_5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34078165dc_0_5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618"/>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6274"/>
            </a:srgbClr>
          </a:solidFill>
          <a:ln>
            <a:noFill/>
          </a:ln>
        </p:spPr>
      </p:sp>
      <p:sp>
        <p:nvSpPr>
          <p:cNvPr id="11" name="Google Shape;11;p618"/>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618"/>
          <p:cNvSpPr txBox="1"/>
          <p:nvPr>
            <p:ph type="ctrTitle"/>
          </p:nvPr>
        </p:nvSpPr>
        <p:spPr>
          <a:xfrm>
            <a:off x="648300" y="3404550"/>
            <a:ext cx="3530700" cy="118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 name="Google Shape;13;p61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63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274"/>
            </a:srgbClr>
          </a:solidFill>
          <a:ln>
            <a:noFill/>
          </a:ln>
        </p:spPr>
      </p:sp>
      <p:sp>
        <p:nvSpPr>
          <p:cNvPr id="62" name="Google Shape;62;p63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3" name="Google Shape;63;p631"/>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64" name="Google Shape;64;p63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63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274"/>
            </a:srgbClr>
          </a:solidFill>
          <a:ln>
            <a:noFill/>
          </a:ln>
        </p:spPr>
      </p:sp>
      <p:sp>
        <p:nvSpPr>
          <p:cNvPr id="67" name="Google Shape;67;p63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8" name="Google Shape;68;p632"/>
          <p:cNvSpPr txBox="1"/>
          <p:nvPr>
            <p:ph idx="1" type="body"/>
          </p:nvPr>
        </p:nvSpPr>
        <p:spPr>
          <a:xfrm>
            <a:off x="841000" y="4025300"/>
            <a:ext cx="78459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1200"/>
              <a:buNone/>
              <a:defRPr sz="1200"/>
            </a:lvl1pPr>
          </a:lstStyle>
          <a:p/>
        </p:txBody>
      </p:sp>
      <p:sp>
        <p:nvSpPr>
          <p:cNvPr id="69" name="Google Shape;69;p63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63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274"/>
            </a:srgbClr>
          </a:solidFill>
          <a:ln>
            <a:noFill/>
          </a:ln>
        </p:spPr>
      </p:sp>
      <p:sp>
        <p:nvSpPr>
          <p:cNvPr id="72" name="Google Shape;72;p63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3" name="Google Shape;73;p63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8" name="Shape 78"/>
        <p:cNvGrpSpPr/>
        <p:nvPr/>
      </p:nvGrpSpPr>
      <p:grpSpPr>
        <a:xfrm>
          <a:off x="0" y="0"/>
          <a:ext cx="0" cy="0"/>
          <a:chOff x="0" y="0"/>
          <a:chExt cx="0" cy="0"/>
        </a:xfrm>
      </p:grpSpPr>
      <p:sp>
        <p:nvSpPr>
          <p:cNvPr id="79" name="Google Shape;79;g134078165dc_0_277"/>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60"/>
            </a:srgbClr>
          </a:solidFill>
          <a:ln>
            <a:noFill/>
          </a:ln>
        </p:spPr>
      </p:sp>
      <p:sp>
        <p:nvSpPr>
          <p:cNvPr id="80" name="Google Shape;80;g134078165dc_0_277"/>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81" name="Google Shape;81;g134078165dc_0_277"/>
          <p:cNvSpPr txBox="1"/>
          <p:nvPr>
            <p:ph type="ctrTitle"/>
          </p:nvPr>
        </p:nvSpPr>
        <p:spPr>
          <a:xfrm>
            <a:off x="648300" y="3404550"/>
            <a:ext cx="3530700" cy="1182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82" name="Google Shape;82;g134078165dc_0_27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3" name="Shape 83"/>
        <p:cNvGrpSpPr/>
        <p:nvPr/>
      </p:nvGrpSpPr>
      <p:grpSpPr>
        <a:xfrm>
          <a:off x="0" y="0"/>
          <a:ext cx="0" cy="0"/>
          <a:chOff x="0" y="0"/>
          <a:chExt cx="0" cy="0"/>
        </a:xfrm>
      </p:grpSpPr>
      <p:sp>
        <p:nvSpPr>
          <p:cNvPr id="84" name="Google Shape;84;g134078165dc_0_28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85" name="Google Shape;85;g134078165dc_0_28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86" name="Google Shape;86;g134078165dc_0_282"/>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87" name="Google Shape;87;g134078165dc_0_282"/>
          <p:cNvSpPr txBox="1"/>
          <p:nvPr>
            <p:ph idx="1" type="body"/>
          </p:nvPr>
        </p:nvSpPr>
        <p:spPr>
          <a:xfrm>
            <a:off x="841001" y="2492425"/>
            <a:ext cx="2671800" cy="24333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a:lvl1pPr>
            <a:lvl2pPr indent="-330200" lvl="1" marL="914400" rtl="0" algn="l">
              <a:lnSpc>
                <a:spcPct val="100000"/>
              </a:lnSpc>
              <a:spcBef>
                <a:spcPts val="0"/>
              </a:spcBef>
              <a:spcAft>
                <a:spcPts val="0"/>
              </a:spcAft>
              <a:buSzPts val="1600"/>
              <a:buChar char="▹"/>
              <a:defRPr/>
            </a:lvl2pPr>
            <a:lvl3pPr indent="-330200" lvl="2" marL="1371600" rtl="0" algn="l">
              <a:lnSpc>
                <a:spcPct val="100000"/>
              </a:lnSpc>
              <a:spcBef>
                <a:spcPts val="0"/>
              </a:spcBef>
              <a:spcAft>
                <a:spcPts val="0"/>
              </a:spcAft>
              <a:buSzPts val="1600"/>
              <a:buChar char="▹"/>
              <a:defRPr/>
            </a:lvl3pPr>
            <a:lvl4pPr indent="-330200" lvl="3" marL="1828800" rtl="0" algn="l">
              <a:lnSpc>
                <a:spcPct val="100000"/>
              </a:lnSpc>
              <a:spcBef>
                <a:spcPts val="0"/>
              </a:spcBef>
              <a:spcAft>
                <a:spcPts val="0"/>
              </a:spcAft>
              <a:buSzPts val="1600"/>
              <a:buChar char="●"/>
              <a:defRPr/>
            </a:lvl4pPr>
            <a:lvl5pPr indent="-330200" lvl="4" marL="2286000" rtl="0" algn="l">
              <a:lnSpc>
                <a:spcPct val="100000"/>
              </a:lnSpc>
              <a:spcBef>
                <a:spcPts val="0"/>
              </a:spcBef>
              <a:spcAft>
                <a:spcPts val="0"/>
              </a:spcAft>
              <a:buSzPts val="1600"/>
              <a:buChar char="○"/>
              <a:defRPr/>
            </a:lvl5pPr>
            <a:lvl6pPr indent="-330200" lvl="5" marL="2743200" rtl="0" algn="l">
              <a:lnSpc>
                <a:spcPct val="100000"/>
              </a:lnSpc>
              <a:spcBef>
                <a:spcPts val="0"/>
              </a:spcBef>
              <a:spcAft>
                <a:spcPts val="0"/>
              </a:spcAft>
              <a:buSzPts val="1600"/>
              <a:buChar char="■"/>
              <a:defRPr/>
            </a:lvl6pPr>
            <a:lvl7pPr indent="-330200" lvl="6" marL="3200400" rtl="0" algn="l">
              <a:lnSpc>
                <a:spcPct val="100000"/>
              </a:lnSpc>
              <a:spcBef>
                <a:spcPts val="0"/>
              </a:spcBef>
              <a:spcAft>
                <a:spcPts val="0"/>
              </a:spcAft>
              <a:buSzPts val="1600"/>
              <a:buChar char="●"/>
              <a:defRPr/>
            </a:lvl7pPr>
            <a:lvl8pPr indent="-330200" lvl="7" marL="3657600" rtl="0" algn="l">
              <a:lnSpc>
                <a:spcPct val="100000"/>
              </a:lnSpc>
              <a:spcBef>
                <a:spcPts val="0"/>
              </a:spcBef>
              <a:spcAft>
                <a:spcPts val="0"/>
              </a:spcAft>
              <a:buSzPts val="1600"/>
              <a:buChar char="○"/>
              <a:defRPr/>
            </a:lvl8pPr>
            <a:lvl9pPr indent="-330200" lvl="8" marL="4114800" rtl="0" algn="l">
              <a:lnSpc>
                <a:spcPct val="100000"/>
              </a:lnSpc>
              <a:spcBef>
                <a:spcPts val="0"/>
              </a:spcBef>
              <a:spcAft>
                <a:spcPts val="0"/>
              </a:spcAft>
              <a:buSzPts val="1600"/>
              <a:buChar char="■"/>
              <a:defRPr/>
            </a:lvl9pPr>
          </a:lstStyle>
          <a:p/>
        </p:txBody>
      </p:sp>
      <p:sp>
        <p:nvSpPr>
          <p:cNvPr id="88" name="Google Shape;88;g134078165dc_0_282"/>
          <p:cNvSpPr txBox="1"/>
          <p:nvPr>
            <p:ph idx="2" type="body"/>
          </p:nvPr>
        </p:nvSpPr>
        <p:spPr>
          <a:xfrm>
            <a:off x="3673842" y="2492425"/>
            <a:ext cx="2671800" cy="24333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a:lvl1pPr>
            <a:lvl2pPr indent="-330200" lvl="1" marL="914400" rtl="0" algn="l">
              <a:lnSpc>
                <a:spcPct val="100000"/>
              </a:lnSpc>
              <a:spcBef>
                <a:spcPts val="0"/>
              </a:spcBef>
              <a:spcAft>
                <a:spcPts val="0"/>
              </a:spcAft>
              <a:buSzPts val="1600"/>
              <a:buChar char="▹"/>
              <a:defRPr/>
            </a:lvl2pPr>
            <a:lvl3pPr indent="-330200" lvl="2" marL="1371600" rtl="0" algn="l">
              <a:lnSpc>
                <a:spcPct val="100000"/>
              </a:lnSpc>
              <a:spcBef>
                <a:spcPts val="0"/>
              </a:spcBef>
              <a:spcAft>
                <a:spcPts val="0"/>
              </a:spcAft>
              <a:buSzPts val="1600"/>
              <a:buChar char="▹"/>
              <a:defRPr/>
            </a:lvl3pPr>
            <a:lvl4pPr indent="-330200" lvl="3" marL="1828800" rtl="0" algn="l">
              <a:lnSpc>
                <a:spcPct val="100000"/>
              </a:lnSpc>
              <a:spcBef>
                <a:spcPts val="0"/>
              </a:spcBef>
              <a:spcAft>
                <a:spcPts val="0"/>
              </a:spcAft>
              <a:buSzPts val="1600"/>
              <a:buChar char="●"/>
              <a:defRPr/>
            </a:lvl4pPr>
            <a:lvl5pPr indent="-330200" lvl="4" marL="2286000" rtl="0" algn="l">
              <a:lnSpc>
                <a:spcPct val="100000"/>
              </a:lnSpc>
              <a:spcBef>
                <a:spcPts val="0"/>
              </a:spcBef>
              <a:spcAft>
                <a:spcPts val="0"/>
              </a:spcAft>
              <a:buSzPts val="1600"/>
              <a:buChar char="○"/>
              <a:defRPr/>
            </a:lvl5pPr>
            <a:lvl6pPr indent="-330200" lvl="5" marL="2743200" rtl="0" algn="l">
              <a:lnSpc>
                <a:spcPct val="100000"/>
              </a:lnSpc>
              <a:spcBef>
                <a:spcPts val="0"/>
              </a:spcBef>
              <a:spcAft>
                <a:spcPts val="0"/>
              </a:spcAft>
              <a:buSzPts val="1600"/>
              <a:buChar char="■"/>
              <a:defRPr/>
            </a:lvl6pPr>
            <a:lvl7pPr indent="-330200" lvl="6" marL="3200400" rtl="0" algn="l">
              <a:lnSpc>
                <a:spcPct val="100000"/>
              </a:lnSpc>
              <a:spcBef>
                <a:spcPts val="0"/>
              </a:spcBef>
              <a:spcAft>
                <a:spcPts val="0"/>
              </a:spcAft>
              <a:buSzPts val="1600"/>
              <a:buChar char="●"/>
              <a:defRPr/>
            </a:lvl7pPr>
            <a:lvl8pPr indent="-330200" lvl="7" marL="3657600" rtl="0" algn="l">
              <a:lnSpc>
                <a:spcPct val="100000"/>
              </a:lnSpc>
              <a:spcBef>
                <a:spcPts val="0"/>
              </a:spcBef>
              <a:spcAft>
                <a:spcPts val="0"/>
              </a:spcAft>
              <a:buSzPts val="1600"/>
              <a:buChar char="○"/>
              <a:defRPr/>
            </a:lvl8pPr>
            <a:lvl9pPr indent="-330200" lvl="8" marL="4114800" rtl="0" algn="l">
              <a:lnSpc>
                <a:spcPct val="100000"/>
              </a:lnSpc>
              <a:spcBef>
                <a:spcPts val="0"/>
              </a:spcBef>
              <a:spcAft>
                <a:spcPts val="0"/>
              </a:spcAft>
              <a:buSzPts val="1600"/>
              <a:buChar char="■"/>
              <a:defRPr/>
            </a:lvl9pPr>
          </a:lstStyle>
          <a:p/>
        </p:txBody>
      </p:sp>
      <p:sp>
        <p:nvSpPr>
          <p:cNvPr id="89" name="Google Shape;89;g134078165dc_0_28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90" name="Shape 90"/>
        <p:cNvGrpSpPr/>
        <p:nvPr/>
      </p:nvGrpSpPr>
      <p:grpSpPr>
        <a:xfrm>
          <a:off x="0" y="0"/>
          <a:ext cx="0" cy="0"/>
          <a:chOff x="0" y="0"/>
          <a:chExt cx="0" cy="0"/>
        </a:xfrm>
      </p:grpSpPr>
      <p:sp>
        <p:nvSpPr>
          <p:cNvPr id="91" name="Google Shape;91;g134078165dc_0_28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92" name="Shape 92"/>
        <p:cNvGrpSpPr/>
        <p:nvPr/>
      </p:nvGrpSpPr>
      <p:grpSpPr>
        <a:xfrm>
          <a:off x="0" y="0"/>
          <a:ext cx="0" cy="0"/>
          <a:chOff x="0" y="0"/>
          <a:chExt cx="0" cy="0"/>
        </a:xfrm>
      </p:grpSpPr>
      <p:sp>
        <p:nvSpPr>
          <p:cNvPr id="93" name="Google Shape;93;g134078165dc_0_291"/>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60"/>
            </a:srgbClr>
          </a:solidFill>
          <a:ln>
            <a:noFill/>
          </a:ln>
        </p:spPr>
      </p:sp>
      <p:sp>
        <p:nvSpPr>
          <p:cNvPr id="94" name="Google Shape;94;g134078165dc_0_291"/>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95" name="Google Shape;95;g134078165dc_0_291"/>
          <p:cNvSpPr txBox="1"/>
          <p:nvPr>
            <p:ph type="ctrTitle"/>
          </p:nvPr>
        </p:nvSpPr>
        <p:spPr>
          <a:xfrm>
            <a:off x="648300" y="1583350"/>
            <a:ext cx="3522300" cy="298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6" name="Google Shape;96;g134078165dc_0_291"/>
          <p:cNvSpPr txBox="1"/>
          <p:nvPr>
            <p:ph idx="1" type="subTitle"/>
          </p:nvPr>
        </p:nvSpPr>
        <p:spPr>
          <a:xfrm>
            <a:off x="6724950" y="3494300"/>
            <a:ext cx="1906200" cy="1031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1800"/>
              <a:buNone/>
              <a:defRPr sz="1800">
                <a:solidFill>
                  <a:srgbClr val="FFFFFF"/>
                </a:solidFill>
              </a:defRPr>
            </a:lvl1pPr>
            <a:lvl2pPr lvl="1" rtl="0" algn="r">
              <a:lnSpc>
                <a:spcPct val="100000"/>
              </a:lnSpc>
              <a:spcBef>
                <a:spcPts val="0"/>
              </a:spcBef>
              <a:spcAft>
                <a:spcPts val="0"/>
              </a:spcAft>
              <a:buClr>
                <a:srgbClr val="FFFFFF"/>
              </a:buClr>
              <a:buSzPts val="1800"/>
              <a:buNone/>
              <a:defRPr sz="1800">
                <a:solidFill>
                  <a:srgbClr val="FFFFFF"/>
                </a:solidFill>
              </a:defRPr>
            </a:lvl2pPr>
            <a:lvl3pPr lvl="2" rtl="0" algn="r">
              <a:lnSpc>
                <a:spcPct val="100000"/>
              </a:lnSpc>
              <a:spcBef>
                <a:spcPts val="0"/>
              </a:spcBef>
              <a:spcAft>
                <a:spcPts val="0"/>
              </a:spcAft>
              <a:buClr>
                <a:srgbClr val="FFFFFF"/>
              </a:buClr>
              <a:buSzPts val="1800"/>
              <a:buNone/>
              <a:defRPr sz="1800">
                <a:solidFill>
                  <a:srgbClr val="FFFFFF"/>
                </a:solidFill>
              </a:defRPr>
            </a:lvl3pPr>
            <a:lvl4pPr lvl="3" rtl="0" algn="r">
              <a:lnSpc>
                <a:spcPct val="100000"/>
              </a:lnSpc>
              <a:spcBef>
                <a:spcPts val="0"/>
              </a:spcBef>
              <a:spcAft>
                <a:spcPts val="0"/>
              </a:spcAft>
              <a:buClr>
                <a:srgbClr val="FFFFFF"/>
              </a:buClr>
              <a:buSzPts val="1800"/>
              <a:buNone/>
              <a:defRPr sz="1800">
                <a:solidFill>
                  <a:srgbClr val="FFFFFF"/>
                </a:solidFill>
              </a:defRPr>
            </a:lvl4pPr>
            <a:lvl5pPr lvl="4" rtl="0" algn="r">
              <a:lnSpc>
                <a:spcPct val="100000"/>
              </a:lnSpc>
              <a:spcBef>
                <a:spcPts val="0"/>
              </a:spcBef>
              <a:spcAft>
                <a:spcPts val="0"/>
              </a:spcAft>
              <a:buClr>
                <a:srgbClr val="FFFFFF"/>
              </a:buClr>
              <a:buSzPts val="1800"/>
              <a:buNone/>
              <a:defRPr sz="1800">
                <a:solidFill>
                  <a:srgbClr val="FFFFFF"/>
                </a:solidFill>
              </a:defRPr>
            </a:lvl5pPr>
            <a:lvl6pPr lvl="5" rtl="0" algn="r">
              <a:lnSpc>
                <a:spcPct val="100000"/>
              </a:lnSpc>
              <a:spcBef>
                <a:spcPts val="0"/>
              </a:spcBef>
              <a:spcAft>
                <a:spcPts val="0"/>
              </a:spcAft>
              <a:buClr>
                <a:srgbClr val="FFFFFF"/>
              </a:buClr>
              <a:buSzPts val="1800"/>
              <a:buNone/>
              <a:defRPr sz="1800">
                <a:solidFill>
                  <a:srgbClr val="FFFFFF"/>
                </a:solidFill>
              </a:defRPr>
            </a:lvl6pPr>
            <a:lvl7pPr lvl="6" rtl="0" algn="r">
              <a:lnSpc>
                <a:spcPct val="100000"/>
              </a:lnSpc>
              <a:spcBef>
                <a:spcPts val="0"/>
              </a:spcBef>
              <a:spcAft>
                <a:spcPts val="0"/>
              </a:spcAft>
              <a:buClr>
                <a:srgbClr val="FFFFFF"/>
              </a:buClr>
              <a:buSzPts val="1800"/>
              <a:buNone/>
              <a:defRPr sz="1800">
                <a:solidFill>
                  <a:srgbClr val="FFFFFF"/>
                </a:solidFill>
              </a:defRPr>
            </a:lvl7pPr>
            <a:lvl8pPr lvl="7" rtl="0" algn="r">
              <a:lnSpc>
                <a:spcPct val="100000"/>
              </a:lnSpc>
              <a:spcBef>
                <a:spcPts val="0"/>
              </a:spcBef>
              <a:spcAft>
                <a:spcPts val="0"/>
              </a:spcAft>
              <a:buClr>
                <a:srgbClr val="FFFFFF"/>
              </a:buClr>
              <a:buSzPts val="1800"/>
              <a:buNone/>
              <a:defRPr sz="1800">
                <a:solidFill>
                  <a:srgbClr val="FFFFFF"/>
                </a:solidFill>
              </a:defRPr>
            </a:lvl8pPr>
            <a:lvl9pPr lvl="8" rtl="0" algn="r">
              <a:lnSpc>
                <a:spcPct val="100000"/>
              </a:lnSpc>
              <a:spcBef>
                <a:spcPts val="0"/>
              </a:spcBef>
              <a:spcAft>
                <a:spcPts val="0"/>
              </a:spcAft>
              <a:buClr>
                <a:srgbClr val="FFFFFF"/>
              </a:buClr>
              <a:buSzPts val="1800"/>
              <a:buNone/>
              <a:defRPr sz="1800">
                <a:solidFill>
                  <a:srgbClr val="FFFFFF"/>
                </a:solidFill>
              </a:defRPr>
            </a:lvl9pPr>
          </a:lstStyle>
          <a:p/>
        </p:txBody>
      </p:sp>
      <p:sp>
        <p:nvSpPr>
          <p:cNvPr id="97" name="Google Shape;97;g134078165dc_0_29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98" name="Shape 98"/>
        <p:cNvGrpSpPr/>
        <p:nvPr/>
      </p:nvGrpSpPr>
      <p:grpSpPr>
        <a:xfrm>
          <a:off x="0" y="0"/>
          <a:ext cx="0" cy="0"/>
          <a:chOff x="0" y="0"/>
          <a:chExt cx="0" cy="0"/>
        </a:xfrm>
      </p:grpSpPr>
      <p:sp>
        <p:nvSpPr>
          <p:cNvPr id="99" name="Google Shape;99;g134078165dc_0_297"/>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60"/>
            </a:srgbClr>
          </a:solidFill>
          <a:ln>
            <a:noFill/>
          </a:ln>
        </p:spPr>
      </p:sp>
      <p:sp>
        <p:nvSpPr>
          <p:cNvPr id="100" name="Google Shape;100;g134078165dc_0_297"/>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01" name="Google Shape;101;g134078165dc_0_297"/>
          <p:cNvSpPr txBox="1"/>
          <p:nvPr>
            <p:ph type="title"/>
          </p:nvPr>
        </p:nvSpPr>
        <p:spPr>
          <a:xfrm>
            <a:off x="838309" y="1807900"/>
            <a:ext cx="3148200" cy="48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02" name="Google Shape;102;g134078165dc_0_297"/>
          <p:cNvSpPr txBox="1"/>
          <p:nvPr>
            <p:ph idx="1" type="body"/>
          </p:nvPr>
        </p:nvSpPr>
        <p:spPr>
          <a:xfrm>
            <a:off x="838250" y="2419350"/>
            <a:ext cx="3148200" cy="22557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a:lvl1pPr>
            <a:lvl2pPr indent="-330200" lvl="1" marL="914400" rtl="0" algn="l">
              <a:lnSpc>
                <a:spcPct val="100000"/>
              </a:lnSpc>
              <a:spcBef>
                <a:spcPts val="0"/>
              </a:spcBef>
              <a:spcAft>
                <a:spcPts val="0"/>
              </a:spcAft>
              <a:buSzPts val="1600"/>
              <a:buChar char="▹"/>
              <a:defRPr/>
            </a:lvl2pPr>
            <a:lvl3pPr indent="-330200" lvl="2" marL="1371600" rtl="0" algn="l">
              <a:lnSpc>
                <a:spcPct val="100000"/>
              </a:lnSpc>
              <a:spcBef>
                <a:spcPts val="0"/>
              </a:spcBef>
              <a:spcAft>
                <a:spcPts val="0"/>
              </a:spcAft>
              <a:buSzPts val="1600"/>
              <a:buChar char="▹"/>
              <a:defRPr/>
            </a:lvl3pPr>
            <a:lvl4pPr indent="-330200" lvl="3" marL="1828800" rtl="0" algn="l">
              <a:lnSpc>
                <a:spcPct val="100000"/>
              </a:lnSpc>
              <a:spcBef>
                <a:spcPts val="0"/>
              </a:spcBef>
              <a:spcAft>
                <a:spcPts val="0"/>
              </a:spcAft>
              <a:buSzPts val="1600"/>
              <a:buChar char="●"/>
              <a:defRPr/>
            </a:lvl4pPr>
            <a:lvl5pPr indent="-330200" lvl="4" marL="2286000" rtl="0" algn="l">
              <a:lnSpc>
                <a:spcPct val="100000"/>
              </a:lnSpc>
              <a:spcBef>
                <a:spcPts val="0"/>
              </a:spcBef>
              <a:spcAft>
                <a:spcPts val="0"/>
              </a:spcAft>
              <a:buSzPts val="1600"/>
              <a:buChar char="○"/>
              <a:defRPr/>
            </a:lvl5pPr>
            <a:lvl6pPr indent="-330200" lvl="5" marL="2743200" rtl="0" algn="l">
              <a:lnSpc>
                <a:spcPct val="100000"/>
              </a:lnSpc>
              <a:spcBef>
                <a:spcPts val="0"/>
              </a:spcBef>
              <a:spcAft>
                <a:spcPts val="0"/>
              </a:spcAft>
              <a:buSzPts val="1600"/>
              <a:buChar char="■"/>
              <a:defRPr/>
            </a:lvl6pPr>
            <a:lvl7pPr indent="-330200" lvl="6" marL="3200400" rtl="0" algn="l">
              <a:lnSpc>
                <a:spcPct val="100000"/>
              </a:lnSpc>
              <a:spcBef>
                <a:spcPts val="0"/>
              </a:spcBef>
              <a:spcAft>
                <a:spcPts val="0"/>
              </a:spcAft>
              <a:buSzPts val="1600"/>
              <a:buChar char="●"/>
              <a:defRPr/>
            </a:lvl7pPr>
            <a:lvl8pPr indent="-330200" lvl="7" marL="3657600" rtl="0" algn="l">
              <a:lnSpc>
                <a:spcPct val="100000"/>
              </a:lnSpc>
              <a:spcBef>
                <a:spcPts val="0"/>
              </a:spcBef>
              <a:spcAft>
                <a:spcPts val="0"/>
              </a:spcAft>
              <a:buSzPts val="1600"/>
              <a:buChar char="○"/>
              <a:defRPr/>
            </a:lvl8pPr>
            <a:lvl9pPr indent="-330200" lvl="8" marL="4114800" rtl="0" algn="l">
              <a:lnSpc>
                <a:spcPct val="100000"/>
              </a:lnSpc>
              <a:spcBef>
                <a:spcPts val="0"/>
              </a:spcBef>
              <a:spcAft>
                <a:spcPts val="0"/>
              </a:spcAft>
              <a:buSzPts val="1600"/>
              <a:buChar char="■"/>
              <a:defRPr/>
            </a:lvl9pPr>
          </a:lstStyle>
          <a:p/>
        </p:txBody>
      </p:sp>
      <p:sp>
        <p:nvSpPr>
          <p:cNvPr id="103" name="Google Shape;103;g134078165dc_0_29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104" name="Shape 104"/>
        <p:cNvGrpSpPr/>
        <p:nvPr/>
      </p:nvGrpSpPr>
      <p:grpSpPr>
        <a:xfrm>
          <a:off x="0" y="0"/>
          <a:ext cx="0" cy="0"/>
          <a:chOff x="0" y="0"/>
          <a:chExt cx="0" cy="0"/>
        </a:xfrm>
      </p:grpSpPr>
      <p:sp>
        <p:nvSpPr>
          <p:cNvPr id="105" name="Google Shape;105;g134078165dc_0_303"/>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060"/>
            </a:srgbClr>
          </a:solidFill>
          <a:ln>
            <a:noFill/>
          </a:ln>
        </p:spPr>
      </p:sp>
      <p:sp>
        <p:nvSpPr>
          <p:cNvPr id="106" name="Google Shape;106;g134078165dc_0_303"/>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107" name="Google Shape;107;g134078165dc_0_303"/>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08" name="Google Shape;108;g134078165dc_0_30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09" name="Shape 109"/>
        <p:cNvGrpSpPr/>
        <p:nvPr/>
      </p:nvGrpSpPr>
      <p:grpSpPr>
        <a:xfrm>
          <a:off x="0" y="0"/>
          <a:ext cx="0" cy="0"/>
          <a:chOff x="0" y="0"/>
          <a:chExt cx="0" cy="0"/>
        </a:xfrm>
      </p:grpSpPr>
      <p:sp>
        <p:nvSpPr>
          <p:cNvPr id="110" name="Google Shape;110;g134078165dc_0_30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11" name="Google Shape;111;g134078165dc_0_30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12" name="Google Shape;112;g134078165dc_0_308"/>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B7B7B7"/>
                </a:solidFill>
                <a:latin typeface="Montserrat"/>
                <a:ea typeface="Montserrat"/>
                <a:cs typeface="Montserrat"/>
                <a:sym typeface="Montserrat"/>
              </a:rPr>
              <a:t>“</a:t>
            </a:r>
            <a:endParaRPr b="0" i="0" sz="7200" u="none" cap="none" strike="noStrike">
              <a:solidFill>
                <a:srgbClr val="B7B7B7"/>
              </a:solidFill>
              <a:latin typeface="Montserrat"/>
              <a:ea typeface="Montserrat"/>
              <a:cs typeface="Montserrat"/>
              <a:sym typeface="Montserrat"/>
            </a:endParaRPr>
          </a:p>
        </p:txBody>
      </p:sp>
      <p:sp>
        <p:nvSpPr>
          <p:cNvPr id="113" name="Google Shape;113;g134078165dc_0_308"/>
          <p:cNvSpPr txBox="1"/>
          <p:nvPr>
            <p:ph idx="1" type="body"/>
          </p:nvPr>
        </p:nvSpPr>
        <p:spPr>
          <a:xfrm>
            <a:off x="838250" y="2419350"/>
            <a:ext cx="5324100" cy="22557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114" name="Google Shape;114;g134078165dc_0_30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14" name="Shape 14"/>
        <p:cNvGrpSpPr/>
        <p:nvPr/>
      </p:nvGrpSpPr>
      <p:grpSpPr>
        <a:xfrm>
          <a:off x="0" y="0"/>
          <a:ext cx="0" cy="0"/>
          <a:chOff x="0" y="0"/>
          <a:chExt cx="0" cy="0"/>
        </a:xfrm>
      </p:grpSpPr>
      <p:sp>
        <p:nvSpPr>
          <p:cNvPr id="15" name="Google Shape;15;p62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5" name="Shape 115"/>
        <p:cNvGrpSpPr/>
        <p:nvPr/>
      </p:nvGrpSpPr>
      <p:grpSpPr>
        <a:xfrm>
          <a:off x="0" y="0"/>
          <a:ext cx="0" cy="0"/>
          <a:chOff x="0" y="0"/>
          <a:chExt cx="0" cy="0"/>
        </a:xfrm>
      </p:grpSpPr>
      <p:sp>
        <p:nvSpPr>
          <p:cNvPr id="116" name="Google Shape;116;g134078165dc_0_314"/>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17" name="Google Shape;117;g134078165dc_0_314"/>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18" name="Google Shape;118;g134078165dc_0_314"/>
          <p:cNvSpPr txBox="1"/>
          <p:nvPr>
            <p:ph type="title"/>
          </p:nvPr>
        </p:nvSpPr>
        <p:spPr>
          <a:xfrm>
            <a:off x="838350" y="1807900"/>
            <a:ext cx="5324100" cy="48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19" name="Google Shape;119;g134078165dc_0_314"/>
          <p:cNvSpPr txBox="1"/>
          <p:nvPr>
            <p:ph idx="1" type="body"/>
          </p:nvPr>
        </p:nvSpPr>
        <p:spPr>
          <a:xfrm>
            <a:off x="838250" y="2419350"/>
            <a:ext cx="5324100" cy="22557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a:lvl1pPr>
            <a:lvl2pPr indent="-330200" lvl="1" marL="914400" rtl="0" algn="l">
              <a:lnSpc>
                <a:spcPct val="100000"/>
              </a:lnSpc>
              <a:spcBef>
                <a:spcPts val="0"/>
              </a:spcBef>
              <a:spcAft>
                <a:spcPts val="0"/>
              </a:spcAft>
              <a:buSzPts val="1600"/>
              <a:buChar char="▹"/>
              <a:defRPr/>
            </a:lvl2pPr>
            <a:lvl3pPr indent="-330200" lvl="2" marL="1371600" rtl="0" algn="l">
              <a:lnSpc>
                <a:spcPct val="100000"/>
              </a:lnSpc>
              <a:spcBef>
                <a:spcPts val="0"/>
              </a:spcBef>
              <a:spcAft>
                <a:spcPts val="0"/>
              </a:spcAft>
              <a:buSzPts val="1600"/>
              <a:buChar char="▹"/>
              <a:defRPr/>
            </a:lvl3pPr>
            <a:lvl4pPr indent="-330200" lvl="3" marL="1828800" rtl="0" algn="l">
              <a:lnSpc>
                <a:spcPct val="100000"/>
              </a:lnSpc>
              <a:spcBef>
                <a:spcPts val="0"/>
              </a:spcBef>
              <a:spcAft>
                <a:spcPts val="0"/>
              </a:spcAft>
              <a:buSzPts val="1600"/>
              <a:buChar char="●"/>
              <a:defRPr/>
            </a:lvl4pPr>
            <a:lvl5pPr indent="-330200" lvl="4" marL="2286000" rtl="0" algn="l">
              <a:lnSpc>
                <a:spcPct val="100000"/>
              </a:lnSpc>
              <a:spcBef>
                <a:spcPts val="0"/>
              </a:spcBef>
              <a:spcAft>
                <a:spcPts val="0"/>
              </a:spcAft>
              <a:buSzPts val="1600"/>
              <a:buChar char="○"/>
              <a:defRPr/>
            </a:lvl5pPr>
            <a:lvl6pPr indent="-330200" lvl="5" marL="2743200" rtl="0" algn="l">
              <a:lnSpc>
                <a:spcPct val="100000"/>
              </a:lnSpc>
              <a:spcBef>
                <a:spcPts val="0"/>
              </a:spcBef>
              <a:spcAft>
                <a:spcPts val="0"/>
              </a:spcAft>
              <a:buSzPts val="1600"/>
              <a:buChar char="■"/>
              <a:defRPr/>
            </a:lvl6pPr>
            <a:lvl7pPr indent="-330200" lvl="6" marL="3200400" rtl="0" algn="l">
              <a:lnSpc>
                <a:spcPct val="100000"/>
              </a:lnSpc>
              <a:spcBef>
                <a:spcPts val="0"/>
              </a:spcBef>
              <a:spcAft>
                <a:spcPts val="0"/>
              </a:spcAft>
              <a:buSzPts val="1600"/>
              <a:buChar char="●"/>
              <a:defRPr/>
            </a:lvl7pPr>
            <a:lvl8pPr indent="-330200" lvl="7" marL="3657600" rtl="0" algn="l">
              <a:lnSpc>
                <a:spcPct val="100000"/>
              </a:lnSpc>
              <a:spcBef>
                <a:spcPts val="0"/>
              </a:spcBef>
              <a:spcAft>
                <a:spcPts val="0"/>
              </a:spcAft>
              <a:buSzPts val="1600"/>
              <a:buChar char="○"/>
              <a:defRPr/>
            </a:lvl8pPr>
            <a:lvl9pPr indent="-330200" lvl="8" marL="4114800" rtl="0" algn="l">
              <a:lnSpc>
                <a:spcPct val="100000"/>
              </a:lnSpc>
              <a:spcBef>
                <a:spcPts val="0"/>
              </a:spcBef>
              <a:spcAft>
                <a:spcPts val="0"/>
              </a:spcAft>
              <a:buSzPts val="1600"/>
              <a:buChar char="■"/>
              <a:defRPr/>
            </a:lvl9pPr>
          </a:lstStyle>
          <a:p/>
        </p:txBody>
      </p:sp>
      <p:sp>
        <p:nvSpPr>
          <p:cNvPr id="120" name="Google Shape;120;g134078165dc_0_31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21" name="Shape 121"/>
        <p:cNvGrpSpPr/>
        <p:nvPr/>
      </p:nvGrpSpPr>
      <p:grpSpPr>
        <a:xfrm>
          <a:off x="0" y="0"/>
          <a:ext cx="0" cy="0"/>
          <a:chOff x="0" y="0"/>
          <a:chExt cx="0" cy="0"/>
        </a:xfrm>
      </p:grpSpPr>
      <p:sp>
        <p:nvSpPr>
          <p:cNvPr id="122" name="Google Shape;122;g134078165dc_0_32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23" name="Google Shape;123;g134078165dc_0_32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24" name="Google Shape;124;g134078165dc_0_320"/>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25" name="Google Shape;125;g134078165dc_0_320"/>
          <p:cNvSpPr txBox="1"/>
          <p:nvPr>
            <p:ph idx="1" type="body"/>
          </p:nvPr>
        </p:nvSpPr>
        <p:spPr>
          <a:xfrm>
            <a:off x="841000" y="2515375"/>
            <a:ext cx="1988700" cy="2410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126" name="Google Shape;126;g134078165dc_0_320"/>
          <p:cNvSpPr txBox="1"/>
          <p:nvPr>
            <p:ph idx="2" type="body"/>
          </p:nvPr>
        </p:nvSpPr>
        <p:spPr>
          <a:xfrm>
            <a:off x="2931575" y="2515375"/>
            <a:ext cx="1988700" cy="2410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127" name="Google Shape;127;g134078165dc_0_320"/>
          <p:cNvSpPr txBox="1"/>
          <p:nvPr>
            <p:ph idx="3" type="body"/>
          </p:nvPr>
        </p:nvSpPr>
        <p:spPr>
          <a:xfrm>
            <a:off x="5022150" y="2515375"/>
            <a:ext cx="1988700" cy="2410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128" name="Google Shape;128;g134078165dc_0_32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g134078165dc_0_32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31" name="Google Shape;131;g134078165dc_0_32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32" name="Google Shape;132;g134078165dc_0_328"/>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33" name="Google Shape;133;g134078165dc_0_32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4" name="Shape 134"/>
        <p:cNvGrpSpPr/>
        <p:nvPr/>
      </p:nvGrpSpPr>
      <p:grpSpPr>
        <a:xfrm>
          <a:off x="0" y="0"/>
          <a:ext cx="0" cy="0"/>
          <a:chOff x="0" y="0"/>
          <a:chExt cx="0" cy="0"/>
        </a:xfrm>
      </p:grpSpPr>
      <p:sp>
        <p:nvSpPr>
          <p:cNvPr id="135" name="Google Shape;135;g134078165dc_0_33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36" name="Google Shape;136;g134078165dc_0_33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37" name="Google Shape;137;g134078165dc_0_333"/>
          <p:cNvSpPr txBox="1"/>
          <p:nvPr>
            <p:ph idx="1" type="body"/>
          </p:nvPr>
        </p:nvSpPr>
        <p:spPr>
          <a:xfrm>
            <a:off x="841000" y="4025300"/>
            <a:ext cx="7845900" cy="5196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360"/>
              </a:spcBef>
              <a:spcAft>
                <a:spcPts val="0"/>
              </a:spcAft>
              <a:buSzPts val="1200"/>
              <a:buNone/>
              <a:defRPr sz="1200"/>
            </a:lvl1pPr>
          </a:lstStyle>
          <a:p/>
        </p:txBody>
      </p:sp>
      <p:sp>
        <p:nvSpPr>
          <p:cNvPr id="138" name="Google Shape;138;g134078165dc_0_33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g134078165dc_0_33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41" name="Google Shape;141;g134078165dc_0_33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42" name="Google Shape;142;g134078165dc_0_33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47" name="Shape 147"/>
        <p:cNvGrpSpPr/>
        <p:nvPr/>
      </p:nvGrpSpPr>
      <p:grpSpPr>
        <a:xfrm>
          <a:off x="0" y="0"/>
          <a:ext cx="0" cy="0"/>
          <a:chOff x="0" y="0"/>
          <a:chExt cx="0" cy="0"/>
        </a:xfrm>
      </p:grpSpPr>
      <p:sp>
        <p:nvSpPr>
          <p:cNvPr id="148" name="Google Shape;148;g134078165dc_0_671"/>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60"/>
            </a:srgbClr>
          </a:solidFill>
          <a:ln>
            <a:noFill/>
          </a:ln>
        </p:spPr>
      </p:sp>
      <p:sp>
        <p:nvSpPr>
          <p:cNvPr id="149" name="Google Shape;149;g134078165dc_0_671"/>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0" name="Google Shape;150;g134078165dc_0_671"/>
          <p:cNvSpPr txBox="1"/>
          <p:nvPr>
            <p:ph type="ctrTitle"/>
          </p:nvPr>
        </p:nvSpPr>
        <p:spPr>
          <a:xfrm>
            <a:off x="648300" y="3404550"/>
            <a:ext cx="3530700" cy="1182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51" name="Google Shape;151;g134078165dc_0_67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2" name="Shape 152"/>
        <p:cNvGrpSpPr/>
        <p:nvPr/>
      </p:nvGrpSpPr>
      <p:grpSpPr>
        <a:xfrm>
          <a:off x="0" y="0"/>
          <a:ext cx="0" cy="0"/>
          <a:chOff x="0" y="0"/>
          <a:chExt cx="0" cy="0"/>
        </a:xfrm>
      </p:grpSpPr>
      <p:sp>
        <p:nvSpPr>
          <p:cNvPr id="153" name="Google Shape;153;g134078165dc_0_67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54" name="Google Shape;154;g134078165dc_0_67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55" name="Google Shape;155;g134078165dc_0_676"/>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56" name="Google Shape;156;g134078165dc_0_676"/>
          <p:cNvSpPr txBox="1"/>
          <p:nvPr>
            <p:ph idx="1" type="body"/>
          </p:nvPr>
        </p:nvSpPr>
        <p:spPr>
          <a:xfrm>
            <a:off x="841001" y="2492425"/>
            <a:ext cx="2671800" cy="24333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a:lvl1pPr>
            <a:lvl2pPr indent="-330200" lvl="1" marL="914400" rtl="0" algn="l">
              <a:lnSpc>
                <a:spcPct val="100000"/>
              </a:lnSpc>
              <a:spcBef>
                <a:spcPts val="0"/>
              </a:spcBef>
              <a:spcAft>
                <a:spcPts val="0"/>
              </a:spcAft>
              <a:buSzPts val="1600"/>
              <a:buChar char="▹"/>
              <a:defRPr/>
            </a:lvl2pPr>
            <a:lvl3pPr indent="-330200" lvl="2" marL="1371600" rtl="0" algn="l">
              <a:lnSpc>
                <a:spcPct val="100000"/>
              </a:lnSpc>
              <a:spcBef>
                <a:spcPts val="0"/>
              </a:spcBef>
              <a:spcAft>
                <a:spcPts val="0"/>
              </a:spcAft>
              <a:buSzPts val="1600"/>
              <a:buChar char="▹"/>
              <a:defRPr/>
            </a:lvl3pPr>
            <a:lvl4pPr indent="-330200" lvl="3" marL="1828800" rtl="0" algn="l">
              <a:lnSpc>
                <a:spcPct val="100000"/>
              </a:lnSpc>
              <a:spcBef>
                <a:spcPts val="0"/>
              </a:spcBef>
              <a:spcAft>
                <a:spcPts val="0"/>
              </a:spcAft>
              <a:buSzPts val="1600"/>
              <a:buChar char="●"/>
              <a:defRPr/>
            </a:lvl4pPr>
            <a:lvl5pPr indent="-330200" lvl="4" marL="2286000" rtl="0" algn="l">
              <a:lnSpc>
                <a:spcPct val="100000"/>
              </a:lnSpc>
              <a:spcBef>
                <a:spcPts val="0"/>
              </a:spcBef>
              <a:spcAft>
                <a:spcPts val="0"/>
              </a:spcAft>
              <a:buSzPts val="1600"/>
              <a:buChar char="○"/>
              <a:defRPr/>
            </a:lvl5pPr>
            <a:lvl6pPr indent="-330200" lvl="5" marL="2743200" rtl="0" algn="l">
              <a:lnSpc>
                <a:spcPct val="100000"/>
              </a:lnSpc>
              <a:spcBef>
                <a:spcPts val="0"/>
              </a:spcBef>
              <a:spcAft>
                <a:spcPts val="0"/>
              </a:spcAft>
              <a:buSzPts val="1600"/>
              <a:buChar char="■"/>
              <a:defRPr/>
            </a:lvl6pPr>
            <a:lvl7pPr indent="-330200" lvl="6" marL="3200400" rtl="0" algn="l">
              <a:lnSpc>
                <a:spcPct val="100000"/>
              </a:lnSpc>
              <a:spcBef>
                <a:spcPts val="0"/>
              </a:spcBef>
              <a:spcAft>
                <a:spcPts val="0"/>
              </a:spcAft>
              <a:buSzPts val="1600"/>
              <a:buChar char="●"/>
              <a:defRPr/>
            </a:lvl7pPr>
            <a:lvl8pPr indent="-330200" lvl="7" marL="3657600" rtl="0" algn="l">
              <a:lnSpc>
                <a:spcPct val="100000"/>
              </a:lnSpc>
              <a:spcBef>
                <a:spcPts val="0"/>
              </a:spcBef>
              <a:spcAft>
                <a:spcPts val="0"/>
              </a:spcAft>
              <a:buSzPts val="1600"/>
              <a:buChar char="○"/>
              <a:defRPr/>
            </a:lvl8pPr>
            <a:lvl9pPr indent="-330200" lvl="8" marL="4114800" rtl="0" algn="l">
              <a:lnSpc>
                <a:spcPct val="100000"/>
              </a:lnSpc>
              <a:spcBef>
                <a:spcPts val="0"/>
              </a:spcBef>
              <a:spcAft>
                <a:spcPts val="0"/>
              </a:spcAft>
              <a:buSzPts val="1600"/>
              <a:buChar char="■"/>
              <a:defRPr/>
            </a:lvl9pPr>
          </a:lstStyle>
          <a:p/>
        </p:txBody>
      </p:sp>
      <p:sp>
        <p:nvSpPr>
          <p:cNvPr id="157" name="Google Shape;157;g134078165dc_0_676"/>
          <p:cNvSpPr txBox="1"/>
          <p:nvPr>
            <p:ph idx="2" type="body"/>
          </p:nvPr>
        </p:nvSpPr>
        <p:spPr>
          <a:xfrm>
            <a:off x="3673842" y="2492425"/>
            <a:ext cx="2671800" cy="24333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a:lvl1pPr>
            <a:lvl2pPr indent="-330200" lvl="1" marL="914400" rtl="0" algn="l">
              <a:lnSpc>
                <a:spcPct val="100000"/>
              </a:lnSpc>
              <a:spcBef>
                <a:spcPts val="0"/>
              </a:spcBef>
              <a:spcAft>
                <a:spcPts val="0"/>
              </a:spcAft>
              <a:buSzPts val="1600"/>
              <a:buChar char="▹"/>
              <a:defRPr/>
            </a:lvl2pPr>
            <a:lvl3pPr indent="-330200" lvl="2" marL="1371600" rtl="0" algn="l">
              <a:lnSpc>
                <a:spcPct val="100000"/>
              </a:lnSpc>
              <a:spcBef>
                <a:spcPts val="0"/>
              </a:spcBef>
              <a:spcAft>
                <a:spcPts val="0"/>
              </a:spcAft>
              <a:buSzPts val="1600"/>
              <a:buChar char="▹"/>
              <a:defRPr/>
            </a:lvl3pPr>
            <a:lvl4pPr indent="-330200" lvl="3" marL="1828800" rtl="0" algn="l">
              <a:lnSpc>
                <a:spcPct val="100000"/>
              </a:lnSpc>
              <a:spcBef>
                <a:spcPts val="0"/>
              </a:spcBef>
              <a:spcAft>
                <a:spcPts val="0"/>
              </a:spcAft>
              <a:buSzPts val="1600"/>
              <a:buChar char="●"/>
              <a:defRPr/>
            </a:lvl4pPr>
            <a:lvl5pPr indent="-330200" lvl="4" marL="2286000" rtl="0" algn="l">
              <a:lnSpc>
                <a:spcPct val="100000"/>
              </a:lnSpc>
              <a:spcBef>
                <a:spcPts val="0"/>
              </a:spcBef>
              <a:spcAft>
                <a:spcPts val="0"/>
              </a:spcAft>
              <a:buSzPts val="1600"/>
              <a:buChar char="○"/>
              <a:defRPr/>
            </a:lvl5pPr>
            <a:lvl6pPr indent="-330200" lvl="5" marL="2743200" rtl="0" algn="l">
              <a:lnSpc>
                <a:spcPct val="100000"/>
              </a:lnSpc>
              <a:spcBef>
                <a:spcPts val="0"/>
              </a:spcBef>
              <a:spcAft>
                <a:spcPts val="0"/>
              </a:spcAft>
              <a:buSzPts val="1600"/>
              <a:buChar char="■"/>
              <a:defRPr/>
            </a:lvl6pPr>
            <a:lvl7pPr indent="-330200" lvl="6" marL="3200400" rtl="0" algn="l">
              <a:lnSpc>
                <a:spcPct val="100000"/>
              </a:lnSpc>
              <a:spcBef>
                <a:spcPts val="0"/>
              </a:spcBef>
              <a:spcAft>
                <a:spcPts val="0"/>
              </a:spcAft>
              <a:buSzPts val="1600"/>
              <a:buChar char="●"/>
              <a:defRPr/>
            </a:lvl7pPr>
            <a:lvl8pPr indent="-330200" lvl="7" marL="3657600" rtl="0" algn="l">
              <a:lnSpc>
                <a:spcPct val="100000"/>
              </a:lnSpc>
              <a:spcBef>
                <a:spcPts val="0"/>
              </a:spcBef>
              <a:spcAft>
                <a:spcPts val="0"/>
              </a:spcAft>
              <a:buSzPts val="1600"/>
              <a:buChar char="○"/>
              <a:defRPr/>
            </a:lvl8pPr>
            <a:lvl9pPr indent="-330200" lvl="8" marL="4114800" rtl="0" algn="l">
              <a:lnSpc>
                <a:spcPct val="100000"/>
              </a:lnSpc>
              <a:spcBef>
                <a:spcPts val="0"/>
              </a:spcBef>
              <a:spcAft>
                <a:spcPts val="0"/>
              </a:spcAft>
              <a:buSzPts val="1600"/>
              <a:buChar char="■"/>
              <a:defRPr/>
            </a:lvl9pPr>
          </a:lstStyle>
          <a:p/>
        </p:txBody>
      </p:sp>
      <p:sp>
        <p:nvSpPr>
          <p:cNvPr id="158" name="Google Shape;158;g134078165dc_0_67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159" name="Shape 159"/>
        <p:cNvGrpSpPr/>
        <p:nvPr/>
      </p:nvGrpSpPr>
      <p:grpSpPr>
        <a:xfrm>
          <a:off x="0" y="0"/>
          <a:ext cx="0" cy="0"/>
          <a:chOff x="0" y="0"/>
          <a:chExt cx="0" cy="0"/>
        </a:xfrm>
      </p:grpSpPr>
      <p:sp>
        <p:nvSpPr>
          <p:cNvPr id="160" name="Google Shape;160;g134078165dc_0_68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1" name="Shape 161"/>
        <p:cNvGrpSpPr/>
        <p:nvPr/>
      </p:nvGrpSpPr>
      <p:grpSpPr>
        <a:xfrm>
          <a:off x="0" y="0"/>
          <a:ext cx="0" cy="0"/>
          <a:chOff x="0" y="0"/>
          <a:chExt cx="0" cy="0"/>
        </a:xfrm>
      </p:grpSpPr>
      <p:sp>
        <p:nvSpPr>
          <p:cNvPr id="162" name="Google Shape;162;g134078165dc_0_685"/>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60"/>
            </a:srgbClr>
          </a:solidFill>
          <a:ln>
            <a:noFill/>
          </a:ln>
        </p:spPr>
      </p:sp>
      <p:sp>
        <p:nvSpPr>
          <p:cNvPr id="163" name="Google Shape;163;g134078165dc_0_685"/>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4" name="Google Shape;164;g134078165dc_0_685"/>
          <p:cNvSpPr txBox="1"/>
          <p:nvPr>
            <p:ph type="ctrTitle"/>
          </p:nvPr>
        </p:nvSpPr>
        <p:spPr>
          <a:xfrm>
            <a:off x="648300" y="1583350"/>
            <a:ext cx="3522300" cy="298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65" name="Google Shape;165;g134078165dc_0_685"/>
          <p:cNvSpPr txBox="1"/>
          <p:nvPr>
            <p:ph idx="1" type="subTitle"/>
          </p:nvPr>
        </p:nvSpPr>
        <p:spPr>
          <a:xfrm>
            <a:off x="6724950" y="3494300"/>
            <a:ext cx="1906200" cy="1031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1800"/>
              <a:buNone/>
              <a:defRPr sz="1800">
                <a:solidFill>
                  <a:srgbClr val="FFFFFF"/>
                </a:solidFill>
              </a:defRPr>
            </a:lvl1pPr>
            <a:lvl2pPr lvl="1" rtl="0" algn="r">
              <a:lnSpc>
                <a:spcPct val="100000"/>
              </a:lnSpc>
              <a:spcBef>
                <a:spcPts val="0"/>
              </a:spcBef>
              <a:spcAft>
                <a:spcPts val="0"/>
              </a:spcAft>
              <a:buClr>
                <a:srgbClr val="FFFFFF"/>
              </a:buClr>
              <a:buSzPts val="1800"/>
              <a:buNone/>
              <a:defRPr sz="1800">
                <a:solidFill>
                  <a:srgbClr val="FFFFFF"/>
                </a:solidFill>
              </a:defRPr>
            </a:lvl2pPr>
            <a:lvl3pPr lvl="2" rtl="0" algn="r">
              <a:lnSpc>
                <a:spcPct val="100000"/>
              </a:lnSpc>
              <a:spcBef>
                <a:spcPts val="0"/>
              </a:spcBef>
              <a:spcAft>
                <a:spcPts val="0"/>
              </a:spcAft>
              <a:buClr>
                <a:srgbClr val="FFFFFF"/>
              </a:buClr>
              <a:buSzPts val="1800"/>
              <a:buNone/>
              <a:defRPr sz="1800">
                <a:solidFill>
                  <a:srgbClr val="FFFFFF"/>
                </a:solidFill>
              </a:defRPr>
            </a:lvl3pPr>
            <a:lvl4pPr lvl="3" rtl="0" algn="r">
              <a:lnSpc>
                <a:spcPct val="100000"/>
              </a:lnSpc>
              <a:spcBef>
                <a:spcPts val="0"/>
              </a:spcBef>
              <a:spcAft>
                <a:spcPts val="0"/>
              </a:spcAft>
              <a:buClr>
                <a:srgbClr val="FFFFFF"/>
              </a:buClr>
              <a:buSzPts val="1800"/>
              <a:buNone/>
              <a:defRPr sz="1800">
                <a:solidFill>
                  <a:srgbClr val="FFFFFF"/>
                </a:solidFill>
              </a:defRPr>
            </a:lvl4pPr>
            <a:lvl5pPr lvl="4" rtl="0" algn="r">
              <a:lnSpc>
                <a:spcPct val="100000"/>
              </a:lnSpc>
              <a:spcBef>
                <a:spcPts val="0"/>
              </a:spcBef>
              <a:spcAft>
                <a:spcPts val="0"/>
              </a:spcAft>
              <a:buClr>
                <a:srgbClr val="FFFFFF"/>
              </a:buClr>
              <a:buSzPts val="1800"/>
              <a:buNone/>
              <a:defRPr sz="1800">
                <a:solidFill>
                  <a:srgbClr val="FFFFFF"/>
                </a:solidFill>
              </a:defRPr>
            </a:lvl5pPr>
            <a:lvl6pPr lvl="5" rtl="0" algn="r">
              <a:lnSpc>
                <a:spcPct val="100000"/>
              </a:lnSpc>
              <a:spcBef>
                <a:spcPts val="0"/>
              </a:spcBef>
              <a:spcAft>
                <a:spcPts val="0"/>
              </a:spcAft>
              <a:buClr>
                <a:srgbClr val="FFFFFF"/>
              </a:buClr>
              <a:buSzPts val="1800"/>
              <a:buNone/>
              <a:defRPr sz="1800">
                <a:solidFill>
                  <a:srgbClr val="FFFFFF"/>
                </a:solidFill>
              </a:defRPr>
            </a:lvl6pPr>
            <a:lvl7pPr lvl="6" rtl="0" algn="r">
              <a:lnSpc>
                <a:spcPct val="100000"/>
              </a:lnSpc>
              <a:spcBef>
                <a:spcPts val="0"/>
              </a:spcBef>
              <a:spcAft>
                <a:spcPts val="0"/>
              </a:spcAft>
              <a:buClr>
                <a:srgbClr val="FFFFFF"/>
              </a:buClr>
              <a:buSzPts val="1800"/>
              <a:buNone/>
              <a:defRPr sz="1800">
                <a:solidFill>
                  <a:srgbClr val="FFFFFF"/>
                </a:solidFill>
              </a:defRPr>
            </a:lvl7pPr>
            <a:lvl8pPr lvl="7" rtl="0" algn="r">
              <a:lnSpc>
                <a:spcPct val="100000"/>
              </a:lnSpc>
              <a:spcBef>
                <a:spcPts val="0"/>
              </a:spcBef>
              <a:spcAft>
                <a:spcPts val="0"/>
              </a:spcAft>
              <a:buClr>
                <a:srgbClr val="FFFFFF"/>
              </a:buClr>
              <a:buSzPts val="1800"/>
              <a:buNone/>
              <a:defRPr sz="1800">
                <a:solidFill>
                  <a:srgbClr val="FFFFFF"/>
                </a:solidFill>
              </a:defRPr>
            </a:lvl8pPr>
            <a:lvl9pPr lvl="8" rtl="0" algn="r">
              <a:lnSpc>
                <a:spcPct val="100000"/>
              </a:lnSpc>
              <a:spcBef>
                <a:spcPts val="0"/>
              </a:spcBef>
              <a:spcAft>
                <a:spcPts val="0"/>
              </a:spcAft>
              <a:buClr>
                <a:srgbClr val="FFFFFF"/>
              </a:buClr>
              <a:buSzPts val="1800"/>
              <a:buNone/>
              <a:defRPr sz="1800">
                <a:solidFill>
                  <a:srgbClr val="FFFFFF"/>
                </a:solidFill>
              </a:defRPr>
            </a:lvl9pPr>
          </a:lstStyle>
          <a:p/>
        </p:txBody>
      </p:sp>
      <p:sp>
        <p:nvSpPr>
          <p:cNvPr id="166" name="Google Shape;166;g134078165dc_0_68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167" name="Shape 167"/>
        <p:cNvGrpSpPr/>
        <p:nvPr/>
      </p:nvGrpSpPr>
      <p:grpSpPr>
        <a:xfrm>
          <a:off x="0" y="0"/>
          <a:ext cx="0" cy="0"/>
          <a:chOff x="0" y="0"/>
          <a:chExt cx="0" cy="0"/>
        </a:xfrm>
      </p:grpSpPr>
      <p:sp>
        <p:nvSpPr>
          <p:cNvPr id="168" name="Google Shape;168;g134078165dc_0_691"/>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60"/>
            </a:srgbClr>
          </a:solidFill>
          <a:ln>
            <a:noFill/>
          </a:ln>
        </p:spPr>
      </p:sp>
      <p:sp>
        <p:nvSpPr>
          <p:cNvPr id="169" name="Google Shape;169;g134078165dc_0_691"/>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70" name="Google Shape;170;g134078165dc_0_691"/>
          <p:cNvSpPr txBox="1"/>
          <p:nvPr>
            <p:ph type="title"/>
          </p:nvPr>
        </p:nvSpPr>
        <p:spPr>
          <a:xfrm>
            <a:off x="838309" y="1807900"/>
            <a:ext cx="3148200" cy="48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71" name="Google Shape;171;g134078165dc_0_691"/>
          <p:cNvSpPr txBox="1"/>
          <p:nvPr>
            <p:ph idx="1" type="body"/>
          </p:nvPr>
        </p:nvSpPr>
        <p:spPr>
          <a:xfrm>
            <a:off x="838250" y="2419350"/>
            <a:ext cx="3148200" cy="22557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a:lvl1pPr>
            <a:lvl2pPr indent="-330200" lvl="1" marL="914400" rtl="0" algn="l">
              <a:lnSpc>
                <a:spcPct val="100000"/>
              </a:lnSpc>
              <a:spcBef>
                <a:spcPts val="0"/>
              </a:spcBef>
              <a:spcAft>
                <a:spcPts val="0"/>
              </a:spcAft>
              <a:buSzPts val="1600"/>
              <a:buChar char="▹"/>
              <a:defRPr/>
            </a:lvl2pPr>
            <a:lvl3pPr indent="-330200" lvl="2" marL="1371600" rtl="0" algn="l">
              <a:lnSpc>
                <a:spcPct val="100000"/>
              </a:lnSpc>
              <a:spcBef>
                <a:spcPts val="0"/>
              </a:spcBef>
              <a:spcAft>
                <a:spcPts val="0"/>
              </a:spcAft>
              <a:buSzPts val="1600"/>
              <a:buChar char="▹"/>
              <a:defRPr/>
            </a:lvl3pPr>
            <a:lvl4pPr indent="-330200" lvl="3" marL="1828800" rtl="0" algn="l">
              <a:lnSpc>
                <a:spcPct val="100000"/>
              </a:lnSpc>
              <a:spcBef>
                <a:spcPts val="0"/>
              </a:spcBef>
              <a:spcAft>
                <a:spcPts val="0"/>
              </a:spcAft>
              <a:buSzPts val="1600"/>
              <a:buChar char="●"/>
              <a:defRPr/>
            </a:lvl4pPr>
            <a:lvl5pPr indent="-330200" lvl="4" marL="2286000" rtl="0" algn="l">
              <a:lnSpc>
                <a:spcPct val="100000"/>
              </a:lnSpc>
              <a:spcBef>
                <a:spcPts val="0"/>
              </a:spcBef>
              <a:spcAft>
                <a:spcPts val="0"/>
              </a:spcAft>
              <a:buSzPts val="1600"/>
              <a:buChar char="○"/>
              <a:defRPr/>
            </a:lvl5pPr>
            <a:lvl6pPr indent="-330200" lvl="5" marL="2743200" rtl="0" algn="l">
              <a:lnSpc>
                <a:spcPct val="100000"/>
              </a:lnSpc>
              <a:spcBef>
                <a:spcPts val="0"/>
              </a:spcBef>
              <a:spcAft>
                <a:spcPts val="0"/>
              </a:spcAft>
              <a:buSzPts val="1600"/>
              <a:buChar char="■"/>
              <a:defRPr/>
            </a:lvl6pPr>
            <a:lvl7pPr indent="-330200" lvl="6" marL="3200400" rtl="0" algn="l">
              <a:lnSpc>
                <a:spcPct val="100000"/>
              </a:lnSpc>
              <a:spcBef>
                <a:spcPts val="0"/>
              </a:spcBef>
              <a:spcAft>
                <a:spcPts val="0"/>
              </a:spcAft>
              <a:buSzPts val="1600"/>
              <a:buChar char="●"/>
              <a:defRPr/>
            </a:lvl7pPr>
            <a:lvl8pPr indent="-330200" lvl="7" marL="3657600" rtl="0" algn="l">
              <a:lnSpc>
                <a:spcPct val="100000"/>
              </a:lnSpc>
              <a:spcBef>
                <a:spcPts val="0"/>
              </a:spcBef>
              <a:spcAft>
                <a:spcPts val="0"/>
              </a:spcAft>
              <a:buSzPts val="1600"/>
              <a:buChar char="○"/>
              <a:defRPr/>
            </a:lvl8pPr>
            <a:lvl9pPr indent="-330200" lvl="8" marL="4114800" rtl="0" algn="l">
              <a:lnSpc>
                <a:spcPct val="100000"/>
              </a:lnSpc>
              <a:spcBef>
                <a:spcPts val="0"/>
              </a:spcBef>
              <a:spcAft>
                <a:spcPts val="0"/>
              </a:spcAft>
              <a:buSzPts val="1600"/>
              <a:buChar char="■"/>
              <a:defRPr/>
            </a:lvl9pPr>
          </a:lstStyle>
          <a:p/>
        </p:txBody>
      </p:sp>
      <p:sp>
        <p:nvSpPr>
          <p:cNvPr id="172" name="Google Shape;172;g134078165dc_0_69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621"/>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6274"/>
            </a:srgbClr>
          </a:solidFill>
          <a:ln>
            <a:noFill/>
          </a:ln>
        </p:spPr>
      </p:sp>
      <p:sp>
        <p:nvSpPr>
          <p:cNvPr id="18" name="Google Shape;18;p621"/>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9" name="Google Shape;19;p621"/>
          <p:cNvSpPr txBox="1"/>
          <p:nvPr>
            <p:ph type="ctrTitle"/>
          </p:nvPr>
        </p:nvSpPr>
        <p:spPr>
          <a:xfrm>
            <a:off x="648300" y="1583350"/>
            <a:ext cx="3522300" cy="298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 name="Google Shape;20;p621"/>
          <p:cNvSpPr txBox="1"/>
          <p:nvPr>
            <p:ph idx="1" type="subTitle"/>
          </p:nvPr>
        </p:nvSpPr>
        <p:spPr>
          <a:xfrm>
            <a:off x="6724950" y="3494300"/>
            <a:ext cx="1906200" cy="103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800"/>
              <a:buNone/>
              <a:defRPr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1800"/>
              <a:buNone/>
              <a:defRPr sz="1800">
                <a:solidFill>
                  <a:srgbClr val="FFFFFF"/>
                </a:solidFill>
              </a:defRPr>
            </a:lvl4pPr>
            <a:lvl5pPr lvl="4" algn="r">
              <a:lnSpc>
                <a:spcPct val="100000"/>
              </a:lnSpc>
              <a:spcBef>
                <a:spcPts val="0"/>
              </a:spcBef>
              <a:spcAft>
                <a:spcPts val="0"/>
              </a:spcAft>
              <a:buClr>
                <a:srgbClr val="FFFFFF"/>
              </a:buClr>
              <a:buSzPts val="1800"/>
              <a:buNone/>
              <a:defRPr sz="1800">
                <a:solidFill>
                  <a:srgbClr val="FFFFFF"/>
                </a:solidFill>
              </a:defRPr>
            </a:lvl5pPr>
            <a:lvl6pPr lvl="5" algn="r">
              <a:lnSpc>
                <a:spcPct val="100000"/>
              </a:lnSpc>
              <a:spcBef>
                <a:spcPts val="0"/>
              </a:spcBef>
              <a:spcAft>
                <a:spcPts val="0"/>
              </a:spcAft>
              <a:buClr>
                <a:srgbClr val="FFFFFF"/>
              </a:buClr>
              <a:buSzPts val="1800"/>
              <a:buNone/>
              <a:defRPr sz="1800">
                <a:solidFill>
                  <a:srgbClr val="FFFFFF"/>
                </a:solidFill>
              </a:defRPr>
            </a:lvl6pPr>
            <a:lvl7pPr lvl="6" algn="r">
              <a:lnSpc>
                <a:spcPct val="100000"/>
              </a:lnSpc>
              <a:spcBef>
                <a:spcPts val="0"/>
              </a:spcBef>
              <a:spcAft>
                <a:spcPts val="0"/>
              </a:spcAft>
              <a:buClr>
                <a:srgbClr val="FFFFFF"/>
              </a:buClr>
              <a:buSzPts val="1800"/>
              <a:buNone/>
              <a:defRPr sz="1800">
                <a:solidFill>
                  <a:srgbClr val="FFFFFF"/>
                </a:solidFill>
              </a:defRPr>
            </a:lvl7pPr>
            <a:lvl8pPr lvl="7" algn="r">
              <a:lnSpc>
                <a:spcPct val="100000"/>
              </a:lnSpc>
              <a:spcBef>
                <a:spcPts val="0"/>
              </a:spcBef>
              <a:spcAft>
                <a:spcPts val="0"/>
              </a:spcAft>
              <a:buClr>
                <a:srgbClr val="FFFFFF"/>
              </a:buClr>
              <a:buSzPts val="1800"/>
              <a:buNone/>
              <a:defRPr sz="1800">
                <a:solidFill>
                  <a:srgbClr val="FFFFFF"/>
                </a:solidFill>
              </a:defRPr>
            </a:lvl8pPr>
            <a:lvl9pPr lvl="8" algn="r">
              <a:lnSpc>
                <a:spcPct val="100000"/>
              </a:lnSpc>
              <a:spcBef>
                <a:spcPts val="0"/>
              </a:spcBef>
              <a:spcAft>
                <a:spcPts val="0"/>
              </a:spcAft>
              <a:buClr>
                <a:srgbClr val="FFFFFF"/>
              </a:buClr>
              <a:buSzPts val="1800"/>
              <a:buNone/>
              <a:defRPr sz="1800">
                <a:solidFill>
                  <a:srgbClr val="FFFFFF"/>
                </a:solidFill>
              </a:defRPr>
            </a:lvl9pPr>
          </a:lstStyle>
          <a:p/>
        </p:txBody>
      </p:sp>
      <p:sp>
        <p:nvSpPr>
          <p:cNvPr id="21" name="Google Shape;21;p62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173" name="Shape 173"/>
        <p:cNvGrpSpPr/>
        <p:nvPr/>
      </p:nvGrpSpPr>
      <p:grpSpPr>
        <a:xfrm>
          <a:off x="0" y="0"/>
          <a:ext cx="0" cy="0"/>
          <a:chOff x="0" y="0"/>
          <a:chExt cx="0" cy="0"/>
        </a:xfrm>
      </p:grpSpPr>
      <p:sp>
        <p:nvSpPr>
          <p:cNvPr id="174" name="Google Shape;174;g134078165dc_0_697"/>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060"/>
            </a:srgbClr>
          </a:solidFill>
          <a:ln>
            <a:noFill/>
          </a:ln>
        </p:spPr>
      </p:sp>
      <p:sp>
        <p:nvSpPr>
          <p:cNvPr id="175" name="Google Shape;175;g134078165dc_0_697"/>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176" name="Google Shape;176;g134078165dc_0_697"/>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77" name="Google Shape;177;g134078165dc_0_69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78" name="Shape 178"/>
        <p:cNvGrpSpPr/>
        <p:nvPr/>
      </p:nvGrpSpPr>
      <p:grpSpPr>
        <a:xfrm>
          <a:off x="0" y="0"/>
          <a:ext cx="0" cy="0"/>
          <a:chOff x="0" y="0"/>
          <a:chExt cx="0" cy="0"/>
        </a:xfrm>
      </p:grpSpPr>
      <p:sp>
        <p:nvSpPr>
          <p:cNvPr id="179" name="Google Shape;179;g134078165dc_0_70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80" name="Google Shape;180;g134078165dc_0_70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81" name="Google Shape;181;g134078165dc_0_702"/>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B7B7B7"/>
                </a:solidFill>
                <a:latin typeface="Montserrat"/>
                <a:ea typeface="Montserrat"/>
                <a:cs typeface="Montserrat"/>
                <a:sym typeface="Montserrat"/>
              </a:rPr>
              <a:t>“</a:t>
            </a:r>
            <a:endParaRPr b="0" i="0" sz="7200" u="none" cap="none" strike="noStrike">
              <a:solidFill>
                <a:srgbClr val="B7B7B7"/>
              </a:solidFill>
              <a:latin typeface="Montserrat"/>
              <a:ea typeface="Montserrat"/>
              <a:cs typeface="Montserrat"/>
              <a:sym typeface="Montserrat"/>
            </a:endParaRPr>
          </a:p>
        </p:txBody>
      </p:sp>
      <p:sp>
        <p:nvSpPr>
          <p:cNvPr id="182" name="Google Shape;182;g134078165dc_0_702"/>
          <p:cNvSpPr txBox="1"/>
          <p:nvPr>
            <p:ph idx="1" type="body"/>
          </p:nvPr>
        </p:nvSpPr>
        <p:spPr>
          <a:xfrm>
            <a:off x="838250" y="2419350"/>
            <a:ext cx="5324100" cy="22557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183" name="Google Shape;183;g134078165dc_0_70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84" name="Shape 184"/>
        <p:cNvGrpSpPr/>
        <p:nvPr/>
      </p:nvGrpSpPr>
      <p:grpSpPr>
        <a:xfrm>
          <a:off x="0" y="0"/>
          <a:ext cx="0" cy="0"/>
          <a:chOff x="0" y="0"/>
          <a:chExt cx="0" cy="0"/>
        </a:xfrm>
      </p:grpSpPr>
      <p:sp>
        <p:nvSpPr>
          <p:cNvPr id="185" name="Google Shape;185;g134078165dc_0_70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86" name="Google Shape;186;g134078165dc_0_70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87" name="Google Shape;187;g134078165dc_0_708"/>
          <p:cNvSpPr txBox="1"/>
          <p:nvPr>
            <p:ph type="title"/>
          </p:nvPr>
        </p:nvSpPr>
        <p:spPr>
          <a:xfrm>
            <a:off x="838350" y="1807900"/>
            <a:ext cx="5324100" cy="48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88" name="Google Shape;188;g134078165dc_0_708"/>
          <p:cNvSpPr txBox="1"/>
          <p:nvPr>
            <p:ph idx="1" type="body"/>
          </p:nvPr>
        </p:nvSpPr>
        <p:spPr>
          <a:xfrm>
            <a:off x="838250" y="2419350"/>
            <a:ext cx="5324100" cy="2255700"/>
          </a:xfrm>
          <a:prstGeom prst="rect">
            <a:avLst/>
          </a:prstGeom>
          <a:noFill/>
          <a:ln>
            <a:noFill/>
          </a:ln>
        </p:spPr>
        <p:txBody>
          <a:bodyPr anchorCtr="0" anchor="t" bIns="91425" lIns="91425" spcFirstLastPara="1" rIns="91425" wrap="square" tIns="91425">
            <a:noAutofit/>
          </a:bodyPr>
          <a:lstStyle>
            <a:lvl1pPr indent="-330200" lvl="0" marL="457200" rtl="0" algn="l">
              <a:lnSpc>
                <a:spcPct val="100000"/>
              </a:lnSpc>
              <a:spcBef>
                <a:spcPts val="600"/>
              </a:spcBef>
              <a:spcAft>
                <a:spcPts val="0"/>
              </a:spcAft>
              <a:buSzPts val="1600"/>
              <a:buChar char="▸"/>
              <a:defRPr/>
            </a:lvl1pPr>
            <a:lvl2pPr indent="-330200" lvl="1" marL="914400" rtl="0" algn="l">
              <a:lnSpc>
                <a:spcPct val="100000"/>
              </a:lnSpc>
              <a:spcBef>
                <a:spcPts val="0"/>
              </a:spcBef>
              <a:spcAft>
                <a:spcPts val="0"/>
              </a:spcAft>
              <a:buSzPts val="1600"/>
              <a:buChar char="▹"/>
              <a:defRPr/>
            </a:lvl2pPr>
            <a:lvl3pPr indent="-330200" lvl="2" marL="1371600" rtl="0" algn="l">
              <a:lnSpc>
                <a:spcPct val="100000"/>
              </a:lnSpc>
              <a:spcBef>
                <a:spcPts val="0"/>
              </a:spcBef>
              <a:spcAft>
                <a:spcPts val="0"/>
              </a:spcAft>
              <a:buSzPts val="1600"/>
              <a:buChar char="▹"/>
              <a:defRPr/>
            </a:lvl3pPr>
            <a:lvl4pPr indent="-330200" lvl="3" marL="1828800" rtl="0" algn="l">
              <a:lnSpc>
                <a:spcPct val="100000"/>
              </a:lnSpc>
              <a:spcBef>
                <a:spcPts val="0"/>
              </a:spcBef>
              <a:spcAft>
                <a:spcPts val="0"/>
              </a:spcAft>
              <a:buSzPts val="1600"/>
              <a:buChar char="●"/>
              <a:defRPr/>
            </a:lvl4pPr>
            <a:lvl5pPr indent="-330200" lvl="4" marL="2286000" rtl="0" algn="l">
              <a:lnSpc>
                <a:spcPct val="100000"/>
              </a:lnSpc>
              <a:spcBef>
                <a:spcPts val="0"/>
              </a:spcBef>
              <a:spcAft>
                <a:spcPts val="0"/>
              </a:spcAft>
              <a:buSzPts val="1600"/>
              <a:buChar char="○"/>
              <a:defRPr/>
            </a:lvl5pPr>
            <a:lvl6pPr indent="-330200" lvl="5" marL="2743200" rtl="0" algn="l">
              <a:lnSpc>
                <a:spcPct val="100000"/>
              </a:lnSpc>
              <a:spcBef>
                <a:spcPts val="0"/>
              </a:spcBef>
              <a:spcAft>
                <a:spcPts val="0"/>
              </a:spcAft>
              <a:buSzPts val="1600"/>
              <a:buChar char="■"/>
              <a:defRPr/>
            </a:lvl6pPr>
            <a:lvl7pPr indent="-330200" lvl="6" marL="3200400" rtl="0" algn="l">
              <a:lnSpc>
                <a:spcPct val="100000"/>
              </a:lnSpc>
              <a:spcBef>
                <a:spcPts val="0"/>
              </a:spcBef>
              <a:spcAft>
                <a:spcPts val="0"/>
              </a:spcAft>
              <a:buSzPts val="1600"/>
              <a:buChar char="●"/>
              <a:defRPr/>
            </a:lvl7pPr>
            <a:lvl8pPr indent="-330200" lvl="7" marL="3657600" rtl="0" algn="l">
              <a:lnSpc>
                <a:spcPct val="100000"/>
              </a:lnSpc>
              <a:spcBef>
                <a:spcPts val="0"/>
              </a:spcBef>
              <a:spcAft>
                <a:spcPts val="0"/>
              </a:spcAft>
              <a:buSzPts val="1600"/>
              <a:buChar char="○"/>
              <a:defRPr/>
            </a:lvl8pPr>
            <a:lvl9pPr indent="-330200" lvl="8" marL="4114800" rtl="0" algn="l">
              <a:lnSpc>
                <a:spcPct val="100000"/>
              </a:lnSpc>
              <a:spcBef>
                <a:spcPts val="0"/>
              </a:spcBef>
              <a:spcAft>
                <a:spcPts val="0"/>
              </a:spcAft>
              <a:buSzPts val="1600"/>
              <a:buChar char="■"/>
              <a:defRPr/>
            </a:lvl9pPr>
          </a:lstStyle>
          <a:p/>
        </p:txBody>
      </p:sp>
      <p:sp>
        <p:nvSpPr>
          <p:cNvPr id="189" name="Google Shape;189;g134078165dc_0_70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90" name="Shape 190"/>
        <p:cNvGrpSpPr/>
        <p:nvPr/>
      </p:nvGrpSpPr>
      <p:grpSpPr>
        <a:xfrm>
          <a:off x="0" y="0"/>
          <a:ext cx="0" cy="0"/>
          <a:chOff x="0" y="0"/>
          <a:chExt cx="0" cy="0"/>
        </a:xfrm>
      </p:grpSpPr>
      <p:sp>
        <p:nvSpPr>
          <p:cNvPr id="191" name="Google Shape;191;g134078165dc_0_714"/>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192" name="Google Shape;192;g134078165dc_0_714"/>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93" name="Google Shape;193;g134078165dc_0_714"/>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194" name="Google Shape;194;g134078165dc_0_714"/>
          <p:cNvSpPr txBox="1"/>
          <p:nvPr>
            <p:ph idx="1" type="body"/>
          </p:nvPr>
        </p:nvSpPr>
        <p:spPr>
          <a:xfrm>
            <a:off x="841000" y="2515375"/>
            <a:ext cx="1988700" cy="2410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195" name="Google Shape;195;g134078165dc_0_714"/>
          <p:cNvSpPr txBox="1"/>
          <p:nvPr>
            <p:ph idx="2" type="body"/>
          </p:nvPr>
        </p:nvSpPr>
        <p:spPr>
          <a:xfrm>
            <a:off x="2931575" y="2515375"/>
            <a:ext cx="1988700" cy="2410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196" name="Google Shape;196;g134078165dc_0_714"/>
          <p:cNvSpPr txBox="1"/>
          <p:nvPr>
            <p:ph idx="3" type="body"/>
          </p:nvPr>
        </p:nvSpPr>
        <p:spPr>
          <a:xfrm>
            <a:off x="5022150" y="2515375"/>
            <a:ext cx="1988700" cy="2410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197" name="Google Shape;197;g134078165dc_0_71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g134078165dc_0_72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200" name="Google Shape;200;g134078165dc_0_72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01" name="Google Shape;201;g134078165dc_0_722"/>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202" name="Google Shape;202;g134078165dc_0_72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3" name="Shape 203"/>
        <p:cNvGrpSpPr/>
        <p:nvPr/>
      </p:nvGrpSpPr>
      <p:grpSpPr>
        <a:xfrm>
          <a:off x="0" y="0"/>
          <a:ext cx="0" cy="0"/>
          <a:chOff x="0" y="0"/>
          <a:chExt cx="0" cy="0"/>
        </a:xfrm>
      </p:grpSpPr>
      <p:sp>
        <p:nvSpPr>
          <p:cNvPr id="204" name="Google Shape;204;g134078165dc_0_72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205" name="Google Shape;205;g134078165dc_0_72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06" name="Google Shape;206;g134078165dc_0_727"/>
          <p:cNvSpPr txBox="1"/>
          <p:nvPr>
            <p:ph idx="1" type="body"/>
          </p:nvPr>
        </p:nvSpPr>
        <p:spPr>
          <a:xfrm>
            <a:off x="841000" y="4025300"/>
            <a:ext cx="7845900" cy="5196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360"/>
              </a:spcBef>
              <a:spcAft>
                <a:spcPts val="0"/>
              </a:spcAft>
              <a:buSzPts val="1200"/>
              <a:buNone/>
              <a:defRPr sz="1200"/>
            </a:lvl1pPr>
          </a:lstStyle>
          <a:p/>
        </p:txBody>
      </p:sp>
      <p:sp>
        <p:nvSpPr>
          <p:cNvPr id="207" name="Google Shape;207;g134078165dc_0_72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
        <p:nvSpPr>
          <p:cNvPr id="209" name="Google Shape;209;g134078165dc_0_73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210" name="Google Shape;210;g134078165dc_0_73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11" name="Google Shape;211;g134078165dc_0_73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2" name="Shape 22"/>
        <p:cNvGrpSpPr/>
        <p:nvPr/>
      </p:nvGrpSpPr>
      <p:grpSpPr>
        <a:xfrm>
          <a:off x="0" y="0"/>
          <a:ext cx="0" cy="0"/>
          <a:chOff x="0" y="0"/>
          <a:chExt cx="0" cy="0"/>
        </a:xfrm>
      </p:grpSpPr>
      <p:sp>
        <p:nvSpPr>
          <p:cNvPr id="23" name="Google Shape;23;p61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274"/>
            </a:srgbClr>
          </a:solidFill>
          <a:ln>
            <a:noFill/>
          </a:ln>
        </p:spPr>
      </p:sp>
      <p:sp>
        <p:nvSpPr>
          <p:cNvPr id="24" name="Google Shape;24;p61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5" name="Google Shape;25;p619"/>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6" name="Google Shape;26;p619"/>
          <p:cNvSpPr txBox="1"/>
          <p:nvPr>
            <p:ph idx="1" type="body"/>
          </p:nvPr>
        </p:nvSpPr>
        <p:spPr>
          <a:xfrm>
            <a:off x="841001" y="2492425"/>
            <a:ext cx="2671800" cy="24333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27" name="Google Shape;27;p619"/>
          <p:cNvSpPr txBox="1"/>
          <p:nvPr>
            <p:ph idx="2" type="body"/>
          </p:nvPr>
        </p:nvSpPr>
        <p:spPr>
          <a:xfrm>
            <a:off x="3673842" y="2492425"/>
            <a:ext cx="2671800" cy="24333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28" name="Google Shape;28;p61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29" name="Shape 29"/>
        <p:cNvGrpSpPr/>
        <p:nvPr/>
      </p:nvGrpSpPr>
      <p:grpSpPr>
        <a:xfrm>
          <a:off x="0" y="0"/>
          <a:ext cx="0" cy="0"/>
          <a:chOff x="0" y="0"/>
          <a:chExt cx="0" cy="0"/>
        </a:xfrm>
      </p:grpSpPr>
      <p:sp>
        <p:nvSpPr>
          <p:cNvPr id="30" name="Google Shape;30;p626"/>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6274"/>
            </a:srgbClr>
          </a:solidFill>
          <a:ln>
            <a:noFill/>
          </a:ln>
        </p:spPr>
      </p:sp>
      <p:sp>
        <p:nvSpPr>
          <p:cNvPr id="31" name="Google Shape;31;p626"/>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32" name="Google Shape;32;p626"/>
          <p:cNvSpPr txBox="1"/>
          <p:nvPr>
            <p:ph type="title"/>
          </p:nvPr>
        </p:nvSpPr>
        <p:spPr>
          <a:xfrm>
            <a:off x="838309" y="1807900"/>
            <a:ext cx="31482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3" name="Google Shape;33;p626"/>
          <p:cNvSpPr txBox="1"/>
          <p:nvPr>
            <p:ph idx="1" type="body"/>
          </p:nvPr>
        </p:nvSpPr>
        <p:spPr>
          <a:xfrm>
            <a:off x="838250" y="2419350"/>
            <a:ext cx="3148200" cy="2255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34" name="Google Shape;34;p62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35" name="Shape 35"/>
        <p:cNvGrpSpPr/>
        <p:nvPr/>
      </p:nvGrpSpPr>
      <p:grpSpPr>
        <a:xfrm>
          <a:off x="0" y="0"/>
          <a:ext cx="0" cy="0"/>
          <a:chOff x="0" y="0"/>
          <a:chExt cx="0" cy="0"/>
        </a:xfrm>
      </p:grpSpPr>
      <p:sp>
        <p:nvSpPr>
          <p:cNvPr id="36" name="Google Shape;36;p627"/>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6274"/>
            </a:srgbClr>
          </a:solidFill>
          <a:ln>
            <a:noFill/>
          </a:ln>
        </p:spPr>
      </p:sp>
      <p:sp>
        <p:nvSpPr>
          <p:cNvPr id="37" name="Google Shape;37;p627"/>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38" name="Google Shape;38;p627"/>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9" name="Google Shape;39;p62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0" name="Shape 40"/>
        <p:cNvGrpSpPr/>
        <p:nvPr/>
      </p:nvGrpSpPr>
      <p:grpSpPr>
        <a:xfrm>
          <a:off x="0" y="0"/>
          <a:ext cx="0" cy="0"/>
          <a:chOff x="0" y="0"/>
          <a:chExt cx="0" cy="0"/>
        </a:xfrm>
      </p:grpSpPr>
      <p:sp>
        <p:nvSpPr>
          <p:cNvPr id="41" name="Google Shape;41;p62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274"/>
            </a:srgbClr>
          </a:solidFill>
          <a:ln>
            <a:noFill/>
          </a:ln>
        </p:spPr>
      </p:sp>
      <p:sp>
        <p:nvSpPr>
          <p:cNvPr id="42" name="Google Shape;42;p62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3" name="Google Shape;43;p628"/>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rgbClr val="B7B7B7"/>
                </a:solidFill>
                <a:latin typeface="Montserrat"/>
                <a:ea typeface="Montserrat"/>
                <a:cs typeface="Montserrat"/>
                <a:sym typeface="Montserrat"/>
              </a:rPr>
              <a:t>“</a:t>
            </a:r>
            <a:endParaRPr b="0" i="0" sz="7200" u="none" cap="none" strike="noStrike">
              <a:solidFill>
                <a:srgbClr val="B7B7B7"/>
              </a:solidFill>
              <a:latin typeface="Montserrat"/>
              <a:ea typeface="Montserrat"/>
              <a:cs typeface="Montserrat"/>
              <a:sym typeface="Montserrat"/>
            </a:endParaRPr>
          </a:p>
        </p:txBody>
      </p:sp>
      <p:sp>
        <p:nvSpPr>
          <p:cNvPr id="44" name="Google Shape;44;p628"/>
          <p:cNvSpPr txBox="1"/>
          <p:nvPr>
            <p:ph idx="1" type="body"/>
          </p:nvPr>
        </p:nvSpPr>
        <p:spPr>
          <a:xfrm>
            <a:off x="838250" y="2419350"/>
            <a:ext cx="5324100" cy="225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45" name="Google Shape;45;p62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6" name="Shape 46"/>
        <p:cNvGrpSpPr/>
        <p:nvPr/>
      </p:nvGrpSpPr>
      <p:grpSpPr>
        <a:xfrm>
          <a:off x="0" y="0"/>
          <a:ext cx="0" cy="0"/>
          <a:chOff x="0" y="0"/>
          <a:chExt cx="0" cy="0"/>
        </a:xfrm>
      </p:grpSpPr>
      <p:sp>
        <p:nvSpPr>
          <p:cNvPr id="47" name="Google Shape;47;p62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274"/>
            </a:srgbClr>
          </a:solidFill>
          <a:ln>
            <a:noFill/>
          </a:ln>
        </p:spPr>
      </p:sp>
      <p:sp>
        <p:nvSpPr>
          <p:cNvPr id="48" name="Google Shape;48;p62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9" name="Google Shape;49;p629"/>
          <p:cNvSpPr txBox="1"/>
          <p:nvPr>
            <p:ph type="title"/>
          </p:nvPr>
        </p:nvSpPr>
        <p:spPr>
          <a:xfrm>
            <a:off x="838350" y="1807900"/>
            <a:ext cx="53241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50" name="Google Shape;50;p629"/>
          <p:cNvSpPr txBox="1"/>
          <p:nvPr>
            <p:ph idx="1" type="body"/>
          </p:nvPr>
        </p:nvSpPr>
        <p:spPr>
          <a:xfrm>
            <a:off x="838250" y="2419350"/>
            <a:ext cx="5324100" cy="2255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51" name="Google Shape;51;p62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2" name="Shape 52"/>
        <p:cNvGrpSpPr/>
        <p:nvPr/>
      </p:nvGrpSpPr>
      <p:grpSpPr>
        <a:xfrm>
          <a:off x="0" y="0"/>
          <a:ext cx="0" cy="0"/>
          <a:chOff x="0" y="0"/>
          <a:chExt cx="0" cy="0"/>
        </a:xfrm>
      </p:grpSpPr>
      <p:sp>
        <p:nvSpPr>
          <p:cNvPr id="53" name="Google Shape;53;p63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6274"/>
            </a:srgbClr>
          </a:solidFill>
          <a:ln>
            <a:noFill/>
          </a:ln>
        </p:spPr>
      </p:sp>
      <p:sp>
        <p:nvSpPr>
          <p:cNvPr id="54" name="Google Shape;54;p63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5" name="Google Shape;55;p630"/>
          <p:cNvSpPr txBox="1"/>
          <p:nvPr>
            <p:ph type="title"/>
          </p:nvPr>
        </p:nvSpPr>
        <p:spPr>
          <a:xfrm>
            <a:off x="841000" y="18841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56" name="Google Shape;56;p630"/>
          <p:cNvSpPr txBox="1"/>
          <p:nvPr>
            <p:ph idx="1" type="body"/>
          </p:nvPr>
        </p:nvSpPr>
        <p:spPr>
          <a:xfrm>
            <a:off x="841000" y="2515375"/>
            <a:ext cx="1988700" cy="2410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7" name="Google Shape;57;p630"/>
          <p:cNvSpPr txBox="1"/>
          <p:nvPr>
            <p:ph idx="2" type="body"/>
          </p:nvPr>
        </p:nvSpPr>
        <p:spPr>
          <a:xfrm>
            <a:off x="2931575" y="2515375"/>
            <a:ext cx="1988700" cy="2410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8" name="Google Shape;58;p630"/>
          <p:cNvSpPr txBox="1"/>
          <p:nvPr>
            <p:ph idx="3" type="body"/>
          </p:nvPr>
        </p:nvSpPr>
        <p:spPr>
          <a:xfrm>
            <a:off x="5022150" y="2515375"/>
            <a:ext cx="1988700" cy="2410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9" name="Google Shape;59;p63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5" name="Shape 5"/>
        <p:cNvGrpSpPr/>
        <p:nvPr/>
      </p:nvGrpSpPr>
      <p:grpSpPr>
        <a:xfrm>
          <a:off x="0" y="0"/>
          <a:ext cx="0" cy="0"/>
          <a:chOff x="0" y="0"/>
          <a:chExt cx="0" cy="0"/>
        </a:xfrm>
      </p:grpSpPr>
      <p:sp>
        <p:nvSpPr>
          <p:cNvPr id="6" name="Google Shape;6;p617"/>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1pPr>
            <a:lvl2pPr lvl="1"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2pPr>
            <a:lvl3pPr lvl="2"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3pPr>
            <a:lvl4pPr lvl="3"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4pPr>
            <a:lvl5pPr lvl="4"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5pPr>
            <a:lvl6pPr lvl="5"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6pPr>
            <a:lvl7pPr lvl="6"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7pPr>
            <a:lvl8pPr lvl="7"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8pPr>
            <a:lvl9pPr lvl="8"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9pPr>
          </a:lstStyle>
          <a:p/>
        </p:txBody>
      </p:sp>
      <p:sp>
        <p:nvSpPr>
          <p:cNvPr id="7" name="Google Shape;7;p617"/>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60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1pPr>
            <a:lvl2pPr indent="-330200" lvl="1" marL="9144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2pPr>
            <a:lvl3pPr indent="-330200" lvl="2" marL="13716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3pPr>
            <a:lvl4pPr indent="-330200" lvl="3" marL="18288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4pPr>
            <a:lvl5pPr indent="-330200" lvl="4" marL="22860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5pPr>
            <a:lvl6pPr indent="-330200" lvl="5" marL="27432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6pPr>
            <a:lvl7pPr indent="-330200" lvl="6" marL="32004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7pPr>
            <a:lvl8pPr indent="-330200" lvl="7" marL="36576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8pPr>
            <a:lvl9pPr indent="-330200" lvl="8" marL="41148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9pPr>
          </a:lstStyle>
          <a:p/>
        </p:txBody>
      </p:sp>
      <p:sp>
        <p:nvSpPr>
          <p:cNvPr id="8" name="Google Shape;8;p61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74" name="Shape 74"/>
        <p:cNvGrpSpPr/>
        <p:nvPr/>
      </p:nvGrpSpPr>
      <p:grpSpPr>
        <a:xfrm>
          <a:off x="0" y="0"/>
          <a:ext cx="0" cy="0"/>
          <a:chOff x="0" y="0"/>
          <a:chExt cx="0" cy="0"/>
        </a:xfrm>
      </p:grpSpPr>
      <p:sp>
        <p:nvSpPr>
          <p:cNvPr id="75" name="Google Shape;75;g134078165dc_0_273"/>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1pPr>
            <a:lvl2pPr lvl="1"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2pPr>
            <a:lvl3pPr lvl="2"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3pPr>
            <a:lvl4pPr lvl="3"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4pPr>
            <a:lvl5pPr lvl="4"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5pPr>
            <a:lvl6pPr lvl="5"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6pPr>
            <a:lvl7pPr lvl="6"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7pPr>
            <a:lvl8pPr lvl="7"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8pPr>
            <a:lvl9pPr lvl="8"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9pPr>
          </a:lstStyle>
          <a:p/>
        </p:txBody>
      </p:sp>
      <p:sp>
        <p:nvSpPr>
          <p:cNvPr id="76" name="Google Shape;76;g134078165dc_0_273"/>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60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1pPr>
            <a:lvl2pPr indent="-330200" lvl="1" marL="9144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2pPr>
            <a:lvl3pPr indent="-330200" lvl="2" marL="13716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3pPr>
            <a:lvl4pPr indent="-330200" lvl="3" marL="18288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4pPr>
            <a:lvl5pPr indent="-330200" lvl="4" marL="22860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5pPr>
            <a:lvl6pPr indent="-330200" lvl="5" marL="27432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6pPr>
            <a:lvl7pPr indent="-330200" lvl="6" marL="32004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7pPr>
            <a:lvl8pPr indent="-330200" lvl="7" marL="36576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8pPr>
            <a:lvl9pPr indent="-330200" lvl="8" marL="41148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9pPr>
          </a:lstStyle>
          <a:p/>
        </p:txBody>
      </p:sp>
      <p:sp>
        <p:nvSpPr>
          <p:cNvPr id="77" name="Google Shape;77;g134078165dc_0_27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143" name="Shape 143"/>
        <p:cNvGrpSpPr/>
        <p:nvPr/>
      </p:nvGrpSpPr>
      <p:grpSpPr>
        <a:xfrm>
          <a:off x="0" y="0"/>
          <a:ext cx="0" cy="0"/>
          <a:chOff x="0" y="0"/>
          <a:chExt cx="0" cy="0"/>
        </a:xfrm>
      </p:grpSpPr>
      <p:sp>
        <p:nvSpPr>
          <p:cNvPr id="144" name="Google Shape;144;g134078165dc_0_667"/>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1pPr>
            <a:lvl2pPr lvl="1"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2pPr>
            <a:lvl3pPr lvl="2"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3pPr>
            <a:lvl4pPr lvl="3"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4pPr>
            <a:lvl5pPr lvl="4"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5pPr>
            <a:lvl6pPr lvl="5"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6pPr>
            <a:lvl7pPr lvl="6"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7pPr>
            <a:lvl8pPr lvl="7"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8pPr>
            <a:lvl9pPr lvl="8" marR="0" rtl="0" algn="l">
              <a:lnSpc>
                <a:spcPct val="100000"/>
              </a:lnSpc>
              <a:spcBef>
                <a:spcPts val="0"/>
              </a:spcBef>
              <a:spcAft>
                <a:spcPts val="0"/>
              </a:spcAft>
              <a:buClr>
                <a:srgbClr val="B7B7B7"/>
              </a:buClr>
              <a:buSzPts val="1200"/>
              <a:buFont typeface="Montserrat"/>
              <a:buNone/>
              <a:defRPr b="1" i="0" sz="1200" u="none" cap="none" strike="noStrike">
                <a:solidFill>
                  <a:srgbClr val="B7B7B7"/>
                </a:solidFill>
                <a:latin typeface="Montserrat"/>
                <a:ea typeface="Montserrat"/>
                <a:cs typeface="Montserrat"/>
                <a:sym typeface="Montserrat"/>
              </a:defRPr>
            </a:lvl9pPr>
          </a:lstStyle>
          <a:p/>
        </p:txBody>
      </p:sp>
      <p:sp>
        <p:nvSpPr>
          <p:cNvPr id="145" name="Google Shape;145;g134078165dc_0_667"/>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60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1pPr>
            <a:lvl2pPr indent="-330200" lvl="1" marL="9144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2pPr>
            <a:lvl3pPr indent="-330200" lvl="2" marL="13716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3pPr>
            <a:lvl4pPr indent="-330200" lvl="3" marL="18288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4pPr>
            <a:lvl5pPr indent="-330200" lvl="4" marL="22860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5pPr>
            <a:lvl6pPr indent="-330200" lvl="5" marL="27432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6pPr>
            <a:lvl7pPr indent="-330200" lvl="6" marL="32004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7pPr>
            <a:lvl8pPr indent="-330200" lvl="7" marL="36576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8pPr>
            <a:lvl9pPr indent="-330200" lvl="8" marL="4114800" marR="0" rtl="0" algn="l">
              <a:lnSpc>
                <a:spcPct val="100000"/>
              </a:lnSpc>
              <a:spcBef>
                <a:spcPts val="0"/>
              </a:spcBef>
              <a:spcAft>
                <a:spcPts val="0"/>
              </a:spcAft>
              <a:buClr>
                <a:srgbClr val="999999"/>
              </a:buClr>
              <a:buSzPts val="1600"/>
              <a:buFont typeface="Karla"/>
              <a:buChar char="■"/>
              <a:defRPr b="0" i="0" sz="1600" u="none" cap="none" strike="noStrike">
                <a:solidFill>
                  <a:srgbClr val="999999"/>
                </a:solidFill>
                <a:latin typeface="Karla"/>
                <a:ea typeface="Karla"/>
                <a:cs typeface="Karla"/>
                <a:sym typeface="Karla"/>
              </a:defRPr>
            </a:lvl9pPr>
          </a:lstStyle>
          <a:p/>
        </p:txBody>
      </p:sp>
      <p:sp>
        <p:nvSpPr>
          <p:cNvPr id="146" name="Google Shape;146;g134078165dc_0_66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hyperlink" Target="https://www.jenkins.i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hyperlink" Target="https://linuxcontainers.org/" TargetMode="External"/><Relationship Id="rId5" Type="http://schemas.openxmlformats.org/officeDocument/2006/relationships/hyperlink" Target="https://linuxcontainers.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hyperlink" Target="http://fr.wikipedia.org/wiki/Machine_virtuel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hyperlink" Target="https://www.docker.com/get-started" TargetMode="External"/><Relationship Id="rId5" Type="http://schemas.openxmlformats.org/officeDocument/2006/relationships/hyperlink" Target="https://docs.docker.com/engine/reference/commandline/dock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15" name="Shape 215"/>
        <p:cNvGrpSpPr/>
        <p:nvPr/>
      </p:nvGrpSpPr>
      <p:grpSpPr>
        <a:xfrm>
          <a:off x="0" y="0"/>
          <a:ext cx="0" cy="0"/>
          <a:chOff x="0" y="0"/>
          <a:chExt cx="0" cy="0"/>
        </a:xfrm>
      </p:grpSpPr>
      <p:sp>
        <p:nvSpPr>
          <p:cNvPr id="216" name="Google Shape;216;g134078165dc_0_17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17" name="Google Shape;217;g134078165dc_0_171"/>
          <p:cNvPicPr preferRelativeResize="0"/>
          <p:nvPr/>
        </p:nvPicPr>
        <p:blipFill rotWithShape="1">
          <a:blip r:embed="rId3">
            <a:alphaModFix/>
          </a:blip>
          <a:srcRect b="0" l="0" r="0" t="0"/>
          <a:stretch/>
        </p:blipFill>
        <p:spPr>
          <a:xfrm>
            <a:off x="653025" y="603725"/>
            <a:ext cx="951300" cy="951300"/>
          </a:xfrm>
          <a:prstGeom prst="rect">
            <a:avLst/>
          </a:prstGeom>
          <a:noFill/>
          <a:ln>
            <a:noFill/>
          </a:ln>
        </p:spPr>
      </p:pic>
      <p:sp>
        <p:nvSpPr>
          <p:cNvPr id="218" name="Google Shape;218;g134078165dc_0_171"/>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Roboto"/>
                <a:ea typeface="Roboto"/>
                <a:cs typeface="Roboto"/>
                <a:sym typeface="Roboto"/>
              </a:rPr>
              <a:t>Les outils Devops</a:t>
            </a:r>
            <a:endParaRPr b="1" i="0" sz="4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Karla"/>
              <a:ea typeface="Karla"/>
              <a:cs typeface="Karla"/>
              <a:sym typeface="Karla"/>
            </a:endParaRPr>
          </a:p>
        </p:txBody>
      </p:sp>
      <p:sp>
        <p:nvSpPr>
          <p:cNvPr id="219" name="Google Shape;219;g134078165dc_0_171"/>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Roboto"/>
                <a:ea typeface="Roboto"/>
                <a:cs typeface="Roboto"/>
                <a:sym typeface="Roboto"/>
              </a:rPr>
              <a:t>Git, Jenkins, Docker, Ansible</a:t>
            </a:r>
            <a:endParaRPr b="1" i="0" sz="2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96" name="Shape 296"/>
        <p:cNvGrpSpPr/>
        <p:nvPr/>
      </p:nvGrpSpPr>
      <p:grpSpPr>
        <a:xfrm>
          <a:off x="0" y="0"/>
          <a:ext cx="0" cy="0"/>
          <a:chOff x="0" y="0"/>
          <a:chExt cx="0" cy="0"/>
        </a:xfrm>
      </p:grpSpPr>
      <p:sp>
        <p:nvSpPr>
          <p:cNvPr id="297" name="Google Shape;297;g134078165dc_0_607"/>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 : Premier pas</a:t>
            </a:r>
            <a:endParaRPr sz="2400">
              <a:solidFill>
                <a:srgbClr val="E2001A"/>
              </a:solidFill>
              <a:latin typeface="Roboto"/>
              <a:ea typeface="Roboto"/>
              <a:cs typeface="Roboto"/>
              <a:sym typeface="Roboto"/>
            </a:endParaRPr>
          </a:p>
        </p:txBody>
      </p:sp>
      <p:sp>
        <p:nvSpPr>
          <p:cNvPr id="298" name="Google Shape;298;g134078165dc_0_60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299" name="Google Shape;299;g134078165dc_0_60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00" name="Google Shape;300;g134078165dc_0_607"/>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301" name="Google Shape;301;g134078165dc_0_607"/>
          <p:cNvSpPr txBox="1"/>
          <p:nvPr/>
        </p:nvSpPr>
        <p:spPr>
          <a:xfrm>
            <a:off x="437675" y="1345175"/>
            <a:ext cx="67671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Clr>
                <a:srgbClr val="000000"/>
              </a:buClr>
              <a:buSzPts val="1200"/>
              <a:buFont typeface="Arial"/>
              <a:buNone/>
            </a:pPr>
            <a:r>
              <a:rPr b="1" i="0" lang="en" sz="1200" u="none" cap="none" strike="noStrike">
                <a:solidFill>
                  <a:srgbClr val="666666"/>
                </a:solidFill>
                <a:latin typeface="Raleway"/>
                <a:ea typeface="Raleway"/>
                <a:cs typeface="Raleway"/>
                <a:sym typeface="Raleway"/>
              </a:rPr>
              <a:t>Exercice 5 : </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Réalisez un push : git push</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Allez constater la mise à jour sur le repository</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05" name="Shape 305"/>
        <p:cNvGrpSpPr/>
        <p:nvPr/>
      </p:nvGrpSpPr>
      <p:grpSpPr>
        <a:xfrm>
          <a:off x="0" y="0"/>
          <a:ext cx="0" cy="0"/>
          <a:chOff x="0" y="0"/>
          <a:chExt cx="0" cy="0"/>
        </a:xfrm>
      </p:grpSpPr>
      <p:sp>
        <p:nvSpPr>
          <p:cNvPr id="306" name="Google Shape;306;g134078165dc_0_615"/>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 : Le Gitflow</a:t>
            </a:r>
            <a:endParaRPr sz="2400">
              <a:solidFill>
                <a:srgbClr val="E2001A"/>
              </a:solidFill>
              <a:latin typeface="Roboto"/>
              <a:ea typeface="Roboto"/>
              <a:cs typeface="Roboto"/>
              <a:sym typeface="Roboto"/>
            </a:endParaRPr>
          </a:p>
        </p:txBody>
      </p:sp>
      <p:sp>
        <p:nvSpPr>
          <p:cNvPr id="307" name="Google Shape;307;g134078165dc_0_61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308" name="Google Shape;308;g134078165dc_0_61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09" name="Google Shape;309;g134078165dc_0_615"/>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310" name="Google Shape;310;g134078165dc_0_615"/>
          <p:cNvSpPr txBox="1"/>
          <p:nvPr/>
        </p:nvSpPr>
        <p:spPr>
          <a:xfrm>
            <a:off x="437675" y="1345175"/>
            <a:ext cx="6767100" cy="3000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Le Gitflow est un workflow de travail. Il décrit les processus d’utilisation de git dans une équipe (créé par Vincent Driessen).</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20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Le Gitflow représente un framework particulièrement efficace et adapté aux projets avec un cycle de livraison planifié et régulier.</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20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Ce worklow n’ajoute aucun concept ni aucune commande en dehors de ce qui est exigé pour le workflow d’organisation des branches</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20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20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14" name="Shape 314"/>
        <p:cNvGrpSpPr/>
        <p:nvPr/>
      </p:nvGrpSpPr>
      <p:grpSpPr>
        <a:xfrm>
          <a:off x="0" y="0"/>
          <a:ext cx="0" cy="0"/>
          <a:chOff x="0" y="0"/>
          <a:chExt cx="0" cy="0"/>
        </a:xfrm>
      </p:grpSpPr>
      <p:sp>
        <p:nvSpPr>
          <p:cNvPr id="315" name="Google Shape;315;g134078165dc_0_623"/>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Gitflow : Develop &amp; Master</a:t>
            </a:r>
            <a:endParaRPr sz="2400">
              <a:solidFill>
                <a:srgbClr val="E2001A"/>
              </a:solidFill>
              <a:latin typeface="Roboto"/>
              <a:ea typeface="Roboto"/>
              <a:cs typeface="Roboto"/>
              <a:sym typeface="Roboto"/>
            </a:endParaRPr>
          </a:p>
        </p:txBody>
      </p:sp>
      <p:sp>
        <p:nvSpPr>
          <p:cNvPr id="316" name="Google Shape;316;g134078165dc_0_62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317" name="Google Shape;317;g134078165dc_0_62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18" name="Google Shape;318;g134078165dc_0_623"/>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319" name="Google Shape;319;g134078165dc_0_623"/>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Le Gitflow utilise deux branches principales au lieu d’une seule.</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La branche master stocke l’historique officiel des versions</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La branche develop sert de branche d’intégration pour les fonctionnalités</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Reprendre le projet des exercices précédent et créer une branche develop depuis master et pusher</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pic>
        <p:nvPicPr>
          <p:cNvPr id="320" name="Google Shape;320;g134078165dc_0_623"/>
          <p:cNvPicPr preferRelativeResize="0"/>
          <p:nvPr/>
        </p:nvPicPr>
        <p:blipFill rotWithShape="1">
          <a:blip r:embed="rId4">
            <a:alphaModFix/>
          </a:blip>
          <a:srcRect b="0" l="0" r="0" t="0"/>
          <a:stretch/>
        </p:blipFill>
        <p:spPr>
          <a:xfrm>
            <a:off x="1020725" y="2236075"/>
            <a:ext cx="5107050" cy="209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24" name="Shape 324"/>
        <p:cNvGrpSpPr/>
        <p:nvPr/>
      </p:nvGrpSpPr>
      <p:grpSpPr>
        <a:xfrm>
          <a:off x="0" y="0"/>
          <a:ext cx="0" cy="0"/>
          <a:chOff x="0" y="0"/>
          <a:chExt cx="0" cy="0"/>
        </a:xfrm>
      </p:grpSpPr>
      <p:sp>
        <p:nvSpPr>
          <p:cNvPr id="325" name="Google Shape;325;g134078165dc_0_632"/>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Gitflow : Branche de fonctionnalité</a:t>
            </a:r>
            <a:endParaRPr sz="2400">
              <a:solidFill>
                <a:srgbClr val="E2001A"/>
              </a:solidFill>
              <a:latin typeface="Roboto"/>
              <a:ea typeface="Roboto"/>
              <a:cs typeface="Roboto"/>
              <a:sym typeface="Roboto"/>
            </a:endParaRPr>
          </a:p>
        </p:txBody>
      </p:sp>
      <p:sp>
        <p:nvSpPr>
          <p:cNvPr id="326" name="Google Shape;326;g134078165dc_0_63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327" name="Google Shape;327;g134078165dc_0_63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28" name="Google Shape;328;g134078165dc_0_632"/>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329" name="Google Shape;329;g134078165dc_0_632"/>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Le Gitflow utilise une branche par fonctionnalité à développer</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Ces branches sont créees à partir de la branche develop</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Ces branches seront ensuite pushées en vue d’une intégration sur develop</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Créer une branche feature/xxx sur le projet, ajouter un sandwich et pushez sur le repository</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pic>
        <p:nvPicPr>
          <p:cNvPr id="330" name="Google Shape;330;g134078165dc_0_632"/>
          <p:cNvPicPr preferRelativeResize="0"/>
          <p:nvPr/>
        </p:nvPicPr>
        <p:blipFill rotWithShape="1">
          <a:blip r:embed="rId4">
            <a:alphaModFix/>
          </a:blip>
          <a:srcRect b="0" l="0" r="0" t="0"/>
          <a:stretch/>
        </p:blipFill>
        <p:spPr>
          <a:xfrm>
            <a:off x="1326875" y="2199444"/>
            <a:ext cx="3950626" cy="224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34" name="Shape 334"/>
        <p:cNvGrpSpPr/>
        <p:nvPr/>
      </p:nvGrpSpPr>
      <p:grpSpPr>
        <a:xfrm>
          <a:off x="0" y="0"/>
          <a:ext cx="0" cy="0"/>
          <a:chOff x="0" y="0"/>
          <a:chExt cx="0" cy="0"/>
        </a:xfrm>
      </p:grpSpPr>
      <p:sp>
        <p:nvSpPr>
          <p:cNvPr id="335" name="Google Shape;335;g134078165dc_0_641"/>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Gitflow : Branche de livraison</a:t>
            </a:r>
            <a:endParaRPr sz="2400">
              <a:solidFill>
                <a:srgbClr val="E2001A"/>
              </a:solidFill>
              <a:latin typeface="Roboto"/>
              <a:ea typeface="Roboto"/>
              <a:cs typeface="Roboto"/>
              <a:sym typeface="Roboto"/>
            </a:endParaRPr>
          </a:p>
        </p:txBody>
      </p:sp>
      <p:sp>
        <p:nvSpPr>
          <p:cNvPr id="336" name="Google Shape;336;g134078165dc_0_64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337" name="Google Shape;337;g134078165dc_0_64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38" name="Google Shape;338;g134078165dc_0_641"/>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339" name="Google Shape;339;g134078165dc_0_641"/>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Lorsque vous souhaitez préparer une livraison d’une version, vous allez créer une branche de livraison, souvent nommée release, depuis develop</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La création de cette branche débute un cycle de livraison :</a:t>
            </a:r>
            <a:endParaRPr b="0" i="0" sz="1200" u="none" cap="none" strike="noStrike">
              <a:solidFill>
                <a:srgbClr val="666666"/>
              </a:solidFill>
              <a:latin typeface="Raleway"/>
              <a:ea typeface="Raleway"/>
              <a:cs typeface="Raleway"/>
              <a:sym typeface="Raleway"/>
            </a:endParaRPr>
          </a:p>
          <a:p>
            <a:pPr indent="-304800" lvl="1" marL="9144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Aucune fonctionnalité supplémentaire de pourra être ajoutée à cette branche</a:t>
            </a:r>
            <a:endParaRPr b="0" i="0" sz="1200" u="none" cap="none" strike="noStrike">
              <a:solidFill>
                <a:srgbClr val="666666"/>
              </a:solidFill>
              <a:latin typeface="Raleway"/>
              <a:ea typeface="Raleway"/>
              <a:cs typeface="Raleway"/>
              <a:sym typeface="Raleway"/>
            </a:endParaRPr>
          </a:p>
          <a:p>
            <a:pPr indent="-304800" lvl="1" marL="9144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Dédiée à la corrections de bugs, documentation</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Une fois la branche prête elle sera mergée dans master et taguée d’un numéro de version</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pic>
        <p:nvPicPr>
          <p:cNvPr id="340" name="Google Shape;340;g134078165dc_0_641"/>
          <p:cNvPicPr preferRelativeResize="0"/>
          <p:nvPr/>
        </p:nvPicPr>
        <p:blipFill rotWithShape="1">
          <a:blip r:embed="rId4">
            <a:alphaModFix/>
          </a:blip>
          <a:srcRect b="0" l="0" r="0" t="0"/>
          <a:stretch/>
        </p:blipFill>
        <p:spPr>
          <a:xfrm>
            <a:off x="1759026" y="2735925"/>
            <a:ext cx="3747098" cy="240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44" name="Shape 344"/>
        <p:cNvGrpSpPr/>
        <p:nvPr/>
      </p:nvGrpSpPr>
      <p:grpSpPr>
        <a:xfrm>
          <a:off x="0" y="0"/>
          <a:ext cx="0" cy="0"/>
          <a:chOff x="0" y="0"/>
          <a:chExt cx="0" cy="0"/>
        </a:xfrm>
      </p:grpSpPr>
      <p:sp>
        <p:nvSpPr>
          <p:cNvPr id="345" name="Google Shape;345;g134078165dc_0_650"/>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Gitflow : Branche de hotfix</a:t>
            </a:r>
            <a:endParaRPr sz="2400">
              <a:solidFill>
                <a:srgbClr val="E2001A"/>
              </a:solidFill>
              <a:latin typeface="Roboto"/>
              <a:ea typeface="Roboto"/>
              <a:cs typeface="Roboto"/>
              <a:sym typeface="Roboto"/>
            </a:endParaRPr>
          </a:p>
        </p:txBody>
      </p:sp>
      <p:sp>
        <p:nvSpPr>
          <p:cNvPr id="346" name="Google Shape;346;g134078165dc_0_65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347" name="Google Shape;347;g134078165dc_0_65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48" name="Google Shape;348;g134078165dc_0_650"/>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349" name="Google Shape;349;g134078165dc_0_650"/>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Les branches de maintenances (hotfix) sont utilisées pour appliqué</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Très similaire aux branches de release mais se base sur master (c’est la seule branche qui doit être créée depuis master après develop)</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Une fois la branche prête elle sera mergée dans master et taguée d’un numéro de version (correctif)</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pic>
        <p:nvPicPr>
          <p:cNvPr id="350" name="Google Shape;350;g134078165dc_0_650"/>
          <p:cNvPicPr preferRelativeResize="0"/>
          <p:nvPr/>
        </p:nvPicPr>
        <p:blipFill rotWithShape="1">
          <a:blip r:embed="rId4">
            <a:alphaModFix/>
          </a:blip>
          <a:srcRect b="0" l="0" r="0" t="0"/>
          <a:stretch/>
        </p:blipFill>
        <p:spPr>
          <a:xfrm>
            <a:off x="2691500" y="2385850"/>
            <a:ext cx="3761012" cy="269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54" name="Shape 354"/>
        <p:cNvGrpSpPr/>
        <p:nvPr/>
      </p:nvGrpSpPr>
      <p:grpSpPr>
        <a:xfrm>
          <a:off x="0" y="0"/>
          <a:ext cx="0" cy="0"/>
          <a:chOff x="0" y="0"/>
          <a:chExt cx="0" cy="0"/>
        </a:xfrm>
      </p:grpSpPr>
      <p:sp>
        <p:nvSpPr>
          <p:cNvPr id="355" name="Google Shape;355;g134078165dc_0_659"/>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Gitflow : Le résumé</a:t>
            </a:r>
            <a:endParaRPr sz="2400">
              <a:solidFill>
                <a:srgbClr val="E2001A"/>
              </a:solidFill>
              <a:latin typeface="Roboto"/>
              <a:ea typeface="Roboto"/>
              <a:cs typeface="Roboto"/>
              <a:sym typeface="Roboto"/>
            </a:endParaRPr>
          </a:p>
        </p:txBody>
      </p:sp>
      <p:sp>
        <p:nvSpPr>
          <p:cNvPr id="356" name="Google Shape;356;g134078165dc_0_65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357" name="Google Shape;357;g134078165dc_0_65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58" name="Google Shape;358;g134078165dc_0_659"/>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359" name="Google Shape;359;g134078165dc_0_659"/>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aleway"/>
                <a:ea typeface="Raleway"/>
                <a:cs typeface="Raleway"/>
                <a:sym typeface="Raleway"/>
              </a:rPr>
              <a:t>Une branche de développement (develop) est créée à partir de master.</a:t>
            </a:r>
            <a:endParaRPr b="0" i="0" sz="1200" u="none" cap="none" strike="noStrike">
              <a:solidFill>
                <a:srgbClr val="666666"/>
              </a:solidFill>
              <a:latin typeface="Raleway"/>
              <a:ea typeface="Raleway"/>
              <a:cs typeface="Raleway"/>
              <a:sym typeface="Raleway"/>
            </a:endParaRPr>
          </a:p>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aleway"/>
                <a:ea typeface="Raleway"/>
                <a:cs typeface="Raleway"/>
                <a:sym typeface="Raleway"/>
              </a:rPr>
              <a:t>Une branche de version (release) est créée à partir de develop.</a:t>
            </a:r>
            <a:endParaRPr b="0" i="0" sz="1200" u="none" cap="none" strike="noStrike">
              <a:solidFill>
                <a:srgbClr val="666666"/>
              </a:solidFill>
              <a:latin typeface="Raleway"/>
              <a:ea typeface="Raleway"/>
              <a:cs typeface="Raleway"/>
              <a:sym typeface="Raleway"/>
            </a:endParaRPr>
          </a:p>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aleway"/>
                <a:ea typeface="Raleway"/>
                <a:cs typeface="Raleway"/>
                <a:sym typeface="Raleway"/>
              </a:rPr>
              <a:t>Les branches de fonctionnalité (feature) sont créées à partir de develop.</a:t>
            </a:r>
            <a:endParaRPr b="0" i="0" sz="1200" u="none" cap="none" strike="noStrike">
              <a:solidFill>
                <a:srgbClr val="666666"/>
              </a:solidFill>
              <a:latin typeface="Raleway"/>
              <a:ea typeface="Raleway"/>
              <a:cs typeface="Raleway"/>
              <a:sym typeface="Raleway"/>
            </a:endParaRPr>
          </a:p>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aleway"/>
                <a:ea typeface="Raleway"/>
                <a:cs typeface="Raleway"/>
                <a:sym typeface="Raleway"/>
              </a:rPr>
              <a:t>Lorsqu'une branche de fonctionnalité (feature) est terminée, elle est mergée dans la branche de développement (develop).</a:t>
            </a:r>
            <a:endParaRPr b="0" i="0" sz="1200" u="none" cap="none" strike="noStrike">
              <a:solidFill>
                <a:srgbClr val="666666"/>
              </a:solidFill>
              <a:latin typeface="Raleway"/>
              <a:ea typeface="Raleway"/>
              <a:cs typeface="Raleway"/>
              <a:sym typeface="Raleway"/>
            </a:endParaRPr>
          </a:p>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aleway"/>
                <a:ea typeface="Raleway"/>
                <a:cs typeface="Raleway"/>
                <a:sym typeface="Raleway"/>
              </a:rPr>
              <a:t>Lorsque la branche de version (release) est terminée, elle est mergée dans les branches de développement (develop) et principale (master).</a:t>
            </a:r>
            <a:endParaRPr b="0" i="0" sz="1200" u="none" cap="none" strike="noStrike">
              <a:solidFill>
                <a:srgbClr val="666666"/>
              </a:solidFill>
              <a:latin typeface="Raleway"/>
              <a:ea typeface="Raleway"/>
              <a:cs typeface="Raleway"/>
              <a:sym typeface="Raleway"/>
            </a:endParaRPr>
          </a:p>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aleway"/>
                <a:ea typeface="Raleway"/>
                <a:cs typeface="Raleway"/>
                <a:sym typeface="Raleway"/>
              </a:rPr>
              <a:t>Si un problème est identifié dans la branche principale (master), une branche de maintenance (hotfix) est créée à partir de master.</a:t>
            </a:r>
            <a:endParaRPr b="0" i="0" sz="1200" u="none" cap="none" strike="noStrike">
              <a:solidFill>
                <a:srgbClr val="666666"/>
              </a:solidFill>
              <a:latin typeface="Raleway"/>
              <a:ea typeface="Raleway"/>
              <a:cs typeface="Raleway"/>
              <a:sym typeface="Raleway"/>
            </a:endParaRPr>
          </a:p>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aleway"/>
                <a:ea typeface="Raleway"/>
                <a:cs typeface="Raleway"/>
                <a:sym typeface="Raleway"/>
              </a:rPr>
              <a:t>Une fois la branche de maintenance (hotfix) terminée, elle est mergée dans les branches de développement (develop) et principale (master).</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61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63" name="Shape 363"/>
        <p:cNvGrpSpPr/>
        <p:nvPr/>
      </p:nvGrpSpPr>
      <p:grpSpPr>
        <a:xfrm>
          <a:off x="0" y="0"/>
          <a:ext cx="0" cy="0"/>
          <a:chOff x="0" y="0"/>
          <a:chExt cx="0" cy="0"/>
        </a:xfrm>
      </p:grpSpPr>
      <p:sp>
        <p:nvSpPr>
          <p:cNvPr id="364" name="Google Shape;364;g134078165dc_0_178"/>
          <p:cNvSpPr txBox="1"/>
          <p:nvPr>
            <p:ph type="ctrTitle"/>
          </p:nvPr>
        </p:nvSpPr>
        <p:spPr>
          <a:xfrm>
            <a:off x="648300" y="15833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E2001A"/>
                </a:solidFill>
                <a:latin typeface="Roboto"/>
                <a:ea typeface="Roboto"/>
                <a:cs typeface="Roboto"/>
                <a:sym typeface="Roboto"/>
              </a:rPr>
              <a:t>2.</a:t>
            </a:r>
            <a:endParaRPr sz="7200">
              <a:solidFill>
                <a:srgbClr val="E2001A"/>
              </a:solidFill>
              <a:latin typeface="Roboto"/>
              <a:ea typeface="Roboto"/>
              <a:cs typeface="Roboto"/>
              <a:sym typeface="Roboto"/>
            </a:endParaRPr>
          </a:p>
          <a:p>
            <a:pPr indent="0" lvl="0" marL="0" rtl="0" algn="l">
              <a:lnSpc>
                <a:spcPct val="100000"/>
              </a:lnSpc>
              <a:spcBef>
                <a:spcPts val="0"/>
              </a:spcBef>
              <a:spcAft>
                <a:spcPts val="0"/>
              </a:spcAft>
              <a:buSzPts val="3000"/>
              <a:buNone/>
            </a:pPr>
            <a:r>
              <a:rPr lang="en">
                <a:solidFill>
                  <a:srgbClr val="434343"/>
                </a:solidFill>
                <a:latin typeface="Roboto"/>
                <a:ea typeface="Roboto"/>
                <a:cs typeface="Roboto"/>
                <a:sym typeface="Roboto"/>
              </a:rPr>
              <a:t>DevOps  : Ansible</a:t>
            </a:r>
            <a:endParaRPr>
              <a:solidFill>
                <a:srgbClr val="434343"/>
              </a:solidFill>
              <a:latin typeface="Roboto"/>
              <a:ea typeface="Roboto"/>
              <a:cs typeface="Roboto"/>
              <a:sym typeface="Roboto"/>
            </a:endParaRPr>
          </a:p>
        </p:txBody>
      </p:sp>
      <p:sp>
        <p:nvSpPr>
          <p:cNvPr id="365" name="Google Shape;365;g134078165dc_0_17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66" name="Google Shape;366;g134078165dc_0_178"/>
          <p:cNvPicPr preferRelativeResize="0"/>
          <p:nvPr/>
        </p:nvPicPr>
        <p:blipFill rotWithShape="1">
          <a:blip r:embed="rId3">
            <a:alphaModFix/>
          </a:blip>
          <a:srcRect b="0" l="0" r="0" t="0"/>
          <a:stretch/>
        </p:blipFill>
        <p:spPr>
          <a:xfrm>
            <a:off x="653025" y="603725"/>
            <a:ext cx="645550" cy="64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70" name="Shape 370"/>
        <p:cNvGrpSpPr/>
        <p:nvPr/>
      </p:nvGrpSpPr>
      <p:grpSpPr>
        <a:xfrm>
          <a:off x="0" y="0"/>
          <a:ext cx="0" cy="0"/>
          <a:chOff x="0" y="0"/>
          <a:chExt cx="0" cy="0"/>
        </a:xfrm>
      </p:grpSpPr>
      <p:sp>
        <p:nvSpPr>
          <p:cNvPr id="371" name="Google Shape;371;g134078165dc_0_184"/>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Ansible : présentation</a:t>
            </a:r>
            <a:endParaRPr sz="2400">
              <a:solidFill>
                <a:srgbClr val="E2001A"/>
              </a:solidFill>
              <a:latin typeface="Roboto"/>
              <a:ea typeface="Roboto"/>
              <a:cs typeface="Roboto"/>
              <a:sym typeface="Roboto"/>
            </a:endParaRPr>
          </a:p>
        </p:txBody>
      </p:sp>
      <p:sp>
        <p:nvSpPr>
          <p:cNvPr id="372" name="Google Shape;372;g134078165dc_0_18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373" name="Google Shape;373;g134078165dc_0_18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74" name="Google Shape;374;g134078165dc_0_184"/>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375" name="Google Shape;375;g134078165dc_0_184"/>
          <p:cNvSpPr txBox="1"/>
          <p:nvPr/>
        </p:nvSpPr>
        <p:spPr>
          <a:xfrm>
            <a:off x="459875" y="1337775"/>
            <a:ext cx="6767100" cy="3739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rgbClr val="666666"/>
                </a:solidFill>
                <a:highlight>
                  <a:srgbClr val="FFFFFF"/>
                </a:highlight>
                <a:latin typeface="Raleway"/>
                <a:ea typeface="Raleway"/>
                <a:cs typeface="Raleway"/>
                <a:sym typeface="Raleway"/>
              </a:rPr>
              <a:t>Ansible est un moteur d'automatisation informatique open source, qui peut éliminer les corvées de votre vie professionnelle, et améliorer également considérablement l'évolutivité, la cohérence et la fiabilité de votre environnement informatique.</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just">
              <a:lnSpc>
                <a:spcPct val="161000"/>
              </a:lnSpc>
              <a:spcBef>
                <a:spcPts val="1200"/>
              </a:spcBef>
              <a:spcAft>
                <a:spcPts val="0"/>
              </a:spcAft>
              <a:buClr>
                <a:srgbClr val="000000"/>
              </a:buClr>
              <a:buSzPts val="1200"/>
              <a:buFont typeface="Arial"/>
              <a:buNone/>
            </a:pPr>
            <a:r>
              <a:rPr b="0" i="0" lang="en" sz="1200" u="none" cap="none" strike="noStrike">
                <a:solidFill>
                  <a:srgbClr val="666666"/>
                </a:solidFill>
                <a:highlight>
                  <a:srgbClr val="FFFFFF"/>
                </a:highlight>
                <a:latin typeface="Raleway"/>
                <a:ea typeface="Raleway"/>
                <a:cs typeface="Raleway"/>
                <a:sym typeface="Raleway"/>
              </a:rPr>
              <a:t>Vous pouvez utiliser Ansible pour automatiser trois types de tâches :</a:t>
            </a:r>
            <a:endParaRPr b="0" i="0" sz="1200" u="none" cap="none" strike="noStrike">
              <a:solidFill>
                <a:srgbClr val="666666"/>
              </a:solidFill>
              <a:highlight>
                <a:srgbClr val="FFFFFF"/>
              </a:highlight>
              <a:latin typeface="Raleway"/>
              <a:ea typeface="Raleway"/>
              <a:cs typeface="Raleway"/>
              <a:sym typeface="Raleway"/>
            </a:endParaRPr>
          </a:p>
          <a:p>
            <a:pPr indent="-304800" lvl="0" marL="457200" marR="0" rtl="0" algn="l">
              <a:lnSpc>
                <a:spcPct val="115000"/>
              </a:lnSpc>
              <a:spcBef>
                <a:spcPts val="1200"/>
              </a:spcBef>
              <a:spcAft>
                <a:spcPts val="0"/>
              </a:spcAft>
              <a:buClr>
                <a:srgbClr val="666666"/>
              </a:buClr>
              <a:buSzPts val="1200"/>
              <a:buFont typeface="Raleway"/>
              <a:buChar char="●"/>
            </a:pPr>
            <a:r>
              <a:rPr b="0" i="0" lang="en" sz="1200" u="none" cap="none" strike="noStrike">
                <a:solidFill>
                  <a:srgbClr val="666666"/>
                </a:solidFill>
                <a:highlight>
                  <a:srgbClr val="FFFFFF"/>
                </a:highlight>
                <a:latin typeface="Raleway"/>
                <a:ea typeface="Raleway"/>
                <a:cs typeface="Raleway"/>
                <a:sym typeface="Raleway"/>
              </a:rPr>
              <a:t>Provisioning : configurer les différents serveurs dont vous avez besoin dans votre infrastructure</a:t>
            </a:r>
            <a:endParaRPr b="0" i="0" sz="1200" u="none" cap="none" strike="noStrike">
              <a:solidFill>
                <a:srgbClr val="666666"/>
              </a:solidFill>
              <a:highlight>
                <a:srgbClr val="FFFFFF"/>
              </a:highlight>
              <a:latin typeface="Raleway"/>
              <a:ea typeface="Raleway"/>
              <a:cs typeface="Raleway"/>
              <a:sym typeface="Raleway"/>
            </a:endParaRPr>
          </a:p>
          <a:p>
            <a:pPr indent="-304800" lvl="0" marL="457200" marR="0" rtl="0" algn="l">
              <a:lnSpc>
                <a:spcPct val="115000"/>
              </a:lnSpc>
              <a:spcBef>
                <a:spcPts val="0"/>
              </a:spcBef>
              <a:spcAft>
                <a:spcPts val="0"/>
              </a:spcAft>
              <a:buClr>
                <a:srgbClr val="666666"/>
              </a:buClr>
              <a:buSzPts val="1200"/>
              <a:buFont typeface="Raleway"/>
              <a:buChar char="●"/>
            </a:pPr>
            <a:r>
              <a:rPr b="0" i="0" lang="en" sz="1200" u="none" cap="none" strike="noStrike">
                <a:solidFill>
                  <a:srgbClr val="666666"/>
                </a:solidFill>
                <a:highlight>
                  <a:srgbClr val="FFFFFF"/>
                </a:highlight>
                <a:latin typeface="Raleway"/>
                <a:ea typeface="Raleway"/>
                <a:cs typeface="Raleway"/>
                <a:sym typeface="Raleway"/>
              </a:rPr>
              <a:t>Configuration : modifier la configuration d'une application, d'un système d'exploitation ou d'un périphérique, démarrer et arrêter les services, installer ou mettre à jour des applications, mettre en œuvre une politique de sécurité, ou effectuer une grande variété d'autres tâches de configuration.</a:t>
            </a:r>
            <a:endParaRPr b="0" i="0" sz="1200" u="none" cap="none" strike="noStrike">
              <a:solidFill>
                <a:srgbClr val="666666"/>
              </a:solidFill>
              <a:highlight>
                <a:srgbClr val="FFFFFF"/>
              </a:highlight>
              <a:latin typeface="Raleway"/>
              <a:ea typeface="Raleway"/>
              <a:cs typeface="Raleway"/>
              <a:sym typeface="Raleway"/>
            </a:endParaRPr>
          </a:p>
          <a:p>
            <a:pPr indent="-304800" lvl="0" marL="457200" marR="0" rtl="0" algn="l">
              <a:lnSpc>
                <a:spcPct val="115000"/>
              </a:lnSpc>
              <a:spcBef>
                <a:spcPts val="0"/>
              </a:spcBef>
              <a:spcAft>
                <a:spcPts val="0"/>
              </a:spcAft>
              <a:buClr>
                <a:srgbClr val="666666"/>
              </a:buClr>
              <a:buSzPts val="1200"/>
              <a:buFont typeface="Raleway"/>
              <a:buChar char="●"/>
            </a:pPr>
            <a:r>
              <a:rPr b="0" i="0" lang="en" sz="1200" u="none" cap="none" strike="noStrike">
                <a:solidFill>
                  <a:srgbClr val="666666"/>
                </a:solidFill>
                <a:highlight>
                  <a:srgbClr val="FFFFFF"/>
                </a:highlight>
                <a:latin typeface="Raleway"/>
                <a:ea typeface="Raleway"/>
                <a:cs typeface="Raleway"/>
                <a:sym typeface="Raleway"/>
              </a:rPr>
              <a:t>Déploiement d'applications : adopter une démarche DevOps en automatisant le déploiement d'applications développées en interne sur vos environnements de production.</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rPr b="0" i="0" lang="en" sz="1200" u="none" cap="none" strike="noStrike">
                <a:solidFill>
                  <a:srgbClr val="666666"/>
                </a:solidFill>
                <a:highlight>
                  <a:srgbClr val="FFFFFF"/>
                </a:highlight>
                <a:latin typeface="Raleway"/>
                <a:ea typeface="Raleway"/>
                <a:cs typeface="Raleway"/>
                <a:sym typeface="Raleway"/>
              </a:rPr>
              <a:t>En gros, c’est l’outil de scripting idéal pour un devOps.</a:t>
            </a:r>
            <a:endParaRPr b="0" i="0" sz="1200" u="none" cap="none" strike="noStrike">
              <a:solidFill>
                <a:srgbClr val="666666"/>
              </a:solidFill>
              <a:highlight>
                <a:srgbClr val="FFFFFF"/>
              </a:highlight>
              <a:latin typeface="Raleway"/>
              <a:ea typeface="Raleway"/>
              <a:cs typeface="Raleway"/>
              <a:sym typeface="Raleway"/>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61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pic>
        <p:nvPicPr>
          <p:cNvPr id="376" name="Google Shape;376;g134078165dc_0_184"/>
          <p:cNvPicPr preferRelativeResize="0"/>
          <p:nvPr/>
        </p:nvPicPr>
        <p:blipFill>
          <a:blip r:embed="rId4">
            <a:alphaModFix/>
          </a:blip>
          <a:stretch>
            <a:fillRect/>
          </a:stretch>
        </p:blipFill>
        <p:spPr>
          <a:xfrm>
            <a:off x="4790425" y="470875"/>
            <a:ext cx="2016400" cy="75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80" name="Shape 380"/>
        <p:cNvGrpSpPr/>
        <p:nvPr/>
      </p:nvGrpSpPr>
      <p:grpSpPr>
        <a:xfrm>
          <a:off x="0" y="0"/>
          <a:ext cx="0" cy="0"/>
          <a:chOff x="0" y="0"/>
          <a:chExt cx="0" cy="0"/>
        </a:xfrm>
      </p:grpSpPr>
      <p:sp>
        <p:nvSpPr>
          <p:cNvPr id="381" name="Google Shape;381;g134078165dc_0_193"/>
          <p:cNvSpPr txBox="1"/>
          <p:nvPr>
            <p:ph type="ctrTitle"/>
          </p:nvPr>
        </p:nvSpPr>
        <p:spPr>
          <a:xfrm>
            <a:off x="648300" y="15833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E2001A"/>
                </a:solidFill>
                <a:latin typeface="Roboto"/>
                <a:ea typeface="Roboto"/>
                <a:cs typeface="Roboto"/>
                <a:sym typeface="Roboto"/>
              </a:rPr>
              <a:t>3.</a:t>
            </a:r>
            <a:endParaRPr sz="7200">
              <a:solidFill>
                <a:srgbClr val="E2001A"/>
              </a:solidFill>
              <a:latin typeface="Roboto"/>
              <a:ea typeface="Roboto"/>
              <a:cs typeface="Roboto"/>
              <a:sym typeface="Roboto"/>
            </a:endParaRPr>
          </a:p>
          <a:p>
            <a:pPr indent="0" lvl="0" marL="0" rtl="0" algn="l">
              <a:lnSpc>
                <a:spcPct val="100000"/>
              </a:lnSpc>
              <a:spcBef>
                <a:spcPts val="0"/>
              </a:spcBef>
              <a:spcAft>
                <a:spcPts val="0"/>
              </a:spcAft>
              <a:buSzPts val="3000"/>
              <a:buNone/>
            </a:pPr>
            <a:r>
              <a:rPr lang="en">
                <a:solidFill>
                  <a:srgbClr val="434343"/>
                </a:solidFill>
                <a:latin typeface="Roboto"/>
                <a:ea typeface="Roboto"/>
                <a:cs typeface="Roboto"/>
                <a:sym typeface="Roboto"/>
              </a:rPr>
              <a:t>DevOps  : Jenkins</a:t>
            </a:r>
            <a:endParaRPr>
              <a:solidFill>
                <a:srgbClr val="434343"/>
              </a:solidFill>
              <a:latin typeface="Roboto"/>
              <a:ea typeface="Roboto"/>
              <a:cs typeface="Roboto"/>
              <a:sym typeface="Roboto"/>
            </a:endParaRPr>
          </a:p>
        </p:txBody>
      </p:sp>
      <p:sp>
        <p:nvSpPr>
          <p:cNvPr id="382" name="Google Shape;382;g134078165dc_0_19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83" name="Google Shape;383;g134078165dc_0_193"/>
          <p:cNvPicPr preferRelativeResize="0"/>
          <p:nvPr/>
        </p:nvPicPr>
        <p:blipFill rotWithShape="1">
          <a:blip r:embed="rId3">
            <a:alphaModFix/>
          </a:blip>
          <a:srcRect b="0" l="0" r="0" t="0"/>
          <a:stretch/>
        </p:blipFill>
        <p:spPr>
          <a:xfrm>
            <a:off x="653025" y="603725"/>
            <a:ext cx="645550" cy="64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23" name="Shape 223"/>
        <p:cNvGrpSpPr/>
        <p:nvPr/>
      </p:nvGrpSpPr>
      <p:grpSpPr>
        <a:xfrm>
          <a:off x="0" y="0"/>
          <a:ext cx="0" cy="0"/>
          <a:chOff x="0" y="0"/>
          <a:chExt cx="0" cy="0"/>
        </a:xfrm>
      </p:grpSpPr>
      <p:sp>
        <p:nvSpPr>
          <p:cNvPr id="224" name="Google Shape;224;g134078165dc_0_542"/>
          <p:cNvSpPr txBox="1"/>
          <p:nvPr>
            <p:ph type="ctrTitle"/>
          </p:nvPr>
        </p:nvSpPr>
        <p:spPr>
          <a:xfrm>
            <a:off x="648300" y="15833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E2001A"/>
                </a:solidFill>
                <a:latin typeface="Roboto"/>
                <a:ea typeface="Roboto"/>
                <a:cs typeface="Roboto"/>
                <a:sym typeface="Roboto"/>
              </a:rPr>
              <a:t>1.</a:t>
            </a:r>
            <a:endParaRPr sz="7200">
              <a:solidFill>
                <a:srgbClr val="E2001A"/>
              </a:solidFill>
              <a:latin typeface="Roboto"/>
              <a:ea typeface="Roboto"/>
              <a:cs typeface="Roboto"/>
              <a:sym typeface="Roboto"/>
            </a:endParaRPr>
          </a:p>
          <a:p>
            <a:pPr indent="0" lvl="0" marL="0" rtl="0" algn="l">
              <a:lnSpc>
                <a:spcPct val="100000"/>
              </a:lnSpc>
              <a:spcBef>
                <a:spcPts val="0"/>
              </a:spcBef>
              <a:spcAft>
                <a:spcPts val="0"/>
              </a:spcAft>
              <a:buSzPts val="3000"/>
              <a:buNone/>
            </a:pPr>
            <a:r>
              <a:rPr lang="en">
                <a:solidFill>
                  <a:srgbClr val="434343"/>
                </a:solidFill>
                <a:latin typeface="Roboto"/>
                <a:ea typeface="Roboto"/>
                <a:cs typeface="Roboto"/>
                <a:sym typeface="Roboto"/>
              </a:rPr>
              <a:t>DevOps : Git</a:t>
            </a:r>
            <a:endParaRPr>
              <a:solidFill>
                <a:srgbClr val="434343"/>
              </a:solidFill>
              <a:latin typeface="Roboto"/>
              <a:ea typeface="Roboto"/>
              <a:cs typeface="Roboto"/>
              <a:sym typeface="Roboto"/>
            </a:endParaRPr>
          </a:p>
        </p:txBody>
      </p:sp>
      <p:sp>
        <p:nvSpPr>
          <p:cNvPr id="225" name="Google Shape;225;g134078165dc_0_54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26" name="Google Shape;226;g134078165dc_0_542"/>
          <p:cNvPicPr preferRelativeResize="0"/>
          <p:nvPr/>
        </p:nvPicPr>
        <p:blipFill rotWithShape="1">
          <a:blip r:embed="rId3">
            <a:alphaModFix/>
          </a:blip>
          <a:srcRect b="0" l="0" r="0" t="0"/>
          <a:stretch/>
        </p:blipFill>
        <p:spPr>
          <a:xfrm>
            <a:off x="653025" y="603725"/>
            <a:ext cx="645550" cy="645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87" name="Shape 387"/>
        <p:cNvGrpSpPr/>
        <p:nvPr/>
      </p:nvGrpSpPr>
      <p:grpSpPr>
        <a:xfrm>
          <a:off x="0" y="0"/>
          <a:ext cx="0" cy="0"/>
          <a:chOff x="0" y="0"/>
          <a:chExt cx="0" cy="0"/>
        </a:xfrm>
      </p:grpSpPr>
      <p:sp>
        <p:nvSpPr>
          <p:cNvPr id="388" name="Google Shape;388;g134078165dc_0_199"/>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Jenkins : c’est quoi ?</a:t>
            </a:r>
            <a:endParaRPr sz="2400">
              <a:solidFill>
                <a:srgbClr val="E2001A"/>
              </a:solidFill>
              <a:latin typeface="Roboto"/>
              <a:ea typeface="Roboto"/>
              <a:cs typeface="Roboto"/>
              <a:sym typeface="Roboto"/>
            </a:endParaRPr>
          </a:p>
        </p:txBody>
      </p:sp>
      <p:sp>
        <p:nvSpPr>
          <p:cNvPr id="389" name="Google Shape;389;g134078165dc_0_19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390" name="Google Shape;390;g134078165dc_0_19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91" name="Google Shape;391;g134078165dc_0_199"/>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392" name="Google Shape;392;g134078165dc_0_199"/>
          <p:cNvSpPr txBox="1"/>
          <p:nvPr/>
        </p:nvSpPr>
        <p:spPr>
          <a:xfrm>
            <a:off x="459875" y="1337775"/>
            <a:ext cx="6767100" cy="3739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aleway"/>
                <a:ea typeface="Raleway"/>
                <a:cs typeface="Raleway"/>
                <a:sym typeface="Raleway"/>
              </a:rPr>
              <a:t>Serveur d’intégration continue (CI)</a:t>
            </a:r>
            <a:endParaRPr b="0" i="0" sz="1200" u="none" cap="none" strike="noStrike">
              <a:solidFill>
                <a:srgbClr val="666666"/>
              </a:solidFill>
              <a:latin typeface="Raleway"/>
              <a:ea typeface="Raleway"/>
              <a:cs typeface="Raleway"/>
              <a:sym typeface="Raleway"/>
            </a:endParaRPr>
          </a:p>
          <a:p>
            <a:pPr indent="-304800" lvl="0" marL="457200" marR="0" rtl="0" algn="l">
              <a:lnSpc>
                <a:spcPct val="115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Utilisé pour automatiser des tâches comme :</a:t>
            </a:r>
            <a:endParaRPr b="0" i="0" sz="1200" u="none" cap="none" strike="noStrike">
              <a:solidFill>
                <a:srgbClr val="666666"/>
              </a:solidFill>
              <a:latin typeface="Raleway"/>
              <a:ea typeface="Raleway"/>
              <a:cs typeface="Raleway"/>
              <a:sym typeface="Raleway"/>
            </a:endParaRPr>
          </a:p>
          <a:p>
            <a:pPr indent="-304800" lvl="1" marL="914400" marR="0" rtl="0" algn="l">
              <a:lnSpc>
                <a:spcPct val="115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La compilation du projet</a:t>
            </a:r>
            <a:endParaRPr b="0" i="0" sz="1200" u="none" cap="none" strike="noStrike">
              <a:solidFill>
                <a:srgbClr val="666666"/>
              </a:solidFill>
              <a:latin typeface="Raleway"/>
              <a:ea typeface="Raleway"/>
              <a:cs typeface="Raleway"/>
              <a:sym typeface="Raleway"/>
            </a:endParaRPr>
          </a:p>
          <a:p>
            <a:pPr indent="-304800" lvl="1" marL="914400" marR="0" rtl="0" algn="l">
              <a:lnSpc>
                <a:spcPct val="115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L’exécution des tests</a:t>
            </a:r>
            <a:endParaRPr b="0" i="0" sz="1200" u="none" cap="none" strike="noStrike">
              <a:solidFill>
                <a:srgbClr val="666666"/>
              </a:solidFill>
              <a:latin typeface="Raleway"/>
              <a:ea typeface="Raleway"/>
              <a:cs typeface="Raleway"/>
              <a:sym typeface="Raleway"/>
            </a:endParaRPr>
          </a:p>
          <a:p>
            <a:pPr indent="-304800" lvl="1" marL="914400" marR="0" rtl="0" algn="l">
              <a:lnSpc>
                <a:spcPct val="115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Le déploiement</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61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pic>
        <p:nvPicPr>
          <p:cNvPr id="393" name="Google Shape;393;g134078165dc_0_199"/>
          <p:cNvPicPr preferRelativeResize="0"/>
          <p:nvPr/>
        </p:nvPicPr>
        <p:blipFill rotWithShape="1">
          <a:blip r:embed="rId4">
            <a:alphaModFix/>
          </a:blip>
          <a:srcRect b="0" l="0" r="0" t="0"/>
          <a:stretch/>
        </p:blipFill>
        <p:spPr>
          <a:xfrm>
            <a:off x="773815" y="2592528"/>
            <a:ext cx="6139224" cy="871025"/>
          </a:xfrm>
          <a:prstGeom prst="rect">
            <a:avLst/>
          </a:prstGeom>
          <a:noFill/>
          <a:ln>
            <a:noFill/>
          </a:ln>
        </p:spPr>
      </p:pic>
      <p:pic>
        <p:nvPicPr>
          <p:cNvPr id="394" name="Google Shape;394;g134078165dc_0_199"/>
          <p:cNvPicPr preferRelativeResize="0"/>
          <p:nvPr/>
        </p:nvPicPr>
        <p:blipFill rotWithShape="1">
          <a:blip r:embed="rId5">
            <a:alphaModFix/>
          </a:blip>
          <a:srcRect b="0" l="0" r="0" t="0"/>
          <a:stretch/>
        </p:blipFill>
        <p:spPr>
          <a:xfrm>
            <a:off x="844800" y="3463550"/>
            <a:ext cx="5992040" cy="1305325"/>
          </a:xfrm>
          <a:prstGeom prst="rect">
            <a:avLst/>
          </a:prstGeom>
          <a:noFill/>
          <a:ln>
            <a:noFill/>
          </a:ln>
        </p:spPr>
      </p:pic>
      <p:pic>
        <p:nvPicPr>
          <p:cNvPr id="395" name="Google Shape;395;g134078165dc_0_199"/>
          <p:cNvPicPr preferRelativeResize="0"/>
          <p:nvPr/>
        </p:nvPicPr>
        <p:blipFill>
          <a:blip r:embed="rId6">
            <a:alphaModFix/>
          </a:blip>
          <a:stretch>
            <a:fillRect/>
          </a:stretch>
        </p:blipFill>
        <p:spPr>
          <a:xfrm>
            <a:off x="5224625" y="246125"/>
            <a:ext cx="1612224" cy="22262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99" name="Shape 399"/>
        <p:cNvGrpSpPr/>
        <p:nvPr/>
      </p:nvGrpSpPr>
      <p:grpSpPr>
        <a:xfrm>
          <a:off x="0" y="0"/>
          <a:ext cx="0" cy="0"/>
          <a:chOff x="0" y="0"/>
          <a:chExt cx="0" cy="0"/>
        </a:xfrm>
      </p:grpSpPr>
      <p:sp>
        <p:nvSpPr>
          <p:cNvPr id="400" name="Google Shape;400;g134078165dc_0_210"/>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Pourquoi utiliser Jenkins ?</a:t>
            </a:r>
            <a:endParaRPr sz="2400">
              <a:solidFill>
                <a:srgbClr val="E2001A"/>
              </a:solidFill>
              <a:latin typeface="Roboto"/>
              <a:ea typeface="Roboto"/>
              <a:cs typeface="Roboto"/>
              <a:sym typeface="Roboto"/>
            </a:endParaRPr>
          </a:p>
        </p:txBody>
      </p:sp>
      <p:sp>
        <p:nvSpPr>
          <p:cNvPr id="401" name="Google Shape;401;g134078165dc_0_21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402" name="Google Shape;402;g134078165dc_0_21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03" name="Google Shape;403;g134078165dc_0_210"/>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404" name="Google Shape;404;g134078165dc_0_210"/>
          <p:cNvSpPr txBox="1"/>
          <p:nvPr/>
        </p:nvSpPr>
        <p:spPr>
          <a:xfrm>
            <a:off x="459875" y="1337775"/>
            <a:ext cx="6767100" cy="3739200"/>
          </a:xfrm>
          <a:prstGeom prst="rect">
            <a:avLst/>
          </a:prstGeom>
          <a:noFill/>
          <a:ln>
            <a:noFill/>
          </a:ln>
        </p:spPr>
        <p:txBody>
          <a:bodyPr anchorCtr="0" anchor="t" bIns="91425" lIns="91425" spcFirstLastPara="1" rIns="91425" wrap="square" tIns="91425">
            <a:noAutofit/>
          </a:bodyPr>
          <a:lstStyle/>
          <a:p>
            <a:pPr indent="-304800" lvl="0" marL="457200" marR="0" rtl="0" algn="just">
              <a:lnSpc>
                <a:spcPct val="115000"/>
              </a:lnSpc>
              <a:spcBef>
                <a:spcPts val="0"/>
              </a:spcBef>
              <a:spcAft>
                <a:spcPts val="0"/>
              </a:spcAft>
              <a:buClr>
                <a:srgbClr val="666666"/>
              </a:buClr>
              <a:buSzPts val="1200"/>
              <a:buFont typeface="Roboto"/>
              <a:buChar char="●"/>
            </a:pPr>
            <a:r>
              <a:rPr lang="en" sz="1200">
                <a:solidFill>
                  <a:srgbClr val="666666"/>
                </a:solidFill>
                <a:latin typeface="Raleway"/>
                <a:ea typeface="Raleway"/>
                <a:cs typeface="Raleway"/>
                <a:sym typeface="Raleway"/>
              </a:rPr>
              <a:t>Dédié aux DevOps, Jenkins est un outil d’intégration continue open source (sous licence MIT) développé en Java. </a:t>
            </a:r>
            <a:endParaRPr sz="1200">
              <a:solidFill>
                <a:srgbClr val="666666"/>
              </a:solidFill>
              <a:latin typeface="Raleway"/>
              <a:ea typeface="Raleway"/>
              <a:cs typeface="Raleway"/>
              <a:sym typeface="Raleway"/>
            </a:endParaRPr>
          </a:p>
          <a:p>
            <a:pPr indent="0" lvl="0" marL="0" marR="0" rtl="0" algn="just">
              <a:lnSpc>
                <a:spcPct val="115000"/>
              </a:lnSpc>
              <a:spcBef>
                <a:spcPts val="0"/>
              </a:spcBef>
              <a:spcAft>
                <a:spcPts val="0"/>
              </a:spcAft>
              <a:buNone/>
            </a:pPr>
            <a:r>
              <a:t/>
            </a:r>
            <a:endParaRPr sz="1200">
              <a:solidFill>
                <a:srgbClr val="666666"/>
              </a:solidFill>
              <a:latin typeface="Raleway"/>
              <a:ea typeface="Raleway"/>
              <a:cs typeface="Raleway"/>
              <a:sym typeface="Raleway"/>
            </a:endParaRPr>
          </a:p>
          <a:p>
            <a:pPr indent="-304800" lvl="0" marL="457200" marR="0" rtl="0" algn="just">
              <a:lnSpc>
                <a:spcPct val="115000"/>
              </a:lnSpc>
              <a:spcBef>
                <a:spcPts val="0"/>
              </a:spcBef>
              <a:spcAft>
                <a:spcPts val="0"/>
              </a:spcAft>
              <a:buClr>
                <a:srgbClr val="666666"/>
              </a:buClr>
              <a:buSzPts val="1200"/>
              <a:buFont typeface="Roboto"/>
              <a:buChar char="●"/>
            </a:pPr>
            <a:r>
              <a:rPr lang="en" sz="1200">
                <a:solidFill>
                  <a:srgbClr val="666666"/>
                </a:solidFill>
                <a:latin typeface="Raleway"/>
                <a:ea typeface="Raleway"/>
                <a:cs typeface="Raleway"/>
                <a:sym typeface="Raleway"/>
              </a:rPr>
              <a:t>A chaque modification de code d'une application dans le gestionnaire de configuration, Jenkins se charge automatiquement de la recompiler, et de la tester. </a:t>
            </a:r>
            <a:endParaRPr sz="1200">
              <a:solidFill>
                <a:srgbClr val="666666"/>
              </a:solidFill>
              <a:latin typeface="Raleway"/>
              <a:ea typeface="Raleway"/>
              <a:cs typeface="Raleway"/>
              <a:sym typeface="Raleway"/>
            </a:endParaRPr>
          </a:p>
          <a:p>
            <a:pPr indent="0" lvl="0" marL="457200" marR="0" rtl="0" algn="just">
              <a:lnSpc>
                <a:spcPct val="115000"/>
              </a:lnSpc>
              <a:spcBef>
                <a:spcPts val="0"/>
              </a:spcBef>
              <a:spcAft>
                <a:spcPts val="0"/>
              </a:spcAft>
              <a:buNone/>
            </a:pPr>
            <a:r>
              <a:rPr lang="en" sz="1200">
                <a:solidFill>
                  <a:srgbClr val="666666"/>
                </a:solidFill>
                <a:latin typeface="Raleway"/>
                <a:ea typeface="Raleway"/>
                <a:cs typeface="Raleway"/>
                <a:sym typeface="Raleway"/>
              </a:rPr>
              <a:t>Pour cette seconde étape, Jenkins intègre le framework de test open source JUnit. En cas d'erreur détectée, Jenkins alerte le développeur afin qu'il résolve le problème. Un process évidemment des plus avantageux dans le cadre d'un projet de développement.</a:t>
            </a:r>
            <a:endParaRPr sz="1200">
              <a:solidFill>
                <a:srgbClr val="666666"/>
              </a:solidFill>
              <a:latin typeface="Raleway"/>
              <a:ea typeface="Raleway"/>
              <a:cs typeface="Raleway"/>
              <a:sym typeface="Raleway"/>
            </a:endParaRPr>
          </a:p>
          <a:p>
            <a:pPr indent="0" lvl="0" marL="0" marR="0" rtl="0" algn="just">
              <a:lnSpc>
                <a:spcPct val="115000"/>
              </a:lnSpc>
              <a:spcBef>
                <a:spcPts val="0"/>
              </a:spcBef>
              <a:spcAft>
                <a:spcPts val="0"/>
              </a:spcAft>
              <a:buNone/>
            </a:pPr>
            <a:r>
              <a:t/>
            </a:r>
            <a:endParaRPr sz="1200">
              <a:solidFill>
                <a:srgbClr val="666666"/>
              </a:solidFill>
              <a:latin typeface="Raleway"/>
              <a:ea typeface="Raleway"/>
              <a:cs typeface="Raleway"/>
              <a:sym typeface="Raleway"/>
            </a:endParaRPr>
          </a:p>
          <a:p>
            <a:pPr indent="-304800" lvl="0" marL="457200" marR="0" rtl="0" algn="just">
              <a:lnSpc>
                <a:spcPct val="115000"/>
              </a:lnSpc>
              <a:spcBef>
                <a:spcPts val="0"/>
              </a:spcBef>
              <a:spcAft>
                <a:spcPts val="0"/>
              </a:spcAft>
              <a:buClr>
                <a:srgbClr val="666666"/>
              </a:buClr>
              <a:buSzPts val="1200"/>
              <a:buFont typeface="Roboto"/>
              <a:buChar char="●"/>
            </a:pPr>
            <a:r>
              <a:rPr lang="en" sz="1200">
                <a:solidFill>
                  <a:srgbClr val="666666"/>
                </a:solidFill>
                <a:latin typeface="Raleway"/>
                <a:ea typeface="Raleway"/>
                <a:cs typeface="Raleway"/>
                <a:sym typeface="Raleway"/>
              </a:rPr>
              <a:t>Fork de l'outil Hudson, Jenkins s'adosse à un serveur de servlets comme Apache Tomcat ou peut reposer sur son propre serveur web embarqué. Accessible via un navigateur web, il est compatible avec les systèmes de gestion de versions les plus populaires comme Git ou Subversion. De manière standard, il supporte les pipelines d'intégration continue (CI) basés sur les outils de build Apache Ant et Apache Maven.</a:t>
            </a:r>
            <a:endParaRPr sz="1200">
              <a:solidFill>
                <a:srgbClr val="666666"/>
              </a:solidFill>
              <a:latin typeface="Raleway"/>
              <a:ea typeface="Raleway"/>
              <a:cs typeface="Raleway"/>
              <a:sym typeface="Raleway"/>
            </a:endParaRPr>
          </a:p>
          <a:p>
            <a:pPr indent="0" lvl="0" marL="0" marR="0" rtl="0" algn="just">
              <a:lnSpc>
                <a:spcPct val="115000"/>
              </a:lnSpc>
              <a:spcBef>
                <a:spcPts val="0"/>
              </a:spcBef>
              <a:spcAft>
                <a:spcPts val="0"/>
              </a:spcAft>
              <a:buNone/>
            </a:pPr>
            <a:r>
              <a:t/>
            </a:r>
            <a:endParaRPr sz="1200">
              <a:solidFill>
                <a:srgbClr val="666666"/>
              </a:solidFill>
              <a:latin typeface="Raleway"/>
              <a:ea typeface="Raleway"/>
              <a:cs typeface="Raleway"/>
              <a:sym typeface="Raleway"/>
            </a:endParaRPr>
          </a:p>
          <a:p>
            <a:pPr indent="0" lvl="0" marL="457200" marR="0" rtl="0" algn="just">
              <a:lnSpc>
                <a:spcPct val="100000"/>
              </a:lnSpc>
              <a:spcBef>
                <a:spcPts val="61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just">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08" name="Shape 408"/>
        <p:cNvGrpSpPr/>
        <p:nvPr/>
      </p:nvGrpSpPr>
      <p:grpSpPr>
        <a:xfrm>
          <a:off x="0" y="0"/>
          <a:ext cx="0" cy="0"/>
          <a:chOff x="0" y="0"/>
          <a:chExt cx="0" cy="0"/>
        </a:xfrm>
      </p:grpSpPr>
      <p:sp>
        <p:nvSpPr>
          <p:cNvPr id="409" name="Google Shape;409;g134078165dc_0_218"/>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L’écosystème Jenkins</a:t>
            </a:r>
            <a:endParaRPr sz="2400">
              <a:solidFill>
                <a:srgbClr val="E2001A"/>
              </a:solidFill>
              <a:latin typeface="Roboto"/>
              <a:ea typeface="Roboto"/>
              <a:cs typeface="Roboto"/>
              <a:sym typeface="Roboto"/>
            </a:endParaRPr>
          </a:p>
        </p:txBody>
      </p:sp>
      <p:sp>
        <p:nvSpPr>
          <p:cNvPr id="410" name="Google Shape;410;g134078165dc_0_21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411" name="Google Shape;411;g134078165dc_0_21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12" name="Google Shape;412;g134078165dc_0_218"/>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413" name="Google Shape;413;g134078165dc_0_218"/>
          <p:cNvSpPr txBox="1"/>
          <p:nvPr/>
        </p:nvSpPr>
        <p:spPr>
          <a:xfrm>
            <a:off x="459875" y="1337775"/>
            <a:ext cx="6767100" cy="3739200"/>
          </a:xfrm>
          <a:prstGeom prst="rect">
            <a:avLst/>
          </a:prstGeom>
          <a:noFill/>
          <a:ln>
            <a:noFill/>
          </a:ln>
        </p:spPr>
        <p:txBody>
          <a:bodyPr anchorCtr="0" anchor="t" bIns="91425" lIns="91425" spcFirstLastPara="1" rIns="91425" wrap="square" tIns="91425">
            <a:noAutofit/>
          </a:bodyPr>
          <a:lstStyle/>
          <a:p>
            <a:pPr indent="-304800" lvl="0" marL="457200" marR="0" rtl="0" algn="just">
              <a:lnSpc>
                <a:spcPct val="115000"/>
              </a:lnSpc>
              <a:spcBef>
                <a:spcPts val="0"/>
              </a:spcBef>
              <a:spcAft>
                <a:spcPts val="0"/>
              </a:spcAft>
              <a:buClr>
                <a:srgbClr val="666666"/>
              </a:buClr>
              <a:buSzPts val="1200"/>
              <a:buFont typeface="Roboto"/>
              <a:buChar char="●"/>
            </a:pPr>
            <a:r>
              <a:rPr lang="en" sz="1200">
                <a:solidFill>
                  <a:srgbClr val="666666"/>
                </a:solidFill>
                <a:latin typeface="Raleway"/>
                <a:ea typeface="Raleway"/>
                <a:cs typeface="Raleway"/>
                <a:sym typeface="Raleway"/>
              </a:rPr>
              <a:t>Via son Update Center, Jenkins propose + de 1 500 plugins permettant d'étendre son environnement d'intégration continue.</a:t>
            </a:r>
            <a:endParaRPr sz="1200">
              <a:solidFill>
                <a:srgbClr val="666666"/>
              </a:solidFill>
              <a:latin typeface="Raleway"/>
              <a:ea typeface="Raleway"/>
              <a:cs typeface="Raleway"/>
              <a:sym typeface="Raleway"/>
            </a:endParaRPr>
          </a:p>
          <a:p>
            <a:pPr indent="0" lvl="0" marL="0" marR="0" rtl="0" algn="just">
              <a:lnSpc>
                <a:spcPct val="115000"/>
              </a:lnSpc>
              <a:spcBef>
                <a:spcPts val="0"/>
              </a:spcBef>
              <a:spcAft>
                <a:spcPts val="0"/>
              </a:spcAft>
              <a:buNone/>
            </a:pPr>
            <a:r>
              <a:t/>
            </a:r>
            <a:endParaRPr sz="1200">
              <a:solidFill>
                <a:srgbClr val="666666"/>
              </a:solidFill>
              <a:latin typeface="Raleway"/>
              <a:ea typeface="Raleway"/>
              <a:cs typeface="Raleway"/>
              <a:sym typeface="Raleway"/>
            </a:endParaRPr>
          </a:p>
          <a:p>
            <a:pPr indent="-304800" lvl="0" marL="457200" marR="0" rtl="0" algn="just">
              <a:lnSpc>
                <a:spcPct val="115000"/>
              </a:lnSpc>
              <a:spcBef>
                <a:spcPts val="0"/>
              </a:spcBef>
              <a:spcAft>
                <a:spcPts val="0"/>
              </a:spcAft>
              <a:buClr>
                <a:srgbClr val="666666"/>
              </a:buClr>
              <a:buSzPts val="1200"/>
              <a:buFont typeface="Raleway"/>
              <a:buChar char="●"/>
            </a:pPr>
            <a:r>
              <a:rPr lang="en" sz="1200">
                <a:solidFill>
                  <a:srgbClr val="666666"/>
                </a:solidFill>
                <a:latin typeface="Raleway"/>
                <a:ea typeface="Raleway"/>
                <a:cs typeface="Raleway"/>
                <a:sym typeface="Raleway"/>
              </a:rPr>
              <a:t>Exemple :</a:t>
            </a:r>
            <a:endParaRPr sz="1200">
              <a:solidFill>
                <a:srgbClr val="666666"/>
              </a:solidFill>
              <a:latin typeface="Raleway"/>
              <a:ea typeface="Raleway"/>
              <a:cs typeface="Raleway"/>
              <a:sym typeface="Raleway"/>
            </a:endParaRPr>
          </a:p>
          <a:p>
            <a:pPr indent="-304800" lvl="1" marL="914400" marR="0" rtl="0" algn="just">
              <a:lnSpc>
                <a:spcPct val="115000"/>
              </a:lnSpc>
              <a:spcBef>
                <a:spcPts val="0"/>
              </a:spcBef>
              <a:spcAft>
                <a:spcPts val="0"/>
              </a:spcAft>
              <a:buClr>
                <a:srgbClr val="666666"/>
              </a:buClr>
              <a:buSzPts val="1200"/>
              <a:buFont typeface="Raleway"/>
              <a:buChar char="○"/>
            </a:pPr>
            <a:r>
              <a:rPr lang="en" sz="1200">
                <a:solidFill>
                  <a:srgbClr val="666666"/>
                </a:solidFill>
                <a:latin typeface="Raleway"/>
                <a:ea typeface="Raleway"/>
                <a:cs typeface="Raleway"/>
                <a:sym typeface="Raleway"/>
              </a:rPr>
              <a:t>Automatisation des tests</a:t>
            </a:r>
            <a:endParaRPr sz="1200">
              <a:solidFill>
                <a:srgbClr val="666666"/>
              </a:solidFill>
              <a:latin typeface="Raleway"/>
              <a:ea typeface="Raleway"/>
              <a:cs typeface="Raleway"/>
              <a:sym typeface="Raleway"/>
            </a:endParaRPr>
          </a:p>
          <a:p>
            <a:pPr indent="-304800" lvl="1" marL="914400" marR="0" rtl="0" algn="just">
              <a:lnSpc>
                <a:spcPct val="115000"/>
              </a:lnSpc>
              <a:spcBef>
                <a:spcPts val="0"/>
              </a:spcBef>
              <a:spcAft>
                <a:spcPts val="0"/>
              </a:spcAft>
              <a:buClr>
                <a:srgbClr val="666666"/>
              </a:buClr>
              <a:buSzPts val="1200"/>
              <a:buFont typeface="Raleway"/>
              <a:buChar char="○"/>
            </a:pPr>
            <a:r>
              <a:rPr lang="en" sz="1200">
                <a:solidFill>
                  <a:srgbClr val="666666"/>
                </a:solidFill>
                <a:latin typeface="Raleway"/>
                <a:ea typeface="Raleway"/>
                <a:cs typeface="Raleway"/>
                <a:sym typeface="Raleway"/>
              </a:rPr>
              <a:t>D’un déploiement Docker</a:t>
            </a:r>
            <a:endParaRPr sz="1200">
              <a:solidFill>
                <a:srgbClr val="666666"/>
              </a:solidFill>
              <a:latin typeface="Raleway"/>
              <a:ea typeface="Raleway"/>
              <a:cs typeface="Raleway"/>
              <a:sym typeface="Raleway"/>
            </a:endParaRPr>
          </a:p>
          <a:p>
            <a:pPr indent="-304800" lvl="1" marL="914400" marR="0" rtl="0" algn="just">
              <a:lnSpc>
                <a:spcPct val="115000"/>
              </a:lnSpc>
              <a:spcBef>
                <a:spcPts val="0"/>
              </a:spcBef>
              <a:spcAft>
                <a:spcPts val="0"/>
              </a:spcAft>
              <a:buClr>
                <a:srgbClr val="666666"/>
              </a:buClr>
              <a:buSzPts val="1200"/>
              <a:buFont typeface="Raleway"/>
              <a:buChar char="○"/>
            </a:pPr>
            <a:r>
              <a:rPr lang="en" sz="1200">
                <a:solidFill>
                  <a:srgbClr val="666666"/>
                </a:solidFill>
                <a:latin typeface="Raleway"/>
                <a:ea typeface="Raleway"/>
                <a:cs typeface="Raleway"/>
                <a:sym typeface="Raleway"/>
              </a:rPr>
              <a:t>Ou même serveur</a:t>
            </a:r>
            <a:endParaRPr sz="1200">
              <a:solidFill>
                <a:srgbClr val="666666"/>
              </a:solidFill>
              <a:latin typeface="Raleway"/>
              <a:ea typeface="Raleway"/>
              <a:cs typeface="Raleway"/>
              <a:sym typeface="Raleway"/>
            </a:endParaRPr>
          </a:p>
          <a:p>
            <a:pPr indent="-304800" lvl="1" marL="914400" marR="0" rtl="0" algn="just">
              <a:lnSpc>
                <a:spcPct val="115000"/>
              </a:lnSpc>
              <a:spcBef>
                <a:spcPts val="0"/>
              </a:spcBef>
              <a:spcAft>
                <a:spcPts val="0"/>
              </a:spcAft>
              <a:buClr>
                <a:srgbClr val="666666"/>
              </a:buClr>
              <a:buSzPts val="1200"/>
              <a:buFont typeface="Raleway"/>
              <a:buChar char="○"/>
            </a:pPr>
            <a:r>
              <a:rPr lang="en" sz="1200">
                <a:solidFill>
                  <a:srgbClr val="666666"/>
                </a:solidFill>
                <a:latin typeface="Raleway"/>
                <a:ea typeface="Raleway"/>
                <a:cs typeface="Raleway"/>
                <a:sym typeface="Raleway"/>
              </a:rPr>
              <a:t>etc...</a:t>
            </a:r>
            <a:endParaRPr sz="1200">
              <a:solidFill>
                <a:srgbClr val="666666"/>
              </a:solidFill>
              <a:latin typeface="Raleway"/>
              <a:ea typeface="Raleway"/>
              <a:cs typeface="Raleway"/>
              <a:sym typeface="Raleway"/>
            </a:endParaRPr>
          </a:p>
          <a:p>
            <a:pPr indent="0" lvl="0" marL="0" marR="0" rtl="0" algn="just">
              <a:lnSpc>
                <a:spcPct val="115000"/>
              </a:lnSpc>
              <a:spcBef>
                <a:spcPts val="0"/>
              </a:spcBef>
              <a:spcAft>
                <a:spcPts val="0"/>
              </a:spcAft>
              <a:buNone/>
            </a:pPr>
            <a:r>
              <a:t/>
            </a:r>
            <a:endParaRPr sz="1200">
              <a:solidFill>
                <a:srgbClr val="666666"/>
              </a:solidFill>
              <a:latin typeface="Raleway"/>
              <a:ea typeface="Raleway"/>
              <a:cs typeface="Raleway"/>
              <a:sym typeface="Raleway"/>
            </a:endParaRPr>
          </a:p>
          <a:p>
            <a:pPr indent="-304800" lvl="0" marL="457200" marR="0" rtl="0" algn="just">
              <a:lnSpc>
                <a:spcPct val="115000"/>
              </a:lnSpc>
              <a:spcBef>
                <a:spcPts val="0"/>
              </a:spcBef>
              <a:spcAft>
                <a:spcPts val="0"/>
              </a:spcAft>
              <a:buClr>
                <a:srgbClr val="666666"/>
              </a:buClr>
              <a:buSzPts val="1200"/>
              <a:buFont typeface="Roboto"/>
              <a:buChar char="●"/>
            </a:pPr>
            <a:r>
              <a:rPr lang="en" sz="1200" u="sng">
                <a:solidFill>
                  <a:schemeClr val="hlink"/>
                </a:solidFill>
                <a:latin typeface="Raleway"/>
                <a:ea typeface="Raleway"/>
                <a:cs typeface="Raleway"/>
                <a:sym typeface="Raleway"/>
                <a:hlinkClick r:id="rId4"/>
              </a:rPr>
              <a:t>https://www.jenkins.io/</a:t>
            </a:r>
            <a:r>
              <a:rPr lang="en" sz="1200">
                <a:solidFill>
                  <a:srgbClr val="666666"/>
                </a:solidFill>
                <a:latin typeface="Raleway"/>
                <a:ea typeface="Raleway"/>
                <a:cs typeface="Raleway"/>
                <a:sym typeface="Raleway"/>
              </a:rPr>
              <a:t> .</a:t>
            </a:r>
            <a:endParaRPr sz="1200">
              <a:solidFill>
                <a:srgbClr val="666666"/>
              </a:solidFill>
              <a:latin typeface="Raleway"/>
              <a:ea typeface="Raleway"/>
              <a:cs typeface="Raleway"/>
              <a:sym typeface="Raleway"/>
            </a:endParaRPr>
          </a:p>
          <a:p>
            <a:pPr indent="0" lvl="0" marL="0" marR="0" rtl="0" algn="just">
              <a:lnSpc>
                <a:spcPct val="115000"/>
              </a:lnSpc>
              <a:spcBef>
                <a:spcPts val="0"/>
              </a:spcBef>
              <a:spcAft>
                <a:spcPts val="0"/>
              </a:spcAft>
              <a:buNone/>
            </a:pPr>
            <a:r>
              <a:t/>
            </a:r>
            <a:endParaRPr sz="1200">
              <a:solidFill>
                <a:srgbClr val="666666"/>
              </a:solidFill>
              <a:latin typeface="Raleway"/>
              <a:ea typeface="Raleway"/>
              <a:cs typeface="Raleway"/>
              <a:sym typeface="Raleway"/>
            </a:endParaRPr>
          </a:p>
          <a:p>
            <a:pPr indent="0" lvl="0" marL="457200" marR="0" rtl="0" algn="just">
              <a:lnSpc>
                <a:spcPct val="100000"/>
              </a:lnSpc>
              <a:spcBef>
                <a:spcPts val="61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just">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just">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17" name="Shape 417"/>
        <p:cNvGrpSpPr/>
        <p:nvPr/>
      </p:nvGrpSpPr>
      <p:grpSpPr>
        <a:xfrm>
          <a:off x="0" y="0"/>
          <a:ext cx="0" cy="0"/>
          <a:chOff x="0" y="0"/>
          <a:chExt cx="0" cy="0"/>
        </a:xfrm>
      </p:grpSpPr>
      <p:sp>
        <p:nvSpPr>
          <p:cNvPr id="418" name="Google Shape;418;g134078165dc_0_226"/>
          <p:cNvSpPr txBox="1"/>
          <p:nvPr>
            <p:ph type="ctrTitle"/>
          </p:nvPr>
        </p:nvSpPr>
        <p:spPr>
          <a:xfrm>
            <a:off x="648300" y="15833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E2001A"/>
                </a:solidFill>
                <a:latin typeface="Roboto"/>
                <a:ea typeface="Roboto"/>
                <a:cs typeface="Roboto"/>
                <a:sym typeface="Roboto"/>
              </a:rPr>
              <a:t>4.</a:t>
            </a:r>
            <a:endParaRPr sz="7200">
              <a:solidFill>
                <a:srgbClr val="E2001A"/>
              </a:solidFill>
              <a:latin typeface="Roboto"/>
              <a:ea typeface="Roboto"/>
              <a:cs typeface="Roboto"/>
              <a:sym typeface="Roboto"/>
            </a:endParaRPr>
          </a:p>
          <a:p>
            <a:pPr indent="0" lvl="0" marL="0" rtl="0" algn="l">
              <a:lnSpc>
                <a:spcPct val="100000"/>
              </a:lnSpc>
              <a:spcBef>
                <a:spcPts val="0"/>
              </a:spcBef>
              <a:spcAft>
                <a:spcPts val="0"/>
              </a:spcAft>
              <a:buSzPts val="3000"/>
              <a:buNone/>
            </a:pPr>
            <a:r>
              <a:rPr lang="en">
                <a:solidFill>
                  <a:srgbClr val="434343"/>
                </a:solidFill>
                <a:latin typeface="Roboto"/>
                <a:ea typeface="Roboto"/>
                <a:cs typeface="Roboto"/>
                <a:sym typeface="Roboto"/>
              </a:rPr>
              <a:t>DevOps  : Docker</a:t>
            </a:r>
            <a:endParaRPr>
              <a:solidFill>
                <a:srgbClr val="434343"/>
              </a:solidFill>
              <a:latin typeface="Roboto"/>
              <a:ea typeface="Roboto"/>
              <a:cs typeface="Roboto"/>
              <a:sym typeface="Roboto"/>
            </a:endParaRPr>
          </a:p>
        </p:txBody>
      </p:sp>
      <p:sp>
        <p:nvSpPr>
          <p:cNvPr id="419" name="Google Shape;419;g134078165dc_0_22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20" name="Google Shape;420;g134078165dc_0_226"/>
          <p:cNvPicPr preferRelativeResize="0"/>
          <p:nvPr/>
        </p:nvPicPr>
        <p:blipFill rotWithShape="1">
          <a:blip r:embed="rId3">
            <a:alphaModFix/>
          </a:blip>
          <a:srcRect b="0" l="0" r="0" t="0"/>
          <a:stretch/>
        </p:blipFill>
        <p:spPr>
          <a:xfrm>
            <a:off x="653025" y="603725"/>
            <a:ext cx="645550" cy="645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24" name="Shape 424"/>
        <p:cNvGrpSpPr/>
        <p:nvPr/>
      </p:nvGrpSpPr>
      <p:grpSpPr>
        <a:xfrm>
          <a:off x="0" y="0"/>
          <a:ext cx="0" cy="0"/>
          <a:chOff x="0" y="0"/>
          <a:chExt cx="0" cy="0"/>
        </a:xfrm>
      </p:grpSpPr>
      <p:sp>
        <p:nvSpPr>
          <p:cNvPr id="425" name="Google Shape;425;g134078165dc_0_232"/>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Docker : présentation</a:t>
            </a:r>
            <a:endParaRPr sz="2400">
              <a:solidFill>
                <a:srgbClr val="E2001A"/>
              </a:solidFill>
              <a:latin typeface="Roboto"/>
              <a:ea typeface="Roboto"/>
              <a:cs typeface="Roboto"/>
              <a:sym typeface="Roboto"/>
            </a:endParaRPr>
          </a:p>
        </p:txBody>
      </p:sp>
      <p:sp>
        <p:nvSpPr>
          <p:cNvPr id="426" name="Google Shape;426;g134078165dc_0_23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427" name="Google Shape;427;g134078165dc_0_23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28" name="Google Shape;428;g134078165dc_0_232"/>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429" name="Google Shape;429;g134078165dc_0_232"/>
          <p:cNvSpPr txBox="1"/>
          <p:nvPr/>
        </p:nvSpPr>
        <p:spPr>
          <a:xfrm>
            <a:off x="459875" y="1337775"/>
            <a:ext cx="6767100" cy="3739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1" sz="1200">
              <a:solidFill>
                <a:srgbClr val="666666"/>
              </a:solidFill>
              <a:highlight>
                <a:srgbClr val="FFFFFF"/>
              </a:highlight>
              <a:latin typeface="Raleway"/>
              <a:ea typeface="Raleway"/>
              <a:cs typeface="Raleway"/>
              <a:sym typeface="Raleway"/>
            </a:endParaRPr>
          </a:p>
          <a:p>
            <a:pPr indent="-304800" lvl="0" marL="457200" marR="0" rtl="0" algn="just">
              <a:lnSpc>
                <a:spcPct val="100000"/>
              </a:lnSpc>
              <a:spcBef>
                <a:spcPts val="0"/>
              </a:spcBef>
              <a:spcAft>
                <a:spcPts val="0"/>
              </a:spcAft>
              <a:buClr>
                <a:srgbClr val="666666"/>
              </a:buClr>
              <a:buSzPts val="1200"/>
              <a:buFont typeface="Raleway"/>
              <a:buChar char="●"/>
            </a:pPr>
            <a:r>
              <a:rPr b="1" i="0" lang="en" sz="1200" u="none" cap="none" strike="noStrike">
                <a:solidFill>
                  <a:srgbClr val="666666"/>
                </a:solidFill>
                <a:highlight>
                  <a:srgbClr val="FFFFFF"/>
                </a:highlight>
                <a:latin typeface="Raleway"/>
                <a:ea typeface="Raleway"/>
                <a:cs typeface="Raleway"/>
                <a:sym typeface="Raleway"/>
              </a:rPr>
              <a:t>Docker</a:t>
            </a:r>
            <a:r>
              <a:rPr b="0" i="0" lang="en" sz="1200" u="none" cap="none" strike="noStrike">
                <a:solidFill>
                  <a:srgbClr val="666666"/>
                </a:solidFill>
                <a:highlight>
                  <a:srgbClr val="FFFFFF"/>
                </a:highlight>
                <a:latin typeface="Raleway"/>
                <a:ea typeface="Raleway"/>
                <a:cs typeface="Raleway"/>
                <a:sym typeface="Raleway"/>
              </a:rPr>
              <a:t> permet de créer des environnements (appelées containers) de manière à isoler des applications.</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just">
              <a:lnSpc>
                <a:spcPct val="100000"/>
              </a:lnSpc>
              <a:spcBef>
                <a:spcPts val="0"/>
              </a:spcBef>
              <a:spcAft>
                <a:spcPts val="0"/>
              </a:spcAft>
              <a:buNone/>
            </a:pPr>
            <a:r>
              <a:t/>
            </a:r>
            <a:endParaRPr sz="1200">
              <a:solidFill>
                <a:srgbClr val="666666"/>
              </a:solidFill>
              <a:highlight>
                <a:srgbClr val="FFFFFF"/>
              </a:highlight>
              <a:latin typeface="Raleway"/>
              <a:ea typeface="Raleway"/>
              <a:cs typeface="Raleway"/>
              <a:sym typeface="Raleway"/>
            </a:endParaRPr>
          </a:p>
          <a:p>
            <a:pPr indent="-304800" lvl="0" marL="457200" marR="0" rtl="0" algn="l">
              <a:lnSpc>
                <a:spcPct val="115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Il </a:t>
            </a:r>
            <a:r>
              <a:rPr b="0" i="0" lang="en" sz="1200" u="none" cap="none" strike="noStrike">
                <a:solidFill>
                  <a:srgbClr val="666666"/>
                </a:solidFill>
                <a:highlight>
                  <a:srgbClr val="FFFFFF"/>
                </a:highlight>
                <a:latin typeface="Raleway"/>
                <a:ea typeface="Raleway"/>
                <a:cs typeface="Raleway"/>
                <a:sym typeface="Raleway"/>
              </a:rPr>
              <a:t>repose sur le kernel </a:t>
            </a:r>
            <a:r>
              <a:rPr b="1" i="0" lang="en" sz="1200" u="none" cap="none" strike="noStrike">
                <a:solidFill>
                  <a:srgbClr val="666666"/>
                </a:solidFill>
                <a:highlight>
                  <a:srgbClr val="FFFFFF"/>
                </a:highlight>
                <a:latin typeface="Raleway"/>
                <a:ea typeface="Raleway"/>
                <a:cs typeface="Raleway"/>
                <a:sym typeface="Raleway"/>
              </a:rPr>
              <a:t>Linux</a:t>
            </a:r>
            <a:r>
              <a:rPr b="0" i="0" lang="en" sz="1200" u="none" cap="none" strike="noStrike">
                <a:solidFill>
                  <a:srgbClr val="666666"/>
                </a:solidFill>
                <a:highlight>
                  <a:srgbClr val="FFFFFF"/>
                </a:highlight>
                <a:latin typeface="Raleway"/>
                <a:ea typeface="Raleway"/>
                <a:cs typeface="Raleway"/>
                <a:sym typeface="Raleway"/>
              </a:rPr>
              <a:t> et sur une fonctionnalité : </a:t>
            </a:r>
            <a:r>
              <a:rPr b="0" i="0" lang="en" sz="1200" u="none" cap="none" strike="noStrike">
                <a:solidFill>
                  <a:srgbClr val="666666"/>
                </a:solidFill>
                <a:highlight>
                  <a:srgbClr val="FFFFFF"/>
                </a:highlight>
                <a:uFill>
                  <a:noFill/>
                </a:uFill>
                <a:latin typeface="Raleway"/>
                <a:ea typeface="Raleway"/>
                <a:cs typeface="Raleway"/>
                <a:sym typeface="Raleway"/>
                <a:hlinkClick r:id="rId4">
                  <a:extLst>
                    <a:ext uri="{A12FA001-AC4F-418D-AE19-62706E023703}">
                      <ahyp:hlinkClr val="tx"/>
                    </a:ext>
                  </a:extLst>
                </a:hlinkClick>
              </a:rPr>
              <a:t>les </a:t>
            </a:r>
            <a:r>
              <a:rPr b="1" i="0" lang="en" sz="1200" u="none" cap="none" strike="noStrike">
                <a:solidFill>
                  <a:srgbClr val="666666"/>
                </a:solidFill>
                <a:highlight>
                  <a:srgbClr val="FFFFFF"/>
                </a:highlight>
                <a:uFill>
                  <a:noFill/>
                </a:uFill>
                <a:latin typeface="Raleway"/>
                <a:ea typeface="Raleway"/>
                <a:cs typeface="Raleway"/>
                <a:sym typeface="Raleway"/>
                <a:hlinkClick r:id="rId5">
                  <a:extLst>
                    <a:ext uri="{A12FA001-AC4F-418D-AE19-62706E023703}">
                      <ahyp:hlinkClr val="tx"/>
                    </a:ext>
                  </a:extLst>
                </a:hlinkClick>
              </a:rPr>
              <a:t>containers</a:t>
            </a:r>
            <a:r>
              <a:rPr b="0" i="0" lang="en" sz="1200" u="none" cap="none" strike="noStrike">
                <a:solidFill>
                  <a:srgbClr val="666666"/>
                </a:solidFill>
                <a:latin typeface="Raleway"/>
                <a:ea typeface="Raleway"/>
                <a:cs typeface="Raleway"/>
                <a:sym typeface="Raleway"/>
              </a:rPr>
              <a:t>.</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None/>
            </a:pPr>
            <a:r>
              <a:t/>
            </a:r>
            <a:endParaRPr sz="1200">
              <a:solidFill>
                <a:srgbClr val="666666"/>
              </a:solidFill>
              <a:latin typeface="Raleway"/>
              <a:ea typeface="Raleway"/>
              <a:cs typeface="Raleway"/>
              <a:sym typeface="Raleway"/>
            </a:endParaRPr>
          </a:p>
          <a:p>
            <a:pPr indent="-304800" lvl="0" marL="457200" marR="0" rtl="0" algn="l">
              <a:lnSpc>
                <a:spcPct val="115000"/>
              </a:lnSpc>
              <a:spcBef>
                <a:spcPts val="115"/>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Le principe est d’exécuter du code dans un environnement isolé.</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15"/>
              </a:spcBef>
              <a:spcAft>
                <a:spcPts val="0"/>
              </a:spcAft>
              <a:buNone/>
            </a:pPr>
            <a:r>
              <a:t/>
            </a:r>
            <a:endParaRPr sz="1200">
              <a:solidFill>
                <a:srgbClr val="666666"/>
              </a:solidFill>
              <a:latin typeface="Raleway"/>
              <a:ea typeface="Raleway"/>
              <a:cs typeface="Raleway"/>
              <a:sym typeface="Raleway"/>
            </a:endParaRPr>
          </a:p>
          <a:p>
            <a:pPr indent="-304800" lvl="0" marL="457200" marR="0" rtl="0" algn="l">
              <a:lnSpc>
                <a:spcPct val="115000"/>
              </a:lnSpc>
              <a:spcBef>
                <a:spcPts val="115"/>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Docker a également d’un autre composant : </a:t>
            </a:r>
            <a:r>
              <a:rPr b="1" i="0" lang="en" sz="1200" u="none" cap="none" strike="noStrike">
                <a:solidFill>
                  <a:srgbClr val="666666"/>
                </a:solidFill>
                <a:latin typeface="Raleway"/>
                <a:ea typeface="Raleway"/>
                <a:cs typeface="Raleway"/>
                <a:sym typeface="Raleway"/>
              </a:rPr>
              <a:t>cgroups.</a:t>
            </a:r>
            <a:r>
              <a:rPr b="0" i="0" lang="en" sz="1200" u="none" cap="none" strike="noStrike">
                <a:solidFill>
                  <a:srgbClr val="666666"/>
                </a:solidFill>
                <a:latin typeface="Raleway"/>
                <a:ea typeface="Raleway"/>
                <a:cs typeface="Raleway"/>
                <a:sym typeface="Raleway"/>
              </a:rPr>
              <a:t> Ce composant a pour objectif de gérer les ressources (utilisation RAM, CPU, etc.).</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33" name="Shape 433"/>
        <p:cNvGrpSpPr/>
        <p:nvPr/>
      </p:nvGrpSpPr>
      <p:grpSpPr>
        <a:xfrm>
          <a:off x="0" y="0"/>
          <a:ext cx="0" cy="0"/>
          <a:chOff x="0" y="0"/>
          <a:chExt cx="0" cy="0"/>
        </a:xfrm>
      </p:grpSpPr>
      <p:sp>
        <p:nvSpPr>
          <p:cNvPr id="434" name="Google Shape;434;g134078165dc_0_240"/>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Docker vs Machine virtuel (VM)</a:t>
            </a:r>
            <a:endParaRPr sz="2400">
              <a:solidFill>
                <a:srgbClr val="E2001A"/>
              </a:solidFill>
              <a:latin typeface="Roboto"/>
              <a:ea typeface="Roboto"/>
              <a:cs typeface="Roboto"/>
              <a:sym typeface="Roboto"/>
            </a:endParaRPr>
          </a:p>
        </p:txBody>
      </p:sp>
      <p:sp>
        <p:nvSpPr>
          <p:cNvPr id="435" name="Google Shape;435;g134078165dc_0_24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436" name="Google Shape;436;g134078165dc_0_24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37" name="Google Shape;437;g134078165dc_0_240"/>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438" name="Google Shape;438;g134078165dc_0_240"/>
          <p:cNvSpPr txBox="1"/>
          <p:nvPr/>
        </p:nvSpPr>
        <p:spPr>
          <a:xfrm>
            <a:off x="459875" y="1337775"/>
            <a:ext cx="6767100" cy="3739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666666"/>
              </a:buClr>
              <a:buSzPts val="1200"/>
              <a:buFont typeface="Raleway"/>
              <a:buChar char="●"/>
            </a:pPr>
            <a:r>
              <a:rPr b="0" i="0" lang="en" sz="1200" u="none" cap="none" strike="noStrike">
                <a:solidFill>
                  <a:srgbClr val="666666"/>
                </a:solidFill>
                <a:highlight>
                  <a:srgbClr val="FFFFFF"/>
                </a:highlight>
                <a:latin typeface="Raleway"/>
                <a:ea typeface="Raleway"/>
                <a:cs typeface="Raleway"/>
                <a:sym typeface="Raleway"/>
              </a:rPr>
              <a:t>Une </a:t>
            </a:r>
            <a:r>
              <a:rPr b="0" i="0" lang="en" sz="1200" u="none" cap="none" strike="noStrike">
                <a:solidFill>
                  <a:srgbClr val="666666"/>
                </a:solidFill>
                <a:highlight>
                  <a:srgbClr val="FFFFFF"/>
                </a:highlight>
                <a:uFill>
                  <a:noFill/>
                </a:uFill>
                <a:latin typeface="Raleway"/>
                <a:ea typeface="Raleway"/>
                <a:cs typeface="Raleway"/>
                <a:sym typeface="Raleway"/>
                <a:hlinkClick r:id="rId4">
                  <a:extLst>
                    <a:ext uri="{A12FA001-AC4F-418D-AE19-62706E023703}">
                      <ahyp:hlinkClr val="tx"/>
                    </a:ext>
                  </a:extLst>
                </a:hlinkClick>
              </a:rPr>
              <a:t>machine virtuelle</a:t>
            </a:r>
            <a:r>
              <a:rPr b="0" i="0" lang="en" sz="1200" u="none" cap="none" strike="noStrike">
                <a:solidFill>
                  <a:srgbClr val="666666"/>
                </a:solidFill>
                <a:highlight>
                  <a:srgbClr val="FFFFFF"/>
                </a:highlight>
                <a:latin typeface="Raleway"/>
                <a:ea typeface="Raleway"/>
                <a:cs typeface="Raleway"/>
                <a:sym typeface="Raleway"/>
              </a:rPr>
              <a:t> isole tout un système (son OS), et dispose de ses propres ressources.</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0"/>
              </a:spcBef>
              <a:spcAft>
                <a:spcPts val="0"/>
              </a:spcAft>
              <a:buNone/>
            </a:pPr>
            <a:r>
              <a:t/>
            </a:r>
            <a:endParaRPr sz="1200">
              <a:solidFill>
                <a:srgbClr val="666666"/>
              </a:solidFill>
              <a:highlight>
                <a:srgbClr val="FFFFFF"/>
              </a:highlight>
              <a:latin typeface="Raleway"/>
              <a:ea typeface="Raleway"/>
              <a:cs typeface="Raleway"/>
              <a:sym typeface="Raleway"/>
            </a:endParaRPr>
          </a:p>
          <a:p>
            <a:pPr indent="-304800" lvl="0" marL="457200" marR="0" rtl="0" algn="l">
              <a:lnSpc>
                <a:spcPct val="115000"/>
              </a:lnSpc>
              <a:spcBef>
                <a:spcPts val="1200"/>
              </a:spcBef>
              <a:spcAft>
                <a:spcPts val="0"/>
              </a:spcAft>
              <a:buClr>
                <a:srgbClr val="666666"/>
              </a:buClr>
              <a:buSzPts val="1200"/>
              <a:buFont typeface="Raleway"/>
              <a:buChar char="●"/>
            </a:pPr>
            <a:r>
              <a:rPr b="0" i="0" lang="en" sz="1200" u="none" cap="none" strike="noStrike">
                <a:solidFill>
                  <a:srgbClr val="666666"/>
                </a:solidFill>
                <a:highlight>
                  <a:srgbClr val="FFFFFF"/>
                </a:highlight>
                <a:latin typeface="Raleway"/>
                <a:ea typeface="Raleway"/>
                <a:cs typeface="Raleway"/>
                <a:sym typeface="Raleway"/>
              </a:rPr>
              <a:t>Dans le cas de  </a:t>
            </a:r>
            <a:r>
              <a:rPr b="1" i="0" lang="en" sz="1200" u="none" cap="none" strike="noStrike">
                <a:solidFill>
                  <a:srgbClr val="666666"/>
                </a:solidFill>
                <a:highlight>
                  <a:srgbClr val="FFFFFF"/>
                </a:highlight>
                <a:latin typeface="Raleway"/>
                <a:ea typeface="Raleway"/>
                <a:cs typeface="Raleway"/>
                <a:sym typeface="Raleway"/>
              </a:rPr>
              <a:t>Docker</a:t>
            </a:r>
            <a:r>
              <a:rPr b="0" i="0" lang="en" sz="1200" u="none" cap="none" strike="noStrike">
                <a:solidFill>
                  <a:srgbClr val="666666"/>
                </a:solidFill>
                <a:highlight>
                  <a:srgbClr val="FFFFFF"/>
                </a:highlight>
                <a:latin typeface="Raleway"/>
                <a:ea typeface="Raleway"/>
                <a:cs typeface="Raleway"/>
                <a:sym typeface="Raleway"/>
              </a:rPr>
              <a:t>, le kernel va partager les ressources du système hôte et interagir avec les containers. Techniquement, </a:t>
            </a:r>
            <a:r>
              <a:rPr b="1" i="0" lang="en" sz="1200" u="none" cap="none" strike="noStrike">
                <a:solidFill>
                  <a:srgbClr val="666666"/>
                </a:solidFill>
                <a:highlight>
                  <a:srgbClr val="FFFFFF"/>
                </a:highlight>
                <a:latin typeface="Raleway"/>
                <a:ea typeface="Raleway"/>
                <a:cs typeface="Raleway"/>
                <a:sym typeface="Raleway"/>
              </a:rPr>
              <a:t>Docker n'est pas une VM</a:t>
            </a:r>
            <a:r>
              <a:rPr b="0" i="0" lang="en" sz="1200" u="none" cap="none" strike="noStrike">
                <a:solidFill>
                  <a:srgbClr val="666666"/>
                </a:solidFill>
                <a:highlight>
                  <a:srgbClr val="FFFFFF"/>
                </a:highlight>
                <a:latin typeface="Raleway"/>
                <a:ea typeface="Raleway"/>
                <a:cs typeface="Raleway"/>
                <a:sym typeface="Raleway"/>
              </a:rPr>
              <a:t>, mais en terme d'utilisation, </a:t>
            </a:r>
            <a:r>
              <a:rPr b="1" i="0" lang="en" sz="1200" u="none" cap="none" strike="noStrike">
                <a:solidFill>
                  <a:srgbClr val="666666"/>
                </a:solidFill>
                <a:highlight>
                  <a:srgbClr val="FFFFFF"/>
                </a:highlight>
                <a:latin typeface="Raleway"/>
                <a:ea typeface="Raleway"/>
                <a:cs typeface="Raleway"/>
                <a:sym typeface="Raleway"/>
              </a:rPr>
              <a:t>Docker</a:t>
            </a:r>
            <a:r>
              <a:rPr b="0" i="0" lang="en" sz="1200" u="none" cap="none" strike="noStrike">
                <a:solidFill>
                  <a:srgbClr val="666666"/>
                </a:solidFill>
                <a:highlight>
                  <a:srgbClr val="FFFFFF"/>
                </a:highlight>
                <a:latin typeface="Raleway"/>
                <a:ea typeface="Raleway"/>
                <a:cs typeface="Raleway"/>
                <a:sym typeface="Raleway"/>
              </a:rPr>
              <a:t> peut-être apparenté à une </a:t>
            </a:r>
            <a:r>
              <a:rPr b="1" i="0" lang="en" sz="1200" u="none" cap="none" strike="noStrike">
                <a:solidFill>
                  <a:srgbClr val="666666"/>
                </a:solidFill>
                <a:highlight>
                  <a:srgbClr val="FFFFFF"/>
                </a:highlight>
                <a:latin typeface="Raleway"/>
                <a:ea typeface="Raleway"/>
                <a:cs typeface="Raleway"/>
                <a:sym typeface="Raleway"/>
              </a:rPr>
              <a:t>VM</a:t>
            </a:r>
            <a:r>
              <a:rPr b="0" i="0" lang="en" sz="1200" u="none" cap="none" strike="noStrike">
                <a:solidFill>
                  <a:srgbClr val="666666"/>
                </a:solidFill>
                <a:highlight>
                  <a:srgbClr val="FFFFFF"/>
                </a:highlight>
                <a:latin typeface="Raleway"/>
                <a:ea typeface="Raleway"/>
                <a:cs typeface="Raleway"/>
                <a:sym typeface="Raleway"/>
              </a:rPr>
              <a:t>.</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None/>
            </a:pPr>
            <a:r>
              <a:t/>
            </a:r>
            <a:endParaRPr sz="1200">
              <a:solidFill>
                <a:srgbClr val="666666"/>
              </a:solidFill>
              <a:highlight>
                <a:srgbClr val="FFFFFF"/>
              </a:highlight>
              <a:latin typeface="Raleway"/>
              <a:ea typeface="Raleway"/>
              <a:cs typeface="Raleway"/>
              <a:sym typeface="Raleway"/>
            </a:endParaRPr>
          </a:p>
          <a:p>
            <a:pPr indent="-304800" lvl="0" marL="457200" marR="0" rtl="0" algn="l">
              <a:lnSpc>
                <a:spcPct val="115000"/>
              </a:lnSpc>
              <a:spcBef>
                <a:spcPts val="1200"/>
              </a:spcBef>
              <a:spcAft>
                <a:spcPts val="0"/>
              </a:spcAft>
              <a:buClr>
                <a:srgbClr val="666666"/>
              </a:buClr>
              <a:buSzPts val="1200"/>
              <a:buFont typeface="Raleway"/>
              <a:buChar char="●"/>
            </a:pPr>
            <a:r>
              <a:rPr b="0" i="0" lang="en" sz="1200" u="none" cap="none" strike="noStrike">
                <a:solidFill>
                  <a:srgbClr val="666666"/>
                </a:solidFill>
                <a:highlight>
                  <a:srgbClr val="FFFFFF"/>
                </a:highlight>
                <a:latin typeface="Raleway"/>
                <a:ea typeface="Raleway"/>
                <a:cs typeface="Raleway"/>
                <a:sym typeface="Raleway"/>
              </a:rPr>
              <a:t>Lancer un environnement, et isoler les composants de ce container avec les composants de mon hôte, voilà ce que </a:t>
            </a:r>
            <a:r>
              <a:rPr b="1" i="0" lang="en" sz="1200" u="none" cap="none" strike="noStrike">
                <a:solidFill>
                  <a:srgbClr val="666666"/>
                </a:solidFill>
                <a:highlight>
                  <a:srgbClr val="FFFFFF"/>
                </a:highlight>
                <a:latin typeface="Raleway"/>
                <a:ea typeface="Raleway"/>
                <a:cs typeface="Raleway"/>
                <a:sym typeface="Raleway"/>
              </a:rPr>
              <a:t>Docker</a:t>
            </a:r>
            <a:r>
              <a:rPr b="0" i="0" lang="en" sz="1200" u="none" cap="none" strike="noStrike">
                <a:solidFill>
                  <a:srgbClr val="666666"/>
                </a:solidFill>
                <a:highlight>
                  <a:srgbClr val="FFFFFF"/>
                </a:highlight>
                <a:latin typeface="Raleway"/>
                <a:ea typeface="Raleway"/>
                <a:cs typeface="Raleway"/>
                <a:sym typeface="Raleway"/>
              </a:rPr>
              <a:t> sait faire ! Il le fait d'ailleurs très bien, et reste une alternative bien plus performante que les </a:t>
            </a:r>
            <a:r>
              <a:rPr b="1" i="0" lang="en" sz="1200" u="none" cap="none" strike="noStrike">
                <a:solidFill>
                  <a:srgbClr val="666666"/>
                </a:solidFill>
                <a:highlight>
                  <a:srgbClr val="FFFFFF"/>
                </a:highlight>
                <a:latin typeface="Raleway"/>
                <a:ea typeface="Raleway"/>
                <a:cs typeface="Raleway"/>
                <a:sym typeface="Raleway"/>
              </a:rPr>
              <a:t>VMs</a:t>
            </a:r>
            <a:r>
              <a:rPr b="0" i="0" lang="en" sz="1200" u="none" cap="none" strike="noStrike">
                <a:solidFill>
                  <a:srgbClr val="666666"/>
                </a:solidFill>
                <a:highlight>
                  <a:srgbClr val="FFFFFF"/>
                </a:highlight>
                <a:latin typeface="Raleway"/>
                <a:ea typeface="Raleway"/>
                <a:cs typeface="Raleway"/>
                <a:sym typeface="Raleway"/>
              </a:rPr>
              <a:t> (à utilisation équivalente).</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42" name="Shape 442"/>
        <p:cNvGrpSpPr/>
        <p:nvPr/>
      </p:nvGrpSpPr>
      <p:grpSpPr>
        <a:xfrm>
          <a:off x="0" y="0"/>
          <a:ext cx="0" cy="0"/>
          <a:chOff x="0" y="0"/>
          <a:chExt cx="0" cy="0"/>
        </a:xfrm>
      </p:grpSpPr>
      <p:sp>
        <p:nvSpPr>
          <p:cNvPr id="443" name="Google Shape;443;g134078165dc_0_248"/>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Docker vs Machine virtuel (VM)</a:t>
            </a:r>
            <a:endParaRPr sz="2400">
              <a:solidFill>
                <a:srgbClr val="E2001A"/>
              </a:solidFill>
              <a:latin typeface="Roboto"/>
              <a:ea typeface="Roboto"/>
              <a:cs typeface="Roboto"/>
              <a:sym typeface="Roboto"/>
            </a:endParaRPr>
          </a:p>
        </p:txBody>
      </p:sp>
      <p:sp>
        <p:nvSpPr>
          <p:cNvPr id="444" name="Google Shape;444;g134078165dc_0_24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445" name="Google Shape;445;g134078165dc_0_24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46" name="Google Shape;446;g134078165dc_0_248"/>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447" name="Google Shape;447;g134078165dc_0_248"/>
          <p:cNvSpPr txBox="1"/>
          <p:nvPr/>
        </p:nvSpPr>
        <p:spPr>
          <a:xfrm>
            <a:off x="504275" y="1337775"/>
            <a:ext cx="6767100" cy="373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pic>
        <p:nvPicPr>
          <p:cNvPr id="448" name="Google Shape;448;g134078165dc_0_248"/>
          <p:cNvPicPr preferRelativeResize="0"/>
          <p:nvPr/>
        </p:nvPicPr>
        <p:blipFill rotWithShape="1">
          <a:blip r:embed="rId4">
            <a:alphaModFix/>
          </a:blip>
          <a:srcRect b="0" l="0" r="0" t="0"/>
          <a:stretch/>
        </p:blipFill>
        <p:spPr>
          <a:xfrm>
            <a:off x="729875" y="1291263"/>
            <a:ext cx="6076950" cy="3419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52" name="Shape 452"/>
        <p:cNvGrpSpPr/>
        <p:nvPr/>
      </p:nvGrpSpPr>
      <p:grpSpPr>
        <a:xfrm>
          <a:off x="0" y="0"/>
          <a:ext cx="0" cy="0"/>
          <a:chOff x="0" y="0"/>
          <a:chExt cx="0" cy="0"/>
        </a:xfrm>
      </p:grpSpPr>
      <p:sp>
        <p:nvSpPr>
          <p:cNvPr id="453" name="Google Shape;453;g134078165dc_0_257"/>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Docker : cas d’utilisation</a:t>
            </a:r>
            <a:endParaRPr sz="2400">
              <a:solidFill>
                <a:srgbClr val="E2001A"/>
              </a:solidFill>
              <a:latin typeface="Roboto"/>
              <a:ea typeface="Roboto"/>
              <a:cs typeface="Roboto"/>
              <a:sym typeface="Roboto"/>
            </a:endParaRPr>
          </a:p>
        </p:txBody>
      </p:sp>
      <p:sp>
        <p:nvSpPr>
          <p:cNvPr id="454" name="Google Shape;454;g134078165dc_0_25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455" name="Google Shape;455;g134078165dc_0_25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56" name="Google Shape;456;g134078165dc_0_257"/>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457" name="Google Shape;457;g134078165dc_0_257"/>
          <p:cNvSpPr txBox="1"/>
          <p:nvPr/>
        </p:nvSpPr>
        <p:spPr>
          <a:xfrm>
            <a:off x="489475" y="1272300"/>
            <a:ext cx="6767100" cy="373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50"/>
              <a:buFont typeface="Arial"/>
              <a:buNone/>
            </a:pPr>
            <a:r>
              <a:rPr b="0" i="0" lang="en" sz="1150" u="none" cap="none" strike="noStrike">
                <a:solidFill>
                  <a:srgbClr val="666666"/>
                </a:solidFill>
                <a:highlight>
                  <a:srgbClr val="FFFFFF"/>
                </a:highlight>
                <a:latin typeface="Raleway"/>
                <a:ea typeface="Raleway"/>
                <a:cs typeface="Raleway"/>
                <a:sym typeface="Raleway"/>
              </a:rPr>
              <a:t>Une entreprise lyonnaise que j’appellerai à tout hasard </a:t>
            </a:r>
            <a:r>
              <a:rPr b="1" i="0" lang="en" sz="1150" u="none" cap="none" strike="noStrike">
                <a:solidFill>
                  <a:srgbClr val="666666"/>
                </a:solidFill>
                <a:highlight>
                  <a:srgbClr val="FFFFFF"/>
                </a:highlight>
                <a:latin typeface="Raleway"/>
                <a:ea typeface="Raleway"/>
                <a:cs typeface="Raleway"/>
                <a:sym typeface="Raleway"/>
              </a:rPr>
              <a:t>Wanadev</a:t>
            </a:r>
            <a:r>
              <a:rPr b="0" i="0" lang="en" sz="1150" u="none" cap="none" strike="noStrike">
                <a:solidFill>
                  <a:srgbClr val="666666"/>
                </a:solidFill>
                <a:highlight>
                  <a:srgbClr val="FFFFFF"/>
                </a:highlight>
                <a:latin typeface="Raleway"/>
                <a:ea typeface="Raleway"/>
                <a:cs typeface="Raleway"/>
                <a:sym typeface="Raleway"/>
              </a:rPr>
              <a:t>, souhaite développer un projet Java</a:t>
            </a:r>
            <a:r>
              <a:rPr b="0" i="1" lang="en" sz="1150" u="none" cap="none" strike="noStrike">
                <a:solidFill>
                  <a:srgbClr val="666666"/>
                </a:solidFill>
                <a:highlight>
                  <a:srgbClr val="FFFFFF"/>
                </a:highlight>
                <a:latin typeface="Raleway"/>
                <a:ea typeface="Raleway"/>
                <a:cs typeface="Raleway"/>
                <a:sym typeface="Raleway"/>
              </a:rPr>
              <a:t> </a:t>
            </a:r>
            <a:r>
              <a:rPr b="0" i="0" lang="en" sz="1150" u="none" cap="none" strike="noStrike">
                <a:solidFill>
                  <a:srgbClr val="666666"/>
                </a:solidFill>
                <a:highlight>
                  <a:srgbClr val="FFFFFF"/>
                </a:highlight>
                <a:latin typeface="Raleway"/>
                <a:ea typeface="Raleway"/>
                <a:cs typeface="Raleway"/>
                <a:sym typeface="Raleway"/>
              </a:rPr>
              <a:t>comme ils savent le faire. Leur équipe est composée de deux personnes.</a:t>
            </a:r>
            <a:endParaRPr b="0" i="0" sz="1150" u="none" cap="none" strike="noStrike">
              <a:solidFill>
                <a:srgbClr val="666666"/>
              </a:solidFill>
              <a:highlight>
                <a:srgbClr val="FFFFFF"/>
              </a:highlight>
              <a:latin typeface="Raleway"/>
              <a:ea typeface="Raleway"/>
              <a:cs typeface="Raleway"/>
              <a:sym typeface="Raleway"/>
            </a:endParaRPr>
          </a:p>
          <a:p>
            <a:pPr indent="-301625" lvl="0" marL="457200" marR="0" rtl="0" algn="l">
              <a:lnSpc>
                <a:spcPct val="115000"/>
              </a:lnSpc>
              <a:spcBef>
                <a:spcPts val="1200"/>
              </a:spcBef>
              <a:spcAft>
                <a:spcPts val="0"/>
              </a:spcAft>
              <a:buClr>
                <a:srgbClr val="666666"/>
              </a:buClr>
              <a:buSzPts val="1150"/>
              <a:buFont typeface="Raleway"/>
              <a:buChar char="●"/>
            </a:pPr>
            <a:r>
              <a:rPr b="0" i="0" lang="en" sz="1150" u="none" cap="none" strike="noStrike">
                <a:solidFill>
                  <a:srgbClr val="666666"/>
                </a:solidFill>
                <a:highlight>
                  <a:srgbClr val="FFFFFF"/>
                </a:highlight>
                <a:latin typeface="Raleway"/>
                <a:ea typeface="Raleway"/>
                <a:cs typeface="Raleway"/>
                <a:sym typeface="Raleway"/>
              </a:rPr>
              <a:t>Manu est un vieux de la vieille. Lui, Debian 7, c'est parfait. De plus, il est ISO avec les serveurs de production.</a:t>
            </a:r>
            <a:endParaRPr b="0" i="0" sz="1150" u="none" cap="none" strike="noStrike">
              <a:solidFill>
                <a:srgbClr val="666666"/>
              </a:solidFill>
              <a:highlight>
                <a:srgbClr val="FFFFFF"/>
              </a:highlight>
              <a:latin typeface="Raleway"/>
              <a:ea typeface="Raleway"/>
              <a:cs typeface="Raleway"/>
              <a:sym typeface="Raleway"/>
            </a:endParaRPr>
          </a:p>
          <a:p>
            <a:pPr indent="-301625" lvl="0" marL="457200" marR="0" rtl="0" algn="l">
              <a:lnSpc>
                <a:spcPct val="115000"/>
              </a:lnSpc>
              <a:spcBef>
                <a:spcPts val="0"/>
              </a:spcBef>
              <a:spcAft>
                <a:spcPts val="0"/>
              </a:spcAft>
              <a:buClr>
                <a:srgbClr val="666666"/>
              </a:buClr>
              <a:buSzPts val="1150"/>
              <a:buFont typeface="Raleway"/>
              <a:buChar char="●"/>
            </a:pPr>
            <a:r>
              <a:rPr b="0" i="0" lang="en" sz="1150" u="none" cap="none" strike="noStrike">
                <a:solidFill>
                  <a:srgbClr val="666666"/>
                </a:solidFill>
                <a:highlight>
                  <a:srgbClr val="FFFFFF"/>
                </a:highlight>
                <a:latin typeface="Raleway"/>
                <a:ea typeface="Raleway"/>
                <a:cs typeface="Raleway"/>
                <a:sym typeface="Raleway"/>
              </a:rPr>
              <a:t>Baptiste lui est un vrai hippie. Il dispose de la dernière distribution exotique de debian. Lui, </a:t>
            </a:r>
            <a:r>
              <a:rPr b="1" i="0" lang="en" sz="1150" u="none" cap="none" strike="noStrike">
                <a:solidFill>
                  <a:srgbClr val="666666"/>
                </a:solidFill>
                <a:highlight>
                  <a:srgbClr val="FFFFFF"/>
                </a:highlight>
                <a:latin typeface="Raleway"/>
                <a:ea typeface="Raleway"/>
                <a:cs typeface="Raleway"/>
                <a:sym typeface="Raleway"/>
              </a:rPr>
              <a:t>JAVA</a:t>
            </a:r>
            <a:r>
              <a:rPr b="0" i="0" lang="en" sz="1150" u="none" cap="none" strike="noStrike">
                <a:solidFill>
                  <a:srgbClr val="666666"/>
                </a:solidFill>
                <a:highlight>
                  <a:srgbClr val="FFFFFF"/>
                </a:highlight>
                <a:latin typeface="Raleway"/>
                <a:ea typeface="Raleway"/>
                <a:cs typeface="Raleway"/>
                <a:sym typeface="Raleway"/>
              </a:rPr>
              <a:t>, c'est la toute dernière version ou rien.</a:t>
            </a:r>
            <a:endParaRPr b="0" i="0" sz="115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150"/>
              <a:buFont typeface="Arial"/>
              <a:buNone/>
            </a:pPr>
            <a:r>
              <a:rPr b="0" i="0" lang="en" sz="1150" u="none" cap="none" strike="noStrike">
                <a:solidFill>
                  <a:srgbClr val="666666"/>
                </a:solidFill>
                <a:highlight>
                  <a:srgbClr val="FFFFFF"/>
                </a:highlight>
                <a:latin typeface="Raleway"/>
                <a:ea typeface="Raleway"/>
                <a:cs typeface="Raleway"/>
                <a:sym typeface="Raleway"/>
              </a:rPr>
              <a:t>Cependant il va falloir réaliser des tests unitaires, ce qui va poser problèmes aux deux développeurs... </a:t>
            </a:r>
            <a:endParaRPr b="0" i="0" sz="1150" u="none" cap="none" strike="noStrike">
              <a:solidFill>
                <a:srgbClr val="666666"/>
              </a:solidFill>
              <a:highlight>
                <a:srgbClr val="FFFFFF"/>
              </a:highlight>
              <a:latin typeface="Raleway"/>
              <a:ea typeface="Raleway"/>
              <a:cs typeface="Raleway"/>
              <a:sym typeface="Raleway"/>
            </a:endParaRPr>
          </a:p>
          <a:p>
            <a:pPr indent="0" lvl="0" marL="0" marR="0" rtl="0" algn="just">
              <a:lnSpc>
                <a:spcPct val="115000"/>
              </a:lnSpc>
              <a:spcBef>
                <a:spcPts val="1200"/>
              </a:spcBef>
              <a:spcAft>
                <a:spcPts val="0"/>
              </a:spcAft>
              <a:buClr>
                <a:srgbClr val="000000"/>
              </a:buClr>
              <a:buSzPts val="1150"/>
              <a:buFont typeface="Arial"/>
              <a:buNone/>
            </a:pPr>
            <a:r>
              <a:rPr b="0" i="0" lang="en" sz="1150" u="none" cap="none" strike="noStrike">
                <a:solidFill>
                  <a:srgbClr val="666666"/>
                </a:solidFill>
                <a:highlight>
                  <a:srgbClr val="FFFFFF"/>
                </a:highlight>
                <a:latin typeface="Raleway"/>
                <a:ea typeface="Raleway"/>
                <a:cs typeface="Raleway"/>
                <a:sym typeface="Raleway"/>
              </a:rPr>
              <a:t>En effet, ça pose problème que deux développeurs ne travaillent pas sur les mêmes environnements. Grâce à Docker, on peut faire en sorte que Manu et Baptiste travaillent sur les mêmes versions Linux sans craindre des problèmes de compatibilité entre leurs codes respectifs.</a:t>
            </a:r>
            <a:endParaRPr b="0" i="0" sz="1150" u="none" cap="none" strike="noStrike">
              <a:solidFill>
                <a:srgbClr val="666666"/>
              </a:solidFill>
              <a:highlight>
                <a:srgbClr val="FFFFFF"/>
              </a:highlight>
              <a:latin typeface="Raleway"/>
              <a:ea typeface="Raleway"/>
              <a:cs typeface="Raleway"/>
              <a:sym typeface="Raleway"/>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666666"/>
                </a:solidFill>
                <a:highlight>
                  <a:srgbClr val="FFFFFF"/>
                </a:highlight>
                <a:latin typeface="Raleway"/>
                <a:ea typeface="Raleway"/>
                <a:cs typeface="Raleway"/>
                <a:sym typeface="Raleway"/>
              </a:rPr>
              <a:t>Dans ce cas, le plus simple est de mettre en place un </a:t>
            </a:r>
            <a:r>
              <a:rPr b="1" i="0" lang="en" sz="1150" u="none" cap="none" strike="noStrike">
                <a:solidFill>
                  <a:srgbClr val="666666"/>
                </a:solidFill>
                <a:highlight>
                  <a:srgbClr val="FFFFFF"/>
                </a:highlight>
                <a:latin typeface="Raleway"/>
                <a:ea typeface="Raleway"/>
                <a:cs typeface="Raleway"/>
                <a:sym typeface="Raleway"/>
              </a:rPr>
              <a:t>Dockerfile, </a:t>
            </a:r>
            <a:r>
              <a:rPr b="0" i="0" lang="en" sz="1150" u="none" cap="none" strike="noStrike">
                <a:solidFill>
                  <a:srgbClr val="666666"/>
                </a:solidFill>
                <a:highlight>
                  <a:srgbClr val="FFFFFF"/>
                </a:highlight>
                <a:latin typeface="Raleway"/>
                <a:ea typeface="Raleway"/>
                <a:cs typeface="Raleway"/>
                <a:sym typeface="Raleway"/>
              </a:rPr>
              <a:t>document "chef d'orchestre", qui permettra à Manu et à Baptiste de monter une image similaire. Ce </a:t>
            </a:r>
            <a:r>
              <a:rPr b="1" i="0" lang="en" sz="1150" u="none" cap="none" strike="noStrike">
                <a:solidFill>
                  <a:srgbClr val="666666"/>
                </a:solidFill>
                <a:highlight>
                  <a:srgbClr val="FFFFFF"/>
                </a:highlight>
                <a:latin typeface="Raleway"/>
                <a:ea typeface="Raleway"/>
                <a:cs typeface="Raleway"/>
                <a:sym typeface="Raleway"/>
              </a:rPr>
              <a:t>Dockerfile </a:t>
            </a:r>
            <a:r>
              <a:rPr b="0" i="0" lang="en" sz="1150" u="none" cap="none" strike="noStrike">
                <a:solidFill>
                  <a:srgbClr val="666666"/>
                </a:solidFill>
                <a:highlight>
                  <a:srgbClr val="FFFFFF"/>
                </a:highlight>
                <a:latin typeface="Raleway"/>
                <a:ea typeface="Raleway"/>
                <a:cs typeface="Raleway"/>
                <a:sym typeface="Raleway"/>
              </a:rPr>
              <a:t>sera calqué sur les éléments présents en production. Du coup, Manu et Baptiste en plus de travailler sur un environnement identique, seront sur un environnement similaire à celui de la production !</a:t>
            </a:r>
            <a:endParaRPr b="0" i="0" sz="115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61" name="Shape 461"/>
        <p:cNvGrpSpPr/>
        <p:nvPr/>
      </p:nvGrpSpPr>
      <p:grpSpPr>
        <a:xfrm>
          <a:off x="0" y="0"/>
          <a:ext cx="0" cy="0"/>
          <a:chOff x="0" y="0"/>
          <a:chExt cx="0" cy="0"/>
        </a:xfrm>
      </p:grpSpPr>
      <p:sp>
        <p:nvSpPr>
          <p:cNvPr id="462" name="Google Shape;462;g134078165dc_0_265"/>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Docker : présentation technique</a:t>
            </a:r>
            <a:endParaRPr sz="2400">
              <a:solidFill>
                <a:srgbClr val="E2001A"/>
              </a:solidFill>
              <a:latin typeface="Roboto"/>
              <a:ea typeface="Roboto"/>
              <a:cs typeface="Roboto"/>
              <a:sym typeface="Roboto"/>
            </a:endParaRPr>
          </a:p>
        </p:txBody>
      </p:sp>
      <p:sp>
        <p:nvSpPr>
          <p:cNvPr id="463" name="Google Shape;463;g134078165dc_0_26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464" name="Google Shape;464;g134078165dc_0_26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465" name="Google Shape;465;g134078165dc_0_265"/>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466" name="Google Shape;466;g134078165dc_0_265"/>
          <p:cNvSpPr txBox="1"/>
          <p:nvPr/>
        </p:nvSpPr>
        <p:spPr>
          <a:xfrm>
            <a:off x="489475" y="1953175"/>
            <a:ext cx="6767100" cy="1628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666666"/>
              </a:buClr>
              <a:buSzPts val="1200"/>
              <a:buFont typeface="Raleway"/>
              <a:buChar char="●"/>
            </a:pPr>
            <a:r>
              <a:rPr b="0" i="0" lang="en" sz="1200" u="none" cap="none" strike="noStrike">
                <a:solidFill>
                  <a:srgbClr val="666666"/>
                </a:solidFill>
                <a:highlight>
                  <a:srgbClr val="FFFFFF"/>
                </a:highlight>
                <a:latin typeface="Raleway"/>
                <a:ea typeface="Raleway"/>
                <a:cs typeface="Raleway"/>
                <a:sym typeface="Raleway"/>
              </a:rPr>
              <a:t>Démonstration des containers, les lister, les arrêter etc.</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0"/>
              </a:spcBef>
              <a:spcAft>
                <a:spcPts val="0"/>
              </a:spcAft>
              <a:buNone/>
            </a:pPr>
            <a:r>
              <a:t/>
            </a:r>
            <a:endParaRPr sz="1200">
              <a:solidFill>
                <a:srgbClr val="666666"/>
              </a:solidFill>
              <a:highlight>
                <a:srgbClr val="FFFFFF"/>
              </a:highlight>
              <a:latin typeface="Raleway"/>
              <a:ea typeface="Raleway"/>
              <a:cs typeface="Raleway"/>
              <a:sym typeface="Raleway"/>
            </a:endParaRPr>
          </a:p>
          <a:p>
            <a:pPr indent="0" lvl="0" marL="0" marR="0" rtl="0" algn="l">
              <a:lnSpc>
                <a:spcPct val="115000"/>
              </a:lnSpc>
              <a:spcBef>
                <a:spcPts val="0"/>
              </a:spcBef>
              <a:spcAft>
                <a:spcPts val="0"/>
              </a:spcAft>
              <a:buNone/>
            </a:pPr>
            <a:r>
              <a:t/>
            </a:r>
            <a:endParaRPr sz="1200">
              <a:solidFill>
                <a:srgbClr val="666666"/>
              </a:solidFill>
              <a:highlight>
                <a:srgbClr val="FFFFFF"/>
              </a:highlight>
              <a:latin typeface="Raleway"/>
              <a:ea typeface="Raleway"/>
              <a:cs typeface="Raleway"/>
              <a:sym typeface="Raleway"/>
            </a:endParaRPr>
          </a:p>
          <a:p>
            <a:pPr indent="-304800" lvl="0" marL="457200" marR="0" rtl="0" algn="l">
              <a:lnSpc>
                <a:spcPct val="115000"/>
              </a:lnSpc>
              <a:spcBef>
                <a:spcPts val="1600"/>
              </a:spcBef>
              <a:spcAft>
                <a:spcPts val="0"/>
              </a:spcAft>
              <a:buClr>
                <a:srgbClr val="666666"/>
              </a:buClr>
              <a:buSzPts val="1200"/>
              <a:buFont typeface="Raleway"/>
              <a:buChar char="●"/>
            </a:pPr>
            <a:r>
              <a:rPr b="0" i="0" lang="en" sz="1200" u="none" cap="none" strike="noStrike">
                <a:solidFill>
                  <a:srgbClr val="666666"/>
                </a:solidFill>
                <a:highlight>
                  <a:srgbClr val="FFFFFF"/>
                </a:highlight>
                <a:latin typeface="Raleway"/>
                <a:ea typeface="Raleway"/>
                <a:cs typeface="Raleway"/>
                <a:sym typeface="Raleway"/>
              </a:rPr>
              <a:t>Présentation d’un dockerfile et de son utilité</a:t>
            </a:r>
            <a:endParaRPr b="0"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600"/>
              </a:spcBef>
              <a:spcAft>
                <a:spcPts val="0"/>
              </a:spcAft>
              <a:buNone/>
            </a:pPr>
            <a:r>
              <a:t/>
            </a:r>
            <a:endParaRPr sz="1200">
              <a:solidFill>
                <a:srgbClr val="666666"/>
              </a:solidFill>
              <a:highlight>
                <a:srgbClr val="FFFFFF"/>
              </a:highlight>
              <a:latin typeface="Raleway"/>
              <a:ea typeface="Raleway"/>
              <a:cs typeface="Raleway"/>
              <a:sym typeface="Raleway"/>
            </a:endParaRPr>
          </a:p>
          <a:p>
            <a:pPr indent="-304800" lvl="0" marL="457200" marR="0" rtl="0" algn="l">
              <a:lnSpc>
                <a:spcPct val="115000"/>
              </a:lnSpc>
              <a:spcBef>
                <a:spcPts val="1600"/>
              </a:spcBef>
              <a:spcAft>
                <a:spcPts val="0"/>
              </a:spcAft>
              <a:buClr>
                <a:srgbClr val="666666"/>
              </a:buClr>
              <a:buSzPts val="1200"/>
              <a:buFont typeface="Raleway"/>
              <a:buChar char="●"/>
            </a:pPr>
            <a:r>
              <a:rPr b="0" i="0" lang="en" sz="1200" u="none" cap="none" strike="noStrike">
                <a:solidFill>
                  <a:srgbClr val="666666"/>
                </a:solidFill>
                <a:highlight>
                  <a:srgbClr val="FFFFFF"/>
                </a:highlight>
                <a:latin typeface="Raleway"/>
                <a:ea typeface="Raleway"/>
                <a:cs typeface="Raleway"/>
                <a:sym typeface="Raleway"/>
              </a:rPr>
              <a:t>Explication du docker-compose</a:t>
            </a:r>
            <a:endParaRPr sz="1200">
              <a:solidFill>
                <a:srgbClr val="666666"/>
              </a:solidFill>
              <a:highlight>
                <a:srgbClr val="FFFFFF"/>
              </a:highlight>
              <a:latin typeface="Raleway"/>
              <a:ea typeface="Raleway"/>
              <a:cs typeface="Raleway"/>
              <a:sym typeface="Raleway"/>
            </a:endParaRPr>
          </a:p>
          <a:p>
            <a:pPr indent="0" lvl="0" marL="0" marR="0" rtl="0" algn="l">
              <a:lnSpc>
                <a:spcPct val="115000"/>
              </a:lnSpc>
              <a:spcBef>
                <a:spcPts val="1600"/>
              </a:spcBef>
              <a:spcAft>
                <a:spcPts val="0"/>
              </a:spcAft>
              <a:buClr>
                <a:srgbClr val="000000"/>
              </a:buClr>
              <a:buSzPts val="1200"/>
              <a:buFont typeface="Arial"/>
              <a:buNone/>
            </a:pPr>
            <a:r>
              <a:rPr lang="en" sz="1200" u="sng">
                <a:solidFill>
                  <a:schemeClr val="hlink"/>
                </a:solidFill>
                <a:highlight>
                  <a:srgbClr val="FFFFFF"/>
                </a:highlight>
                <a:latin typeface="Raleway"/>
                <a:ea typeface="Raleway"/>
                <a:cs typeface="Raleway"/>
                <a:sym typeface="Raleway"/>
                <a:hlinkClick r:id="rId4"/>
              </a:rPr>
              <a:t>https://www.docker.com/get-started</a:t>
            </a:r>
            <a:r>
              <a:rPr lang="en" sz="1200">
                <a:solidFill>
                  <a:srgbClr val="666666"/>
                </a:solidFill>
                <a:highlight>
                  <a:srgbClr val="FFFFFF"/>
                </a:highlight>
                <a:latin typeface="Raleway"/>
                <a:ea typeface="Raleway"/>
                <a:cs typeface="Raleway"/>
                <a:sym typeface="Raleway"/>
              </a:rPr>
              <a:t> </a:t>
            </a:r>
            <a:endParaRPr sz="1200">
              <a:solidFill>
                <a:srgbClr val="666666"/>
              </a:solidFill>
              <a:highlight>
                <a:srgbClr val="FFFFFF"/>
              </a:highlight>
              <a:latin typeface="Raleway"/>
              <a:ea typeface="Raleway"/>
              <a:cs typeface="Raleway"/>
              <a:sym typeface="Raleway"/>
            </a:endParaRPr>
          </a:p>
          <a:p>
            <a:pPr indent="0" lvl="0" marL="0" marR="0" rtl="0" algn="l">
              <a:lnSpc>
                <a:spcPct val="115000"/>
              </a:lnSpc>
              <a:spcBef>
                <a:spcPts val="1600"/>
              </a:spcBef>
              <a:spcAft>
                <a:spcPts val="0"/>
              </a:spcAft>
              <a:buClr>
                <a:srgbClr val="000000"/>
              </a:buClr>
              <a:buSzPts val="1200"/>
              <a:buFont typeface="Arial"/>
              <a:buNone/>
            </a:pPr>
            <a:r>
              <a:rPr lang="en" sz="1200" u="sng">
                <a:solidFill>
                  <a:schemeClr val="hlink"/>
                </a:solidFill>
                <a:highlight>
                  <a:srgbClr val="FFFFFF"/>
                </a:highlight>
                <a:latin typeface="Raleway"/>
                <a:ea typeface="Raleway"/>
                <a:cs typeface="Raleway"/>
                <a:sym typeface="Raleway"/>
                <a:hlinkClick r:id="rId5"/>
              </a:rPr>
              <a:t>https://docs.docker.com/engine/reference/commandline/docker/</a:t>
            </a:r>
            <a:r>
              <a:rPr lang="en" sz="1200">
                <a:solidFill>
                  <a:srgbClr val="666666"/>
                </a:solidFill>
                <a:highlight>
                  <a:srgbClr val="FFFFFF"/>
                </a:highlight>
                <a:latin typeface="Raleway"/>
                <a:ea typeface="Raleway"/>
                <a:cs typeface="Raleway"/>
                <a:sym typeface="Raleway"/>
              </a:rPr>
              <a:t> </a:t>
            </a:r>
            <a:endParaRPr sz="1200">
              <a:solidFill>
                <a:srgbClr val="666666"/>
              </a:solidFill>
              <a:highlight>
                <a:srgbClr val="FFFFFF"/>
              </a:highlight>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rgbClr val="666666"/>
              </a:solidFill>
              <a:highlight>
                <a:srgbClr val="FFFFFF"/>
              </a:highlight>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15"/>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30" name="Shape 230"/>
        <p:cNvGrpSpPr/>
        <p:nvPr/>
      </p:nvGrpSpPr>
      <p:grpSpPr>
        <a:xfrm>
          <a:off x="0" y="0"/>
          <a:ext cx="0" cy="0"/>
          <a:chOff x="0" y="0"/>
          <a:chExt cx="0" cy="0"/>
        </a:xfrm>
      </p:grpSpPr>
      <p:sp>
        <p:nvSpPr>
          <p:cNvPr id="231" name="Google Shape;231;g134078165dc_0_548"/>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 : C’est quoi, à quoi ça sert ?</a:t>
            </a:r>
            <a:endParaRPr sz="2400">
              <a:solidFill>
                <a:srgbClr val="E2001A"/>
              </a:solidFill>
              <a:latin typeface="Roboto"/>
              <a:ea typeface="Roboto"/>
              <a:cs typeface="Roboto"/>
              <a:sym typeface="Roboto"/>
            </a:endParaRPr>
          </a:p>
        </p:txBody>
      </p:sp>
      <p:sp>
        <p:nvSpPr>
          <p:cNvPr id="232" name="Google Shape;232;g134078165dc_0_54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233" name="Google Shape;233;g134078165dc_0_54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34" name="Google Shape;234;g134078165dc_0_548"/>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235" name="Google Shape;235;g134078165dc_0_548"/>
          <p:cNvSpPr txBox="1"/>
          <p:nvPr/>
        </p:nvSpPr>
        <p:spPr>
          <a:xfrm>
            <a:off x="437675" y="1345175"/>
            <a:ext cx="6767100" cy="3000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rgbClr val="666666"/>
              </a:buClr>
              <a:buSzPts val="1200"/>
              <a:buFont typeface="Roboto"/>
              <a:buChar char="●"/>
            </a:pPr>
            <a:r>
              <a:rPr b="0" i="0" lang="en" sz="1200" u="none" cap="none" strike="noStrike">
                <a:solidFill>
                  <a:srgbClr val="666666"/>
                </a:solidFill>
                <a:latin typeface="Roboto"/>
                <a:ea typeface="Roboto"/>
                <a:cs typeface="Roboto"/>
                <a:sym typeface="Roboto"/>
              </a:rPr>
              <a:t>Logiciel de gestion des versions des sources</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oboto"/>
                <a:ea typeface="Roboto"/>
                <a:cs typeface="Roboto"/>
                <a:sym typeface="Roboto"/>
              </a:rPr>
              <a:t>Fonctionne via un système de client (local) et serveur (distant)</a:t>
            </a:r>
            <a:endParaRPr b="0" i="0" sz="1200" u="none" cap="none" strike="noStrike">
              <a:solidFill>
                <a:srgbClr val="666666"/>
              </a:solidFill>
              <a:latin typeface="Roboto"/>
              <a:ea typeface="Roboto"/>
              <a:cs typeface="Roboto"/>
              <a:sym typeface="Roboto"/>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1200"/>
              </a:spcBef>
              <a:spcAft>
                <a:spcPts val="0"/>
              </a:spcAft>
              <a:buClr>
                <a:srgbClr val="666666"/>
              </a:buClr>
              <a:buSzPts val="1200"/>
              <a:buFont typeface="Roboto"/>
              <a:buChar char="●"/>
            </a:pPr>
            <a:r>
              <a:rPr b="0" i="0" lang="en" sz="1200" u="none" cap="none" strike="noStrike">
                <a:solidFill>
                  <a:srgbClr val="666666"/>
                </a:solidFill>
                <a:latin typeface="Roboto"/>
                <a:ea typeface="Roboto"/>
                <a:cs typeface="Roboto"/>
                <a:sym typeface="Roboto"/>
              </a:rPr>
              <a:t>Permet le partage et la sauvegarde de chaque version du code</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Arial"/>
              <a:buChar char="●"/>
            </a:pPr>
            <a:r>
              <a:rPr b="0" i="0" lang="en" sz="1200" u="none" cap="none" strike="noStrike">
                <a:solidFill>
                  <a:srgbClr val="666666"/>
                </a:solidFill>
                <a:latin typeface="Arial"/>
                <a:ea typeface="Arial"/>
                <a:cs typeface="Arial"/>
                <a:sym typeface="Arial"/>
              </a:rPr>
              <a:t>Permet à un grand nombre de collaborateurs de travailler sur un même projet, en offrant une bonne gestion des modifications.</a:t>
            </a:r>
            <a:endParaRPr b="0" i="0" sz="1200" u="none" cap="none" strike="noStrike">
              <a:solidFill>
                <a:srgbClr val="666666"/>
              </a:solidFill>
              <a:latin typeface="Arial"/>
              <a:ea typeface="Arial"/>
              <a:cs typeface="Arial"/>
              <a:sym typeface="Arial"/>
            </a:endParaRPr>
          </a:p>
          <a:p>
            <a:pPr indent="-304800" lvl="0" marL="457200" marR="0" rtl="0" algn="l">
              <a:lnSpc>
                <a:spcPct val="115000"/>
              </a:lnSpc>
              <a:spcBef>
                <a:spcPts val="0"/>
              </a:spcBef>
              <a:spcAft>
                <a:spcPts val="0"/>
              </a:spcAft>
              <a:buClr>
                <a:srgbClr val="666666"/>
              </a:buClr>
              <a:buSzPts val="1200"/>
              <a:buFont typeface="Arial"/>
              <a:buChar char="●"/>
            </a:pPr>
            <a:r>
              <a:rPr b="0" i="0" lang="en" sz="1200" u="none" cap="none" strike="noStrike">
                <a:solidFill>
                  <a:srgbClr val="666666"/>
                </a:solidFill>
                <a:latin typeface="Arial"/>
                <a:ea typeface="Arial"/>
                <a:cs typeface="Arial"/>
                <a:sym typeface="Arial"/>
              </a:rPr>
              <a:t>Permet de synchroniser un projet entre plusieurs collaborateurs, en ayant l’assurance que tous les fichiers soient à jour.</a:t>
            </a:r>
            <a:endParaRPr b="0" i="0" sz="1200" u="none" cap="none" strike="noStrike">
              <a:solidFill>
                <a:srgbClr val="666666"/>
              </a:solidFill>
              <a:latin typeface="Arial"/>
              <a:ea typeface="Arial"/>
              <a:cs typeface="Arial"/>
              <a:sym typeface="Arial"/>
            </a:endParaRPr>
          </a:p>
          <a:p>
            <a:pPr indent="-304800" lvl="0" marL="457200" marR="0" rtl="0" algn="l">
              <a:lnSpc>
                <a:spcPct val="115000"/>
              </a:lnSpc>
              <a:spcBef>
                <a:spcPts val="0"/>
              </a:spcBef>
              <a:spcAft>
                <a:spcPts val="0"/>
              </a:spcAft>
              <a:buClr>
                <a:srgbClr val="666666"/>
              </a:buClr>
              <a:buSzPts val="1200"/>
              <a:buFont typeface="Arial"/>
              <a:buChar char="●"/>
            </a:pPr>
            <a:r>
              <a:rPr b="0" i="0" lang="en" sz="1200" u="none" cap="none" strike="noStrike">
                <a:solidFill>
                  <a:srgbClr val="666666"/>
                </a:solidFill>
                <a:latin typeface="Arial"/>
                <a:ea typeface="Arial"/>
                <a:cs typeface="Arial"/>
                <a:sym typeface="Arial"/>
              </a:rPr>
              <a:t>Permet d’avoir un historique précis de tous les changements et modifications d’un projet. Cela permet de clarifier les questions récurrentes: “Où est la dernière version du fichier X?” et “Qu’est-ce qui a été changé entre les révisions 41 et 42”?.</a:t>
            </a:r>
            <a:endParaRPr b="0" i="0" sz="1200" u="none" cap="none" strike="noStrike">
              <a:solidFill>
                <a:srgbClr val="666666"/>
              </a:solidFill>
              <a:latin typeface="Arial"/>
              <a:ea typeface="Arial"/>
              <a:cs typeface="Arial"/>
              <a:sym typeface="Arial"/>
            </a:endParaRPr>
          </a:p>
          <a:p>
            <a:pPr indent="0" lvl="0" marL="457200" marR="0" rtl="0" algn="l">
              <a:lnSpc>
                <a:spcPct val="115000"/>
              </a:lnSpc>
              <a:spcBef>
                <a:spcPts val="2200"/>
              </a:spcBef>
              <a:spcAft>
                <a:spcPts val="0"/>
              </a:spcAft>
              <a:buClr>
                <a:srgbClr val="000000"/>
              </a:buClr>
              <a:buSzPts val="1200"/>
              <a:buFont typeface="Arial"/>
              <a:buNone/>
            </a:pPr>
            <a:r>
              <a:t/>
            </a:r>
            <a:endParaRPr b="0" i="0" sz="1200" u="none" cap="none" strike="noStrike">
              <a:solidFill>
                <a:srgbClr val="666666"/>
              </a:solidFill>
              <a:latin typeface="Roboto"/>
              <a:ea typeface="Roboto"/>
              <a:cs typeface="Roboto"/>
              <a:sym typeface="Roboto"/>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39" name="Shape 239"/>
        <p:cNvGrpSpPr/>
        <p:nvPr/>
      </p:nvGrpSpPr>
      <p:grpSpPr>
        <a:xfrm>
          <a:off x="0" y="0"/>
          <a:ext cx="0" cy="0"/>
          <a:chOff x="0" y="0"/>
          <a:chExt cx="0" cy="0"/>
        </a:xfrm>
      </p:grpSpPr>
      <p:sp>
        <p:nvSpPr>
          <p:cNvPr id="240" name="Google Shape;240;g134078165dc_0_556"/>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 : Terminologie</a:t>
            </a:r>
            <a:endParaRPr sz="2400">
              <a:solidFill>
                <a:srgbClr val="E2001A"/>
              </a:solidFill>
              <a:latin typeface="Roboto"/>
              <a:ea typeface="Roboto"/>
              <a:cs typeface="Roboto"/>
              <a:sym typeface="Roboto"/>
            </a:endParaRPr>
          </a:p>
        </p:txBody>
      </p:sp>
      <p:sp>
        <p:nvSpPr>
          <p:cNvPr id="241" name="Google Shape;241;g134078165dc_0_556"/>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242" name="Google Shape;242;g134078165dc_0_55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43" name="Google Shape;243;g134078165dc_0_556"/>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244" name="Google Shape;244;g134078165dc_0_556"/>
          <p:cNvSpPr txBox="1"/>
          <p:nvPr/>
        </p:nvSpPr>
        <p:spPr>
          <a:xfrm>
            <a:off x="437675" y="1345175"/>
            <a:ext cx="6767100" cy="3000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rgbClr val="666666"/>
              </a:buClr>
              <a:buSzPts val="1200"/>
              <a:buFont typeface="Roboto"/>
              <a:buChar char="●"/>
            </a:pPr>
            <a:r>
              <a:rPr b="1" i="0" lang="en" sz="1200" u="none" cap="none" strike="noStrike">
                <a:solidFill>
                  <a:srgbClr val="666666"/>
                </a:solidFill>
                <a:latin typeface="Roboto"/>
                <a:ea typeface="Roboto"/>
                <a:cs typeface="Roboto"/>
                <a:sym typeface="Roboto"/>
              </a:rPr>
              <a:t>Repository </a:t>
            </a:r>
            <a:r>
              <a:rPr b="0" i="0" lang="en" sz="1200" u="none" cap="none" strike="noStrike">
                <a:solidFill>
                  <a:srgbClr val="666666"/>
                </a:solidFill>
                <a:latin typeface="Roboto"/>
                <a:ea typeface="Roboto"/>
                <a:cs typeface="Roboto"/>
                <a:sym typeface="Roboto"/>
              </a:rPr>
              <a:t>(Repo) : c’est le dépôt, le dossier de travail contenant les fichiers d’un projet</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1" i="0" lang="en" sz="1200" u="none" cap="none" strike="noStrike">
                <a:solidFill>
                  <a:srgbClr val="666666"/>
                </a:solidFill>
                <a:latin typeface="Roboto"/>
                <a:ea typeface="Roboto"/>
                <a:cs typeface="Roboto"/>
                <a:sym typeface="Roboto"/>
              </a:rPr>
              <a:t>Commit </a:t>
            </a:r>
            <a:r>
              <a:rPr b="0" i="0" lang="en" sz="1200" u="none" cap="none" strike="noStrike">
                <a:solidFill>
                  <a:srgbClr val="666666"/>
                </a:solidFill>
                <a:latin typeface="Roboto"/>
                <a:ea typeface="Roboto"/>
                <a:cs typeface="Roboto"/>
                <a:sym typeface="Roboto"/>
              </a:rPr>
              <a:t>: action d’enregistrer vos modifications dans l’historique du projet. Il est accompagné d’un commit message.</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1" i="0" lang="en" sz="1200" u="none" cap="none" strike="noStrike">
                <a:solidFill>
                  <a:srgbClr val="666666"/>
                </a:solidFill>
                <a:latin typeface="Roboto"/>
                <a:ea typeface="Roboto"/>
                <a:cs typeface="Roboto"/>
                <a:sym typeface="Roboto"/>
              </a:rPr>
              <a:t>Push </a:t>
            </a:r>
            <a:r>
              <a:rPr b="0" i="0" lang="en" sz="1200" u="none" cap="none" strike="noStrike">
                <a:solidFill>
                  <a:srgbClr val="666666"/>
                </a:solidFill>
                <a:latin typeface="Roboto"/>
                <a:ea typeface="Roboto"/>
                <a:cs typeface="Roboto"/>
                <a:sym typeface="Roboto"/>
              </a:rPr>
              <a:t>: permet d’envoyer les commits locaux vers le serveur (remote)</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1" i="0" lang="en" sz="1200" u="none" cap="none" strike="noStrike">
                <a:solidFill>
                  <a:srgbClr val="666666"/>
                </a:solidFill>
                <a:latin typeface="Roboto"/>
                <a:ea typeface="Roboto"/>
                <a:cs typeface="Roboto"/>
                <a:sym typeface="Roboto"/>
              </a:rPr>
              <a:t>Pull </a:t>
            </a:r>
            <a:r>
              <a:rPr b="0" i="0" lang="en" sz="1200" u="none" cap="none" strike="noStrike">
                <a:solidFill>
                  <a:srgbClr val="666666"/>
                </a:solidFill>
                <a:latin typeface="Roboto"/>
                <a:ea typeface="Roboto"/>
                <a:cs typeface="Roboto"/>
                <a:sym typeface="Roboto"/>
              </a:rPr>
              <a:t>: récupérer les commits depuis le serveur en local</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1" i="0" lang="en" sz="1200" u="none" cap="none" strike="noStrike">
                <a:solidFill>
                  <a:srgbClr val="666666"/>
                </a:solidFill>
                <a:latin typeface="Roboto"/>
                <a:ea typeface="Roboto"/>
                <a:cs typeface="Roboto"/>
                <a:sym typeface="Roboto"/>
              </a:rPr>
              <a:t>Checkout </a:t>
            </a:r>
            <a:r>
              <a:rPr b="0" i="0" lang="en" sz="1200" u="none" cap="none" strike="noStrike">
                <a:solidFill>
                  <a:srgbClr val="666666"/>
                </a:solidFill>
                <a:latin typeface="Roboto"/>
                <a:ea typeface="Roboto"/>
                <a:cs typeface="Roboto"/>
                <a:sym typeface="Roboto"/>
              </a:rPr>
              <a:t>: permet de voyager dans le temps, en retournant vers un commit précis</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1" i="0" lang="en" sz="1200" u="none" cap="none" strike="noStrike">
                <a:solidFill>
                  <a:srgbClr val="666666"/>
                </a:solidFill>
                <a:latin typeface="Roboto"/>
                <a:ea typeface="Roboto"/>
                <a:cs typeface="Roboto"/>
                <a:sym typeface="Roboto"/>
              </a:rPr>
              <a:t>Stash </a:t>
            </a:r>
            <a:r>
              <a:rPr b="0" i="0" lang="en" sz="1200" u="none" cap="none" strike="noStrike">
                <a:solidFill>
                  <a:srgbClr val="666666"/>
                </a:solidFill>
                <a:latin typeface="Roboto"/>
                <a:ea typeface="Roboto"/>
                <a:cs typeface="Roboto"/>
                <a:sym typeface="Roboto"/>
              </a:rPr>
              <a:t>: Permet de mettre de côté vos modifications, sans commiter</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1" i="0" lang="en" sz="1200" u="none" cap="none" strike="noStrike">
                <a:solidFill>
                  <a:srgbClr val="666666"/>
                </a:solidFill>
                <a:latin typeface="Roboto"/>
                <a:ea typeface="Roboto"/>
                <a:cs typeface="Roboto"/>
                <a:sym typeface="Roboto"/>
              </a:rPr>
              <a:t>Merge </a:t>
            </a:r>
            <a:r>
              <a:rPr b="0" i="0" lang="en" sz="1200" u="none" cap="none" strike="noStrike">
                <a:solidFill>
                  <a:srgbClr val="666666"/>
                </a:solidFill>
                <a:latin typeface="Roboto"/>
                <a:ea typeface="Roboto"/>
                <a:cs typeface="Roboto"/>
                <a:sym typeface="Roboto"/>
              </a:rPr>
              <a:t>: action de fusionner deux versions d’un projet</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1" i="0" lang="en" sz="1200" u="none" cap="none" strike="noStrike">
                <a:solidFill>
                  <a:srgbClr val="666666"/>
                </a:solidFill>
                <a:latin typeface="Roboto"/>
                <a:ea typeface="Roboto"/>
                <a:cs typeface="Roboto"/>
                <a:sym typeface="Roboto"/>
              </a:rPr>
              <a:t>Rebase </a:t>
            </a:r>
            <a:r>
              <a:rPr b="0" i="0" lang="en" sz="1200" u="none" cap="none" strike="noStrike">
                <a:solidFill>
                  <a:srgbClr val="666666"/>
                </a:solidFill>
                <a:latin typeface="Roboto"/>
                <a:ea typeface="Roboto"/>
                <a:cs typeface="Roboto"/>
                <a:sym typeface="Roboto"/>
              </a:rPr>
              <a:t>: action de rembobiner pour modifier des commits précédents</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1" i="0" lang="en" sz="1200" u="none" cap="none" strike="noStrike">
                <a:solidFill>
                  <a:srgbClr val="666666"/>
                </a:solidFill>
                <a:latin typeface="Roboto"/>
                <a:ea typeface="Roboto"/>
                <a:cs typeface="Roboto"/>
                <a:sym typeface="Roboto"/>
              </a:rPr>
              <a:t>Branch </a:t>
            </a:r>
            <a:r>
              <a:rPr b="0" i="0" lang="en" sz="1200" u="none" cap="none" strike="noStrike">
                <a:solidFill>
                  <a:srgbClr val="666666"/>
                </a:solidFill>
                <a:latin typeface="Roboto"/>
                <a:ea typeface="Roboto"/>
                <a:cs typeface="Roboto"/>
                <a:sym typeface="Roboto"/>
              </a:rPr>
              <a:t>: version alternative du projet</a:t>
            </a:r>
            <a:endParaRPr b="0" i="0" sz="1200" u="none" cap="none" strike="noStrike">
              <a:solidFill>
                <a:srgbClr val="666666"/>
              </a:solidFill>
              <a:latin typeface="Roboto"/>
              <a:ea typeface="Roboto"/>
              <a:cs typeface="Roboto"/>
              <a:sym typeface="Roboto"/>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8" name="Shape 248"/>
        <p:cNvGrpSpPr/>
        <p:nvPr/>
      </p:nvGrpSpPr>
      <p:grpSpPr>
        <a:xfrm>
          <a:off x="0" y="0"/>
          <a:ext cx="0" cy="0"/>
          <a:chOff x="0" y="0"/>
          <a:chExt cx="0" cy="0"/>
        </a:xfrm>
      </p:grpSpPr>
      <p:sp>
        <p:nvSpPr>
          <p:cNvPr id="249" name="Google Shape;249;g134078165dc_0_564"/>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 : Interface</a:t>
            </a:r>
            <a:endParaRPr sz="2400">
              <a:solidFill>
                <a:srgbClr val="E2001A"/>
              </a:solidFill>
              <a:latin typeface="Roboto"/>
              <a:ea typeface="Roboto"/>
              <a:cs typeface="Roboto"/>
              <a:sym typeface="Roboto"/>
            </a:endParaRPr>
          </a:p>
        </p:txBody>
      </p:sp>
      <p:sp>
        <p:nvSpPr>
          <p:cNvPr id="250" name="Google Shape;250;g134078165dc_0_56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251" name="Google Shape;251;g134078165dc_0_56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52" name="Google Shape;252;g134078165dc_0_564"/>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253" name="Google Shape;253;g134078165dc_0_564"/>
          <p:cNvSpPr txBox="1"/>
          <p:nvPr/>
        </p:nvSpPr>
        <p:spPr>
          <a:xfrm>
            <a:off x="437675" y="1345175"/>
            <a:ext cx="67671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pic>
        <p:nvPicPr>
          <p:cNvPr id="254" name="Google Shape;254;g134078165dc_0_564"/>
          <p:cNvPicPr preferRelativeResize="0"/>
          <p:nvPr/>
        </p:nvPicPr>
        <p:blipFill rotWithShape="1">
          <a:blip r:embed="rId4">
            <a:alphaModFix/>
          </a:blip>
          <a:srcRect b="0" l="0" r="0" t="0"/>
          <a:stretch/>
        </p:blipFill>
        <p:spPr>
          <a:xfrm>
            <a:off x="309438" y="1663213"/>
            <a:ext cx="2619375" cy="1743075"/>
          </a:xfrm>
          <a:prstGeom prst="rect">
            <a:avLst/>
          </a:prstGeom>
          <a:noFill/>
          <a:ln>
            <a:noFill/>
          </a:ln>
        </p:spPr>
      </p:pic>
      <p:pic>
        <p:nvPicPr>
          <p:cNvPr id="255" name="Google Shape;255;g134078165dc_0_564"/>
          <p:cNvPicPr preferRelativeResize="0"/>
          <p:nvPr/>
        </p:nvPicPr>
        <p:blipFill rotWithShape="1">
          <a:blip r:embed="rId5">
            <a:alphaModFix/>
          </a:blip>
          <a:srcRect b="0" l="0" r="0" t="0"/>
          <a:stretch/>
        </p:blipFill>
        <p:spPr>
          <a:xfrm>
            <a:off x="3242375" y="1717550"/>
            <a:ext cx="1634425" cy="1634425"/>
          </a:xfrm>
          <a:prstGeom prst="rect">
            <a:avLst/>
          </a:prstGeom>
          <a:noFill/>
          <a:ln>
            <a:noFill/>
          </a:ln>
        </p:spPr>
      </p:pic>
      <p:pic>
        <p:nvPicPr>
          <p:cNvPr id="256" name="Google Shape;256;g134078165dc_0_564"/>
          <p:cNvPicPr preferRelativeResize="0"/>
          <p:nvPr/>
        </p:nvPicPr>
        <p:blipFill rotWithShape="1">
          <a:blip r:embed="rId6">
            <a:alphaModFix/>
          </a:blip>
          <a:srcRect b="0" l="0" r="0" t="0"/>
          <a:stretch/>
        </p:blipFill>
        <p:spPr>
          <a:xfrm>
            <a:off x="5377650" y="1506836"/>
            <a:ext cx="1827125" cy="182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60" name="Shape 260"/>
        <p:cNvGrpSpPr/>
        <p:nvPr/>
      </p:nvGrpSpPr>
      <p:grpSpPr>
        <a:xfrm>
          <a:off x="0" y="0"/>
          <a:ext cx="0" cy="0"/>
          <a:chOff x="0" y="0"/>
          <a:chExt cx="0" cy="0"/>
        </a:xfrm>
      </p:grpSpPr>
      <p:sp>
        <p:nvSpPr>
          <p:cNvPr id="261" name="Google Shape;261;g134078165dc_0_575"/>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 : Premier pas</a:t>
            </a:r>
            <a:endParaRPr sz="2400">
              <a:solidFill>
                <a:srgbClr val="E2001A"/>
              </a:solidFill>
              <a:latin typeface="Roboto"/>
              <a:ea typeface="Roboto"/>
              <a:cs typeface="Roboto"/>
              <a:sym typeface="Roboto"/>
            </a:endParaRPr>
          </a:p>
        </p:txBody>
      </p:sp>
      <p:sp>
        <p:nvSpPr>
          <p:cNvPr id="262" name="Google Shape;262;g134078165dc_0_57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263" name="Google Shape;263;g134078165dc_0_57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64" name="Google Shape;264;g134078165dc_0_575"/>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265" name="Google Shape;265;g134078165dc_0_575"/>
          <p:cNvSpPr txBox="1"/>
          <p:nvPr/>
        </p:nvSpPr>
        <p:spPr>
          <a:xfrm>
            <a:off x="437675" y="1345175"/>
            <a:ext cx="6767100" cy="3000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rgbClr val="666666"/>
              </a:buClr>
              <a:buSzPts val="1200"/>
              <a:buFont typeface="Roboto"/>
              <a:buChar char="●"/>
            </a:pPr>
            <a:r>
              <a:rPr b="0" i="0" lang="en" sz="1200" u="none" cap="none" strike="noStrike">
                <a:solidFill>
                  <a:srgbClr val="666666"/>
                </a:solidFill>
                <a:latin typeface="Roboto"/>
                <a:ea typeface="Roboto"/>
                <a:cs typeface="Roboto"/>
                <a:sym typeface="Roboto"/>
              </a:rPr>
              <a:t>Création d’un dépôt</a:t>
            </a:r>
            <a:endParaRPr b="0" i="0" sz="1200" u="none" cap="none" strike="noStrike">
              <a:solidFill>
                <a:srgbClr val="666666"/>
              </a:solidFill>
              <a:latin typeface="Roboto"/>
              <a:ea typeface="Roboto"/>
              <a:cs typeface="Roboto"/>
              <a:sym typeface="Roboto"/>
            </a:endParaRPr>
          </a:p>
          <a:p>
            <a:pPr indent="-304800" lvl="0" marL="457200" marR="0" rtl="0" algn="l">
              <a:lnSpc>
                <a:spcPct val="115000"/>
              </a:lnSpc>
              <a:spcBef>
                <a:spcPts val="0"/>
              </a:spcBef>
              <a:spcAft>
                <a:spcPts val="0"/>
              </a:spcAft>
              <a:buClr>
                <a:srgbClr val="666666"/>
              </a:buClr>
              <a:buSzPts val="1200"/>
              <a:buFont typeface="Roboto"/>
              <a:buChar char="●"/>
            </a:pPr>
            <a:r>
              <a:rPr b="0" i="0" lang="en" sz="1200" u="none" cap="none" strike="noStrike">
                <a:solidFill>
                  <a:srgbClr val="666666"/>
                </a:solidFill>
                <a:latin typeface="Roboto"/>
                <a:ea typeface="Roboto"/>
                <a:cs typeface="Roboto"/>
                <a:sym typeface="Roboto"/>
              </a:rPr>
              <a:t>Récupération du dépôt en local</a:t>
            </a:r>
            <a:endParaRPr b="0" i="0" sz="1200" u="none" cap="none" strike="noStrike">
              <a:solidFill>
                <a:srgbClr val="666666"/>
              </a:solidFill>
              <a:latin typeface="Roboto"/>
              <a:ea typeface="Roboto"/>
              <a:cs typeface="Roboto"/>
              <a:sym typeface="Roboto"/>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rPr b="1" i="0" lang="en" sz="1200" u="none" cap="none" strike="noStrike">
                <a:solidFill>
                  <a:srgbClr val="666666"/>
                </a:solidFill>
                <a:latin typeface="Raleway"/>
                <a:ea typeface="Raleway"/>
                <a:cs typeface="Raleway"/>
                <a:sym typeface="Raleway"/>
              </a:rPr>
              <a:t>Exercice 1 : </a:t>
            </a:r>
            <a:r>
              <a:rPr b="0" i="0" lang="en" sz="1200" u="none" cap="none" strike="noStrike">
                <a:solidFill>
                  <a:srgbClr val="666666"/>
                </a:solidFill>
                <a:latin typeface="Raleway"/>
                <a:ea typeface="Raleway"/>
                <a:cs typeface="Raleway"/>
                <a:sym typeface="Raleway"/>
              </a:rPr>
              <a:t>Créer un répertoire sandwich. Créer un fichier à l’intérieur ‘burger.txt’ qui contient la liste des ingrédients d’un burger (un par ligne), par exemple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aleway"/>
                <a:ea typeface="Raleway"/>
                <a:cs typeface="Raleway"/>
                <a:sym typeface="Raleway"/>
              </a:rPr>
              <a:t>Steak</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aleway"/>
                <a:ea typeface="Raleway"/>
                <a:cs typeface="Raleway"/>
                <a:sym typeface="Raleway"/>
              </a:rPr>
              <a:t>Salade</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aleway"/>
                <a:ea typeface="Raleway"/>
                <a:cs typeface="Raleway"/>
                <a:sym typeface="Raleway"/>
              </a:rPr>
              <a:t>Tomate</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aleway"/>
                <a:ea typeface="Raleway"/>
                <a:cs typeface="Raleway"/>
                <a:sym typeface="Raleway"/>
              </a:rPr>
              <a:t>Cornichon</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aleway"/>
                <a:ea typeface="Raleway"/>
                <a:cs typeface="Raleway"/>
                <a:sym typeface="Raleway"/>
              </a:rPr>
              <a:t>Fromage</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69" name="Shape 269"/>
        <p:cNvGrpSpPr/>
        <p:nvPr/>
      </p:nvGrpSpPr>
      <p:grpSpPr>
        <a:xfrm>
          <a:off x="0" y="0"/>
          <a:ext cx="0" cy="0"/>
          <a:chOff x="0" y="0"/>
          <a:chExt cx="0" cy="0"/>
        </a:xfrm>
      </p:grpSpPr>
      <p:sp>
        <p:nvSpPr>
          <p:cNvPr id="270" name="Google Shape;270;g134078165dc_0_583"/>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 : Premier pas</a:t>
            </a:r>
            <a:endParaRPr sz="2400">
              <a:solidFill>
                <a:srgbClr val="E2001A"/>
              </a:solidFill>
              <a:latin typeface="Roboto"/>
              <a:ea typeface="Roboto"/>
              <a:cs typeface="Roboto"/>
              <a:sym typeface="Roboto"/>
            </a:endParaRPr>
          </a:p>
        </p:txBody>
      </p:sp>
      <p:sp>
        <p:nvSpPr>
          <p:cNvPr id="271" name="Google Shape;271;g134078165dc_0_58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272" name="Google Shape;272;g134078165dc_0_58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73" name="Google Shape;273;g134078165dc_0_583"/>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274" name="Google Shape;274;g134078165dc_0_583"/>
          <p:cNvSpPr txBox="1"/>
          <p:nvPr/>
        </p:nvSpPr>
        <p:spPr>
          <a:xfrm>
            <a:off x="437675" y="1345175"/>
            <a:ext cx="67671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Clr>
                <a:srgbClr val="000000"/>
              </a:buClr>
              <a:buSzPts val="1200"/>
              <a:buFont typeface="Arial"/>
              <a:buNone/>
            </a:pPr>
            <a:r>
              <a:rPr b="1" i="0" lang="en" sz="1200" u="none" cap="none" strike="noStrike">
                <a:solidFill>
                  <a:srgbClr val="666666"/>
                </a:solidFill>
                <a:latin typeface="Raleway"/>
                <a:ea typeface="Raleway"/>
                <a:cs typeface="Raleway"/>
                <a:sym typeface="Raleway"/>
              </a:rPr>
              <a:t>Exercice 2 : </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Vérifier l’état de votre dépôt local : git status </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Préparer burget.txt pour le commit : git add</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Commitez les modifications : git commit -m “message de commit”</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Vérifier l’état du dépôt local</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Vérifier la liste des changements prêt à l’envoi : git log</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78" name="Shape 278"/>
        <p:cNvGrpSpPr/>
        <p:nvPr/>
      </p:nvGrpSpPr>
      <p:grpSpPr>
        <a:xfrm>
          <a:off x="0" y="0"/>
          <a:ext cx="0" cy="0"/>
          <a:chOff x="0" y="0"/>
          <a:chExt cx="0" cy="0"/>
        </a:xfrm>
      </p:grpSpPr>
      <p:sp>
        <p:nvSpPr>
          <p:cNvPr id="279" name="Google Shape;279;g134078165dc_0_591"/>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 : Premier pas</a:t>
            </a:r>
            <a:endParaRPr sz="2400">
              <a:solidFill>
                <a:srgbClr val="E2001A"/>
              </a:solidFill>
              <a:latin typeface="Roboto"/>
              <a:ea typeface="Roboto"/>
              <a:cs typeface="Roboto"/>
              <a:sym typeface="Roboto"/>
            </a:endParaRPr>
          </a:p>
        </p:txBody>
      </p:sp>
      <p:sp>
        <p:nvSpPr>
          <p:cNvPr id="280" name="Google Shape;280;g134078165dc_0_59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281" name="Google Shape;281;g134078165dc_0_59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82" name="Google Shape;282;g134078165dc_0_591"/>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283" name="Google Shape;283;g134078165dc_0_591"/>
          <p:cNvSpPr txBox="1"/>
          <p:nvPr/>
        </p:nvSpPr>
        <p:spPr>
          <a:xfrm>
            <a:off x="437675" y="1345175"/>
            <a:ext cx="67671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Clr>
                <a:srgbClr val="000000"/>
              </a:buClr>
              <a:buSzPts val="1200"/>
              <a:buFont typeface="Arial"/>
              <a:buNone/>
            </a:pPr>
            <a:r>
              <a:rPr b="1" i="0" lang="en" sz="1200" u="none" cap="none" strike="noStrike">
                <a:solidFill>
                  <a:srgbClr val="666666"/>
                </a:solidFill>
                <a:latin typeface="Raleway"/>
                <a:ea typeface="Raleway"/>
                <a:cs typeface="Raleway"/>
                <a:sym typeface="Raleway"/>
              </a:rPr>
              <a:t>Exercice 3 : </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Créez quelques autres sandwichs (hot_dog.txt, jambon_beurre.txt, etc.), modifiez également le contenu de burger.txt. </a:t>
            </a:r>
            <a:r>
              <a:rPr b="1" i="0" lang="en" sz="1200" u="none" cap="none" strike="noStrike">
                <a:solidFill>
                  <a:srgbClr val="666666"/>
                </a:solidFill>
                <a:latin typeface="Raleway"/>
                <a:ea typeface="Raleway"/>
                <a:cs typeface="Raleway"/>
                <a:sym typeface="Raleway"/>
              </a:rPr>
              <a:t>Attention</a:t>
            </a:r>
            <a:r>
              <a:rPr b="0" i="0" lang="en" sz="1200" u="none" cap="none" strike="noStrike">
                <a:solidFill>
                  <a:srgbClr val="666666"/>
                </a:solidFill>
                <a:latin typeface="Raleway"/>
                <a:ea typeface="Raleway"/>
                <a:cs typeface="Raleway"/>
                <a:sym typeface="Raleway"/>
              </a:rPr>
              <a:t> : chaque modification doit être placée dans un commit dédié. Effectuez au moins 5 modifications en reprenant les étapes de l’exercice 2.</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Testez git log --graph --pretty=short</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87" name="Shape 287"/>
        <p:cNvGrpSpPr/>
        <p:nvPr/>
      </p:nvGrpSpPr>
      <p:grpSpPr>
        <a:xfrm>
          <a:off x="0" y="0"/>
          <a:ext cx="0" cy="0"/>
          <a:chOff x="0" y="0"/>
          <a:chExt cx="0" cy="0"/>
        </a:xfrm>
      </p:grpSpPr>
      <p:sp>
        <p:nvSpPr>
          <p:cNvPr id="288" name="Google Shape;288;g134078165dc_0_599"/>
          <p:cNvSpPr txBox="1"/>
          <p:nvPr>
            <p:ph type="title"/>
          </p:nvPr>
        </p:nvSpPr>
        <p:spPr>
          <a:xfrm>
            <a:off x="1429925" y="677775"/>
            <a:ext cx="53769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400">
                <a:solidFill>
                  <a:srgbClr val="434343"/>
                </a:solidFill>
                <a:latin typeface="Roboto"/>
                <a:ea typeface="Roboto"/>
                <a:cs typeface="Roboto"/>
                <a:sym typeface="Roboto"/>
              </a:rPr>
              <a:t>Git : Premier pas</a:t>
            </a:r>
            <a:endParaRPr sz="2400">
              <a:solidFill>
                <a:srgbClr val="E2001A"/>
              </a:solidFill>
              <a:latin typeface="Roboto"/>
              <a:ea typeface="Roboto"/>
              <a:cs typeface="Roboto"/>
              <a:sym typeface="Roboto"/>
            </a:endParaRPr>
          </a:p>
        </p:txBody>
      </p:sp>
      <p:sp>
        <p:nvSpPr>
          <p:cNvPr id="289" name="Google Shape;289;g134078165dc_0_59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999999"/>
              </a:solidFill>
              <a:latin typeface="Karla"/>
              <a:ea typeface="Karla"/>
              <a:cs typeface="Karla"/>
              <a:sym typeface="Karla"/>
            </a:endParaRPr>
          </a:p>
        </p:txBody>
      </p:sp>
      <p:sp>
        <p:nvSpPr>
          <p:cNvPr id="290" name="Google Shape;290;g134078165dc_0_59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91" name="Google Shape;291;g134078165dc_0_599"/>
          <p:cNvPicPr preferRelativeResize="0"/>
          <p:nvPr/>
        </p:nvPicPr>
        <p:blipFill rotWithShape="1">
          <a:blip r:embed="rId3">
            <a:alphaModFix/>
          </a:blip>
          <a:srcRect b="0" l="0" r="0" t="0"/>
          <a:stretch/>
        </p:blipFill>
        <p:spPr>
          <a:xfrm>
            <a:off x="653025" y="527525"/>
            <a:ext cx="645550" cy="645550"/>
          </a:xfrm>
          <a:prstGeom prst="rect">
            <a:avLst/>
          </a:prstGeom>
          <a:noFill/>
          <a:ln>
            <a:noFill/>
          </a:ln>
        </p:spPr>
      </p:pic>
      <p:sp>
        <p:nvSpPr>
          <p:cNvPr id="292" name="Google Shape;292;g134078165dc_0_599"/>
          <p:cNvSpPr txBox="1"/>
          <p:nvPr/>
        </p:nvSpPr>
        <p:spPr>
          <a:xfrm>
            <a:off x="437675" y="1345175"/>
            <a:ext cx="67671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Clr>
                <a:srgbClr val="000000"/>
              </a:buClr>
              <a:buSzPts val="1200"/>
              <a:buFont typeface="Arial"/>
              <a:buNone/>
            </a:pPr>
            <a:r>
              <a:rPr b="1" i="0" lang="en" sz="1200" u="none" cap="none" strike="noStrike">
                <a:solidFill>
                  <a:srgbClr val="666666"/>
                </a:solidFill>
                <a:latin typeface="Raleway"/>
                <a:ea typeface="Raleway"/>
                <a:cs typeface="Raleway"/>
                <a:sym typeface="Raleway"/>
              </a:rPr>
              <a:t>Exercice 4 : </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120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Réalisez une modification dans une de vos recettes. </a:t>
            </a:r>
            <a:r>
              <a:rPr b="1" i="0" lang="en" sz="1200" u="none" cap="none" strike="noStrike">
                <a:solidFill>
                  <a:srgbClr val="666666"/>
                </a:solidFill>
                <a:latin typeface="Raleway"/>
                <a:ea typeface="Raleway"/>
                <a:cs typeface="Raleway"/>
                <a:sym typeface="Raleway"/>
              </a:rPr>
              <a:t>Attention</a:t>
            </a:r>
            <a:r>
              <a:rPr b="0" i="0" lang="en" sz="1200" u="none" cap="none" strike="noStrike">
                <a:solidFill>
                  <a:srgbClr val="666666"/>
                </a:solidFill>
                <a:latin typeface="Raleway"/>
                <a:ea typeface="Raleway"/>
                <a:cs typeface="Raleway"/>
                <a:sym typeface="Raleway"/>
              </a:rPr>
              <a:t> ne commitez pas</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Vérifier les modification via un git status puis git diff</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Réalisez un git reset &lt;nom_du_fichier&gt;</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chemeClr val="dk2"/>
              </a:buClr>
              <a:buSzPts val="1200"/>
              <a:buFont typeface="Raleway"/>
              <a:buChar char="●"/>
            </a:pPr>
            <a:r>
              <a:rPr b="0" i="0" lang="en" sz="1200" u="none" cap="none" strike="noStrike">
                <a:solidFill>
                  <a:schemeClr val="dk2"/>
                </a:solidFill>
                <a:latin typeface="Raleway"/>
                <a:ea typeface="Raleway"/>
                <a:cs typeface="Raleway"/>
                <a:sym typeface="Raleway"/>
              </a:rPr>
              <a:t>Vérifier les modification via un git status puis git diff</a:t>
            </a:r>
            <a:endParaRPr b="0" i="0" sz="1200" u="none" cap="none" strike="noStrike">
              <a:solidFill>
                <a:schemeClr val="dk2"/>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Réalisez un git checkout &lt;nom_du_fichier&gt;</a:t>
            </a:r>
            <a:endParaRPr b="0" i="0" sz="1200" u="none" cap="none" strike="noStrike">
              <a:solidFill>
                <a:srgbClr val="666666"/>
              </a:solidFill>
              <a:latin typeface="Raleway"/>
              <a:ea typeface="Raleway"/>
              <a:cs typeface="Raleway"/>
              <a:sym typeface="Raleway"/>
            </a:endParaRPr>
          </a:p>
          <a:p>
            <a:pPr indent="-304800" lvl="0" marL="457200" marR="0" rtl="0" algn="l">
              <a:lnSpc>
                <a:spcPct val="100000"/>
              </a:lnSpc>
              <a:spcBef>
                <a:spcPts val="0"/>
              </a:spcBef>
              <a:spcAft>
                <a:spcPts val="0"/>
              </a:spcAft>
              <a:buClr>
                <a:srgbClr val="666666"/>
              </a:buClr>
              <a:buSzPts val="1200"/>
              <a:buFont typeface="Raleway"/>
              <a:buChar char="●"/>
            </a:pPr>
            <a:r>
              <a:rPr b="0" i="0" lang="en" sz="1200" u="none" cap="none" strike="noStrike">
                <a:solidFill>
                  <a:srgbClr val="666666"/>
                </a:solidFill>
                <a:latin typeface="Raleway"/>
                <a:ea typeface="Raleway"/>
                <a:cs typeface="Raleway"/>
                <a:sym typeface="Raleway"/>
              </a:rPr>
              <a:t>Réalisez un git status</a:t>
            </a:r>
            <a:endParaRPr b="0" i="0" sz="1200" u="none" cap="none" strike="noStrike">
              <a:solidFill>
                <a:srgbClr val="666666"/>
              </a:solidFill>
              <a:latin typeface="Raleway"/>
              <a:ea typeface="Raleway"/>
              <a:cs typeface="Raleway"/>
              <a:sym typeface="Raleway"/>
            </a:endParaRPr>
          </a:p>
          <a:p>
            <a:pPr indent="0" lvl="0" marL="45720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666666"/>
              </a:solidFill>
              <a:latin typeface="Raleway"/>
              <a:ea typeface="Raleway"/>
              <a:cs typeface="Raleway"/>
              <a:sym typeface="Raleway"/>
            </a:endParaRPr>
          </a:p>
          <a:p>
            <a:pPr indent="0" lvl="0" marL="457200" marR="0" rtl="0" algn="l">
              <a:lnSpc>
                <a:spcPct val="115000"/>
              </a:lnSpc>
              <a:spcBef>
                <a:spcPts val="0"/>
              </a:spcBef>
              <a:spcAft>
                <a:spcPts val="2200"/>
              </a:spcAft>
              <a:buClr>
                <a:srgbClr val="000000"/>
              </a:buClr>
              <a:buSzPts val="1200"/>
              <a:buFont typeface="Arial"/>
              <a:buNone/>
            </a:pPr>
            <a:r>
              <a:t/>
            </a:r>
            <a:endParaRPr b="1" i="0" sz="1200" u="none" cap="none" strike="noStrike">
              <a:solidFill>
                <a:schemeClr val="dk2"/>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92491144967408DA150E771232643" ma:contentTypeVersion="6" ma:contentTypeDescription="Crée un document." ma:contentTypeScope="" ma:versionID="af9d2fbfd6f49735934057cf7be680b9">
  <xsd:schema xmlns:xsd="http://www.w3.org/2001/XMLSchema" xmlns:xs="http://www.w3.org/2001/XMLSchema" xmlns:p="http://schemas.microsoft.com/office/2006/metadata/properties" xmlns:ns2="5d5d6dd7-d74c-4491-99dd-6ea62582819a" xmlns:ns3="0d83d52b-7c66-460f-8c88-97d40d9e1c01" targetNamespace="http://schemas.microsoft.com/office/2006/metadata/properties" ma:root="true" ma:fieldsID="87accf6ab45a2445f703c028de03d7d9" ns2:_="" ns3:_="">
    <xsd:import namespace="5d5d6dd7-d74c-4491-99dd-6ea62582819a"/>
    <xsd:import namespace="0d83d52b-7c66-460f-8c88-97d40d9e1c0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5d6dd7-d74c-4491-99dd-6ea625828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d83d52b-7c66-460f-8c88-97d40d9e1c01"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3FA8C-613D-4CC5-B35A-D2D7BE64F2FA}"/>
</file>

<file path=customXml/itemProps2.xml><?xml version="1.0" encoding="utf-8"?>
<ds:datastoreItem xmlns:ds="http://schemas.openxmlformats.org/officeDocument/2006/customXml" ds:itemID="{EF85EFB1-EB60-46EF-A883-F30BC1618F2E}"/>
</file>