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>
      <p:cViewPr varScale="1">
        <p:scale>
          <a:sx n="92" d="100"/>
          <a:sy n="92" d="100"/>
        </p:scale>
        <p:origin x="139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880" y="627480"/>
            <a:ext cx="8608320" cy="12625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880" y="2101680"/>
            <a:ext cx="8608320" cy="4762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pPr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1470-AB83-4C4C-B3B3-7F0C9DC8E8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pPr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1470-AB83-4C4C-B3B3-7F0C9DC8E8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pPr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1470-AB83-4C4C-B3B3-7F0C9DC8E8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pPr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1470-AB83-4C4C-B3B3-7F0C9DC8E8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pPr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1470-AB83-4C4C-B3B3-7F0C9DC8E8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pPr/>
              <a:t>5/24/16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1470-AB83-4C4C-B3B3-7F0C9DC8E8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pPr/>
              <a:t>5/24/16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1470-AB83-4C4C-B3B3-7F0C9DC8E8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pPr/>
              <a:t>5/24/16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1470-AB83-4C4C-B3B3-7F0C9DC8E8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pPr/>
              <a:t>5/24/16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1470-AB83-4C4C-B3B3-7F0C9DC8E8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pPr/>
              <a:t>5/24/16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1470-AB83-4C4C-B3B3-7F0C9DC8E8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pPr/>
              <a:t>5/24/16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1470-AB83-4C4C-B3B3-7F0C9DC8E8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square" lIns="0" tIns="0" rIns="0" bIns="0" anchor="ctr" anchorCtr="0"/>
          <a:lstStyle/>
          <a:p>
            <a:r>
              <a:rPr lang="en-US" dirty="0" smtClean="0"/>
              <a:t>Click to edit the title text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</p:spPr>
        <p:txBody>
          <a:bodyPr wrap="square" lIns="0" tIns="0" rIns="0" bIns="0" anchorCtr="0"/>
          <a:lstStyle/>
          <a:p>
            <a:pPr lvl="0"/>
            <a:r>
              <a:rPr lang="en-US" smtClean="0"/>
              <a:t>Click to edit the outline text format</a:t>
            </a:r>
          </a:p>
          <a:p>
            <a:pPr lvl="1"/>
            <a:r>
              <a:rPr lang="en-US" smtClean="0"/>
              <a:t>Second Outline Level</a:t>
            </a:r>
          </a:p>
          <a:p>
            <a:pPr lvl="2"/>
            <a:r>
              <a:rPr lang="en-US" smtClean="0"/>
              <a:t>Third Outline Level</a:t>
            </a:r>
          </a:p>
          <a:p>
            <a:pPr lvl="3"/>
            <a:r>
              <a:rPr lang="en-US" smtClean="0"/>
              <a:t>Fourth Outline Level</a:t>
            </a:r>
          </a:p>
          <a:p>
            <a:pPr lvl="4"/>
            <a:r>
              <a:rPr lang="en-US" smtClean="0"/>
              <a:t>Fifth Outline Level</a:t>
            </a:r>
          </a:p>
          <a:p>
            <a:pPr lvl="5"/>
            <a:r>
              <a:rPr lang="en-US" smtClean="0"/>
              <a:t>Sixth Outline Level</a:t>
            </a:r>
          </a:p>
          <a:p>
            <a:pPr lvl="6"/>
            <a:r>
              <a:rPr lang="en-US" smtClean="0"/>
              <a:t>Seventh Outline Level</a:t>
            </a:r>
          </a:p>
          <a:p>
            <a:pPr lvl="7"/>
            <a:r>
              <a:rPr lang="en-US" smtClean="0"/>
              <a:t>Eighth Outline Level</a:t>
            </a:r>
          </a:p>
          <a:p>
            <a:pPr lvl="8"/>
            <a:r>
              <a:rPr lang="en-US" smtClean="0"/>
              <a:t>Ninth Outline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square" lIns="0" tIns="0" rIns="0" bIns="0" anchorCtr="0"/>
          <a:lstStyle>
            <a:lvl1pPr algn="l"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11859447-1FF1-4571-A7A1-75F1CAF7F5D9}" type="datetime1">
              <a:rPr lang="en-US" smtClean="0"/>
              <a:pPr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square" lIns="0" tIns="0" rIns="0" bIns="0" anchorCtr="0"/>
          <a:lstStyle>
            <a:lvl1pPr algn="ctr"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square" lIns="0" tIns="0" rIns="0" bIns="0" anchorCtr="0"/>
          <a:lstStyle>
            <a:lvl1pPr algn="r"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763D1470-AB83-4C4C-B3B3-7F0C9DC8E8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buNone/>
        <a:defRPr sz="4400" kern="1200">
          <a:solidFill>
            <a:srgbClr val="000000"/>
          </a:solidFill>
          <a:latin typeface="Arial"/>
          <a:ea typeface="+mj-ea"/>
          <a:cs typeface="+mj-cs"/>
        </a:defRPr>
      </a:lvl1pPr>
    </p:titleStyle>
    <p:bodyStyle>
      <a:lvl1pPr marL="108000" indent="324000" algn="l" defTabSz="914400" rtl="0" eaLnBrk="1" latinLnBrk="0" hangingPunct="1">
        <a:spcAft>
          <a:spcPts val="1418"/>
        </a:spcAft>
        <a:buClrTx/>
        <a:buSzPct val="45000"/>
        <a:buFont typeface=""/>
        <a:buChar char="•"/>
        <a:defRPr sz="3200" u="none" kern="1200">
          <a:solidFill>
            <a:srgbClr val="000000"/>
          </a:solidFill>
          <a:latin typeface="Arial"/>
          <a:ea typeface="+mn-ea"/>
          <a:cs typeface="+mn-cs"/>
        </a:defRPr>
      </a:lvl1pPr>
      <a:lvl2pPr marL="576000" indent="288000" algn="l" defTabSz="914400" rtl="0" eaLnBrk="1" latinLnBrk="0" hangingPunct="1">
        <a:spcAft>
          <a:spcPts val="1134"/>
        </a:spcAft>
        <a:buClrTx/>
        <a:buSzPct val="75000"/>
        <a:buFont typeface=""/>
        <a:buChar char="–"/>
        <a:defRPr sz="2800" u="none" kern="0" spc="0">
          <a:solidFill>
            <a:srgbClr val="000000"/>
          </a:solidFill>
          <a:latin typeface="Arial"/>
          <a:ea typeface="+mn-ea"/>
          <a:cs typeface="+mn-cs"/>
        </a:defRPr>
      </a:lvl2pPr>
      <a:lvl3pPr marL="1080000" indent="216000" algn="l" defTabSz="914400" rtl="0" eaLnBrk="1" latinLnBrk="0" hangingPunct="1">
        <a:spcAft>
          <a:spcPts val="851"/>
        </a:spcAft>
        <a:buClrTx/>
        <a:buSzPct val="45000"/>
        <a:buFont typeface=""/>
        <a:buChar char="•"/>
        <a:defRPr sz="2400" u="none" kern="0" spc="0">
          <a:solidFill>
            <a:srgbClr val="000000"/>
          </a:solidFill>
          <a:latin typeface="Arial"/>
          <a:ea typeface="+mn-ea"/>
          <a:cs typeface="+mn-cs"/>
        </a:defRPr>
      </a:lvl3pPr>
      <a:lvl4pPr marL="1512000" indent="216000" algn="l" defTabSz="914400" rtl="0" eaLnBrk="1" latinLnBrk="0" hangingPunct="1">
        <a:spcAft>
          <a:spcPts val="567"/>
        </a:spcAft>
        <a:buClrTx/>
        <a:buSzPct val="75000"/>
        <a:buFont typeface=""/>
        <a:buChar char="–"/>
        <a:defRPr sz="2000" u="none" kern="0" spc="0">
          <a:solidFill>
            <a:srgbClr val="000000"/>
          </a:solidFill>
          <a:latin typeface="Arial"/>
          <a:ea typeface="+mn-ea"/>
          <a:cs typeface="+mn-cs"/>
        </a:defRPr>
      </a:lvl4pPr>
      <a:lvl5pPr marL="1944000" indent="216000" algn="l" defTabSz="914400" rtl="0" eaLnBrk="1" latinLnBrk="0" hangingPunct="1">
        <a:spcAft>
          <a:spcPts val="284"/>
        </a:spcAft>
        <a:buClrTx/>
        <a:buSzPct val="45000"/>
        <a:buFont typeface=""/>
        <a:buChar char="•"/>
        <a:defRPr sz="2000" u="none" kern="0" spc="0">
          <a:solidFill>
            <a:srgbClr val="000000"/>
          </a:solidFill>
          <a:latin typeface="Arial"/>
          <a:ea typeface="+mn-ea"/>
          <a:cs typeface="+mn-cs"/>
        </a:defRPr>
      </a:lvl5pPr>
      <a:lvl6pPr marL="2376000" indent="216000" algn="l" defTabSz="914400" rtl="0" eaLnBrk="1" latinLnBrk="0" hangingPunct="1">
        <a:spcAft>
          <a:spcPts val="284"/>
        </a:spcAft>
        <a:buClrTx/>
        <a:buSzPct val="45000"/>
        <a:buFont typeface=""/>
        <a:buChar char="•"/>
        <a:defRPr sz="2000" u="none" kern="0" spc="0">
          <a:solidFill>
            <a:srgbClr val="000000"/>
          </a:solidFill>
          <a:latin typeface="Arial"/>
          <a:ea typeface="+mn-ea"/>
          <a:cs typeface="+mn-cs"/>
        </a:defRPr>
      </a:lvl6pPr>
      <a:lvl7pPr marL="2808000" indent="216000" algn="l" defTabSz="914400" rtl="0" eaLnBrk="1" latinLnBrk="0" hangingPunct="1">
        <a:spcAft>
          <a:spcPts val="284"/>
        </a:spcAft>
        <a:buClrTx/>
        <a:buSzPct val="45000"/>
        <a:buFont typeface=""/>
        <a:buChar char="•"/>
        <a:defRPr sz="2000" u="none" kern="0" spc="0">
          <a:solidFill>
            <a:srgbClr val="000000"/>
          </a:solidFill>
          <a:latin typeface="Arial"/>
          <a:ea typeface="+mn-ea"/>
          <a:cs typeface="+mn-cs"/>
        </a:defRPr>
      </a:lvl7pPr>
      <a:lvl8pPr marL="3240000" indent="216000" algn="l" defTabSz="914400" rtl="0" eaLnBrk="1" latinLnBrk="0" hangingPunct="1">
        <a:spcAft>
          <a:spcPts val="284"/>
        </a:spcAft>
        <a:buClrTx/>
        <a:buSzPct val="45000"/>
        <a:buFont typeface=""/>
        <a:buChar char="•"/>
        <a:defRPr sz="2000" u="none" kern="0" spc="0">
          <a:solidFill>
            <a:srgbClr val="000000"/>
          </a:solidFill>
          <a:latin typeface="Arial"/>
          <a:ea typeface="+mn-ea"/>
          <a:cs typeface="+mn-cs"/>
        </a:defRPr>
      </a:lvl8pPr>
      <a:lvl9pPr marL="3672000" indent="216000" algn="l" defTabSz="914400" rtl="0" eaLnBrk="1" latinLnBrk="0" hangingPunct="1">
        <a:spcAft>
          <a:spcPts val="284"/>
        </a:spcAft>
        <a:buClrTx/>
        <a:buSzPct val="45000"/>
        <a:buFont typeface=""/>
        <a:buChar char="•"/>
        <a:defRPr sz="2000" kern="0" spc="0">
          <a:solidFill>
            <a:srgbClr val="000000"/>
          </a:solidFill>
          <a:latin typeface="Arial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000" y="301320"/>
            <a:ext cx="9071640" cy="1262520"/>
          </a:xfrm>
          <a:solidFill>
            <a:srgbClr val="FFFFFF">
              <a:alpha val="0"/>
            </a:srgbClr>
          </a:solidFill>
        </p:spPr>
        <p:txBody>
          <a:bodyPr wrap="square" lIns="0" tIns="0" rIns="0" bIns="0" anchorCtr="0"/>
          <a:lstStyle/>
          <a:p>
            <a:pPr>
              <a:buNone/>
              <a:tabLst/>
            </a:pPr>
            <a:r>
              <a:rPr lang="en-US" sz="4400" smtClean="0">
                <a:latin typeface="Arial" charset="0"/>
              </a:rPr>
              <a:t>My proud</a:t>
            </a:r>
          </a:p>
        </p:txBody>
      </p:sp>
      <p:sp>
        <p:nvSpPr>
          <p:cNvPr id="3" name="Title 1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989600"/>
          </a:xfrm>
          <a:solidFill>
            <a:srgbClr val="FFFFFF">
              <a:alpha val="0"/>
            </a:srgbClr>
          </a:solidFill>
        </p:spPr>
        <p:txBody>
          <a:bodyPr wrap="square" lIns="0" tIns="0" rIns="0" bIns="0" anchorCtr="0"/>
          <a:lstStyle/>
          <a:p>
            <a:pPr lvl="1">
              <a:buSzPct val="45000"/>
              <a:buFont typeface=""/>
              <a:buChar char="–"/>
              <a:tabLst/>
            </a:pPr>
            <a:r>
              <a:rPr lang="en-US" smtClean="0"/>
              <a:t>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000" y="301320"/>
            <a:ext cx="9071640" cy="1262520"/>
          </a:xfrm>
          <a:solidFill>
            <a:srgbClr val="FFFFFF">
              <a:alpha val="0"/>
            </a:srgbClr>
          </a:solidFill>
        </p:spPr>
        <p:txBody>
          <a:bodyPr wrap="square" lIns="0" tIns="0" rIns="0" bIns="0" anchorCtr="0"/>
          <a:lstStyle/>
          <a:p>
            <a:pPr>
              <a:buNone/>
              <a:tabLst/>
            </a:pPr>
            <a:r>
              <a:rPr lang="en-US" sz="4400" smtClean="0">
                <a:latin typeface="Arial" charset="0"/>
              </a:rPr>
              <a:t>Chapter 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00" y="1769040"/>
            <a:ext cx="9071640" cy="4899240"/>
          </a:xfrm>
          <a:solidFill>
            <a:srgbClr val="FFFFFF">
              <a:alpha val="0"/>
            </a:srgbClr>
          </a:solidFill>
        </p:spPr>
        <p:txBody>
          <a:bodyPr wrap="square" lIns="0" tIns="0" rIns="0" bIns="0" anchorCtr="0"/>
          <a:lstStyle/>
          <a:p>
            <a:pPr marL="432000" indent="-324000">
              <a:buSzPct val="45000"/>
              <a:buFont typeface=""/>
              <a:buChar char="•"/>
              <a:tabLst/>
            </a:pPr>
            <a:r>
              <a:rPr lang="fr-FR" sz="3200" kern="0" dirty="0" smtClean="0">
                <a:latin typeface="Arial" charset="0"/>
              </a:rPr>
              <a:t>I</a:t>
            </a:r>
            <a:r>
              <a:rPr lang="en-US" sz="3200" kern="0" dirty="0" smtClean="0">
                <a:latin typeface="Arial" charset="0"/>
              </a:rPr>
              <a:t>t</a:t>
            </a:r>
            <a:r>
              <a:rPr lang="en-US" sz="3200" b="1" kern="0" dirty="0" smtClean="0">
                <a:latin typeface="Arial" charset="0"/>
              </a:rPr>
              <a:t>em</a:t>
            </a:r>
            <a:r>
              <a:rPr lang="en-US" sz="3200" kern="0" dirty="0" smtClean="0">
                <a:latin typeface="Arial" charset="0"/>
              </a:rPr>
              <a:t> one </a:t>
            </a:r>
            <a:r>
              <a:rPr lang="en-US" sz="3200" kern="0" dirty="0" err="1" smtClean="0">
                <a:latin typeface="Arial" charset="0"/>
              </a:rPr>
              <a:t>mid</a:t>
            </a:r>
            <a:r>
              <a:rPr lang="en-US" sz="3200" b="1" kern="0" dirty="0" err="1" smtClean="0">
                <a:latin typeface="Arial" charset="0"/>
              </a:rPr>
              <a:t>word</a:t>
            </a:r>
            <a:endParaRPr lang="en-US" sz="3200" b="1" kern="0" dirty="0" smtClean="0">
              <a:latin typeface="Arial" charset="0"/>
            </a:endParaRPr>
          </a:p>
          <a:p>
            <a:pPr marL="432000" indent="-324000">
              <a:buSzPct val="45000"/>
              <a:buFont typeface=""/>
              <a:buChar char="•"/>
              <a:tabLst/>
            </a:pPr>
            <a:r>
              <a:rPr lang="en-US" sz="3200" kern="0" dirty="0" smtClean="0">
                <a:latin typeface="Arial" charset="0"/>
              </a:rPr>
              <a:t>item two</a:t>
            </a:r>
          </a:p>
          <a:p>
            <a:pPr marL="432000" indent="-324000">
              <a:buSzPct val="45000"/>
              <a:buFont typeface=""/>
              <a:buChar char="•"/>
              <a:tabLst/>
            </a:pPr>
            <a:r>
              <a:rPr lang="en-US" sz="3200" kern="0" dirty="0" smtClean="0">
                <a:latin typeface="Arial" charset="0"/>
              </a:rPr>
              <a:t>item three</a:t>
            </a:r>
          </a:p>
          <a:p>
            <a:pPr marL="432000" indent="-324000">
              <a:buSzPct val="45000"/>
              <a:buFont typeface=""/>
              <a:buChar char="•"/>
              <a:tabLst/>
            </a:pPr>
            <a:r>
              <a:rPr lang="en-US" sz="3200" kern="0" dirty="0" smtClean="0">
                <a:latin typeface="Arial" charset="0"/>
              </a:rPr>
              <a:t>item four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</Words>
  <Application>Microsoft Macintosh PowerPoint</Application>
  <PresentationFormat>Mukautettu</PresentationFormat>
  <Paragraphs>7</Paragraphs>
  <Slides>2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2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Office Theme</vt:lpstr>
      <vt:lpstr>My proud</vt:lpstr>
      <vt:lpstr>Chapter one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/>
  <dc:creator/>
  <cp:keywords/>
  <dc:description/>
  <cp:lastModifiedBy>Petri Savolainen</cp:lastModifiedBy>
  <cp:revision>5</cp:revision>
  <dcterms:created xsi:type="dcterms:W3CDTF">2009-06-28T15:02:12Z</dcterms:created>
  <dcterms:modified xsi:type="dcterms:W3CDTF">2016-05-24T19:38:47Z</dcterms:modified>
  <cp:category/>
</cp:coreProperties>
</file>