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FD5356-D085-4283-BEDF-86BBA9B8AF2A}">
  <a:tblStyle styleId="{81FD5356-D085-4283-BEDF-86BBA9B8A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1aacc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1aacc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44bd36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44bd36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f64652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f64652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05665a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05665a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105665a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105665a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105665a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105665a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105665a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105665a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105665ac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105665ac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105665ac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105665ac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105665ac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105665ac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f64652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f64652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105665ac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105665ac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11aacc9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11aacc9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11aacc9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11aacc9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11aacc9e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11aacc9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6fb71d8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6fb71d8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105665ac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105665ac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11aacc9e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11aacc9e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11aacc9e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11aacc9e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11aacc9e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11aacc9e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11aacc9e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11aacc9e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6a394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6a394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11aacc9e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11aacc9e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11aacc9e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11aacc9e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911b96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911b96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911b967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911b967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911b967e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911b967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911b967e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911b967e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911b967e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911b967e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6a394e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6a394e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f6465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f6465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e27caa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e27caa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f64652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f64652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05665ac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05665ac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44bd3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44bd3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inkoueobamea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specification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8400" y="2834125"/>
            <a:ext cx="89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Author: Anouchka MINKOUE OBAME - </a:t>
            </a:r>
            <a:r>
              <a:rPr lang="fr" u="sng">
                <a:solidFill>
                  <a:schemeClr val="hlink"/>
                </a:solidFill>
                <a:hlinkClick r:id="rId3"/>
              </a:rPr>
              <a:t>minkoueobamea@gmail.com</a:t>
            </a:r>
            <a:r>
              <a:rPr lang="fr"/>
              <a:t> - Tel:+33 6 58 89 85 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2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8225"/>
            <a:ext cx="2711675" cy="467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152225" y="651275"/>
            <a:ext cx="2711700" cy="133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153775" y="1984913"/>
            <a:ext cx="2711700" cy="133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2"/>
          <p:cNvCxnSpPr>
            <a:stCxn id="227" idx="3"/>
            <a:endCxn id="229" idx="1"/>
          </p:cNvCxnSpPr>
          <p:nvPr/>
        </p:nvCxnSpPr>
        <p:spPr>
          <a:xfrm>
            <a:off x="2865475" y="2654663"/>
            <a:ext cx="3981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3263700" y="986600"/>
            <a:ext cx="5782800" cy="390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Main menu. Put this menu block on a white background.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Restos==&gt;Screen 3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Shops ==&gt;Screen 3 but list all the stores of the application located in the department where the user is logged in.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Local ==&gt;Screen 3 but list all the stores and restaurants, fast-food... of the application located within a radius of 100 meters.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0" name="Google Shape;230;p22"/>
          <p:cNvSpPr txBox="1"/>
          <p:nvPr/>
        </p:nvSpPr>
        <p:spPr>
          <a:xfrm>
            <a:off x="152225" y="3408700"/>
            <a:ext cx="2711700" cy="1239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52225" y="333025"/>
            <a:ext cx="580200" cy="28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806675" y="333025"/>
            <a:ext cx="1517100" cy="28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136296" y="3394631"/>
            <a:ext cx="2639328" cy="1114608"/>
            <a:chOff x="3002248" y="749350"/>
            <a:chExt cx="2472902" cy="984375"/>
          </a:xfrm>
        </p:grpSpPr>
        <p:grpSp>
          <p:nvGrpSpPr>
            <p:cNvPr id="234" name="Google Shape;234;p22"/>
            <p:cNvGrpSpPr/>
            <p:nvPr/>
          </p:nvGrpSpPr>
          <p:grpSpPr>
            <a:xfrm>
              <a:off x="4944503" y="1067875"/>
              <a:ext cx="530565" cy="665850"/>
              <a:chOff x="3049725" y="922050"/>
              <a:chExt cx="651000" cy="665850"/>
            </a:xfrm>
          </p:grpSpPr>
          <p:grpSp>
            <p:nvGrpSpPr>
              <p:cNvPr id="235" name="Google Shape;235;p22"/>
              <p:cNvGrpSpPr/>
              <p:nvPr/>
            </p:nvGrpSpPr>
            <p:grpSpPr>
              <a:xfrm>
                <a:off x="3049725" y="922050"/>
                <a:ext cx="651000" cy="665850"/>
                <a:chOff x="3049725" y="922050"/>
                <a:chExt cx="651000" cy="665850"/>
              </a:xfrm>
            </p:grpSpPr>
            <p:sp>
              <p:nvSpPr>
                <p:cNvPr id="236" name="Google Shape;236;p22"/>
                <p:cNvSpPr txBox="1"/>
                <p:nvPr/>
              </p:nvSpPr>
              <p:spPr>
                <a:xfrm>
                  <a:off x="3049725" y="922050"/>
                  <a:ext cx="651000" cy="421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237" name="Google Shape;237;p22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19 €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59€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38" name="Google Shape;238;p22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9" name="Google Shape;239;p22"/>
            <p:cNvGrpSpPr/>
            <p:nvPr/>
          </p:nvGrpSpPr>
          <p:grpSpPr>
            <a:xfrm>
              <a:off x="3002248" y="1067874"/>
              <a:ext cx="514819" cy="615646"/>
              <a:chOff x="3049706" y="872116"/>
              <a:chExt cx="749700" cy="715784"/>
            </a:xfrm>
          </p:grpSpPr>
          <p:grpSp>
            <p:nvGrpSpPr>
              <p:cNvPr id="240" name="Google Shape;240;p22"/>
              <p:cNvGrpSpPr/>
              <p:nvPr/>
            </p:nvGrpSpPr>
            <p:grpSpPr>
              <a:xfrm>
                <a:off x="3049706" y="872116"/>
                <a:ext cx="749700" cy="715784"/>
                <a:chOff x="3049706" y="872116"/>
                <a:chExt cx="749700" cy="715784"/>
              </a:xfrm>
            </p:grpSpPr>
            <p:sp>
              <p:nvSpPr>
                <p:cNvPr id="241" name="Google Shape;241;p22"/>
                <p:cNvSpPr txBox="1"/>
                <p:nvPr/>
              </p:nvSpPr>
              <p:spPr>
                <a:xfrm>
                  <a:off x="3049706" y="872116"/>
                  <a:ext cx="749700" cy="471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242" name="Google Shape;242;p22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19 €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59€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43" name="Google Shape;243;p22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4" name="Google Shape;244;p22"/>
            <p:cNvGrpSpPr/>
            <p:nvPr/>
          </p:nvGrpSpPr>
          <p:grpSpPr>
            <a:xfrm>
              <a:off x="3598385" y="1067875"/>
              <a:ext cx="616757" cy="665850"/>
              <a:chOff x="3049725" y="922050"/>
              <a:chExt cx="651000" cy="665850"/>
            </a:xfrm>
          </p:grpSpPr>
          <p:grpSp>
            <p:nvGrpSpPr>
              <p:cNvPr id="245" name="Google Shape;245;p22"/>
              <p:cNvGrpSpPr/>
              <p:nvPr/>
            </p:nvGrpSpPr>
            <p:grpSpPr>
              <a:xfrm>
                <a:off x="3049725" y="922050"/>
                <a:ext cx="651000" cy="665850"/>
                <a:chOff x="3049725" y="922050"/>
                <a:chExt cx="651000" cy="665850"/>
              </a:xfrm>
            </p:grpSpPr>
            <p:sp>
              <p:nvSpPr>
                <p:cNvPr id="246" name="Google Shape;246;p22"/>
                <p:cNvSpPr txBox="1"/>
                <p:nvPr/>
              </p:nvSpPr>
              <p:spPr>
                <a:xfrm>
                  <a:off x="3049725" y="922050"/>
                  <a:ext cx="651000" cy="421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247" name="Google Shape;247;p22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56 €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150€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48" name="Google Shape;248;p22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9" name="Google Shape;249;p22"/>
            <p:cNvGrpSpPr/>
            <p:nvPr/>
          </p:nvGrpSpPr>
          <p:grpSpPr>
            <a:xfrm>
              <a:off x="4323417" y="1067875"/>
              <a:ext cx="541957" cy="665850"/>
              <a:chOff x="3049725" y="922050"/>
              <a:chExt cx="651000" cy="665850"/>
            </a:xfrm>
          </p:grpSpPr>
          <p:sp>
            <p:nvSpPr>
              <p:cNvPr id="250" name="Google Shape;250;p22"/>
              <p:cNvSpPr txBox="1"/>
              <p:nvPr/>
            </p:nvSpPr>
            <p:spPr>
              <a:xfrm>
                <a:off x="3049725" y="922050"/>
                <a:ext cx="610800" cy="421800"/>
              </a:xfrm>
              <a:prstGeom prst="rect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dk1"/>
                    </a:solidFill>
                  </a:rPr>
                  <a:t>photo 1</a:t>
                </a:r>
                <a:endParaRPr sz="1000"/>
              </a:p>
            </p:txBody>
          </p:sp>
          <p:sp>
            <p:nvSpPr>
              <p:cNvPr id="251" name="Google Shape;251;p22"/>
              <p:cNvSpPr txBox="1"/>
              <p:nvPr/>
            </p:nvSpPr>
            <p:spPr>
              <a:xfrm>
                <a:off x="3049725" y="1400100"/>
                <a:ext cx="651000" cy="18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000">
                    <a:solidFill>
                      <a:srgbClr val="FD3C12"/>
                    </a:solidFill>
                  </a:rPr>
                  <a:t>19 €</a:t>
                </a:r>
                <a:endParaRPr b="1" sz="1000">
                  <a:solidFill>
                    <a:srgbClr val="FD3C1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dk1"/>
                    </a:solidFill>
                  </a:rPr>
                  <a:t>59€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52" name="Google Shape;252;p22"/>
            <p:cNvSpPr txBox="1"/>
            <p:nvPr/>
          </p:nvSpPr>
          <p:spPr>
            <a:xfrm>
              <a:off x="3002250" y="749350"/>
              <a:ext cx="24729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Ventes flash</a:t>
              </a:r>
              <a:endParaRPr/>
            </a:p>
          </p:txBody>
        </p:sp>
      </p:grpSp>
      <p:grpSp>
        <p:nvGrpSpPr>
          <p:cNvPr id="253" name="Google Shape;253;p22"/>
          <p:cNvGrpSpPr/>
          <p:nvPr/>
        </p:nvGrpSpPr>
        <p:grpSpPr>
          <a:xfrm>
            <a:off x="258725" y="2501400"/>
            <a:ext cx="2540200" cy="745900"/>
            <a:chOff x="258725" y="2501400"/>
            <a:chExt cx="2540200" cy="745900"/>
          </a:xfrm>
        </p:grpSpPr>
        <p:grpSp>
          <p:nvGrpSpPr>
            <p:cNvPr id="254" name="Google Shape;254;p22"/>
            <p:cNvGrpSpPr/>
            <p:nvPr/>
          </p:nvGrpSpPr>
          <p:grpSpPr>
            <a:xfrm>
              <a:off x="258725" y="2501400"/>
              <a:ext cx="2538750" cy="745900"/>
              <a:chOff x="258725" y="2501400"/>
              <a:chExt cx="2538750" cy="745900"/>
            </a:xfrm>
          </p:grpSpPr>
          <p:sp>
            <p:nvSpPr>
              <p:cNvPr id="255" name="Google Shape;255;p22"/>
              <p:cNvSpPr/>
              <p:nvPr/>
            </p:nvSpPr>
            <p:spPr>
              <a:xfrm>
                <a:off x="969500" y="25014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Mode</a:t>
                </a:r>
                <a:endParaRPr b="1" sz="800"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1625150" y="25014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ITech</a:t>
                </a:r>
                <a:endParaRPr b="1" sz="800"/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2217275" y="2501400"/>
                <a:ext cx="5802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Shops</a:t>
                </a:r>
                <a:endParaRPr b="1" sz="800"/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258725" y="3106600"/>
                <a:ext cx="5478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Electro</a:t>
                </a:r>
                <a:endParaRPr b="1" sz="800"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925075" y="3106600"/>
                <a:ext cx="6555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Restos</a:t>
                </a:r>
                <a:endParaRPr b="1" sz="800"/>
              </a:p>
            </p:txBody>
          </p:sp>
        </p:grpSp>
        <p:grpSp>
          <p:nvGrpSpPr>
            <p:cNvPr id="260" name="Google Shape;260;p22"/>
            <p:cNvGrpSpPr/>
            <p:nvPr/>
          </p:nvGrpSpPr>
          <p:grpSpPr>
            <a:xfrm>
              <a:off x="1625150" y="3106600"/>
              <a:ext cx="1173775" cy="140700"/>
              <a:chOff x="1625150" y="3106600"/>
              <a:chExt cx="1173775" cy="140700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1625150" y="3106600"/>
                <a:ext cx="6555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Épiceries</a:t>
                </a:r>
                <a:endParaRPr b="1" sz="800"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2325225" y="31066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Bio</a:t>
                </a:r>
                <a:endParaRPr b="1" sz="80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311700" y="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2</a:t>
            </a:r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070475" y="708425"/>
            <a:ext cx="4680300" cy="17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These photos are product images of the stores that make promotions / sales / discounts.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/>
              <a:t>On each photo, put a link to the store that sells this product.</a:t>
            </a:r>
            <a:endParaRPr sz="1400"/>
          </a:p>
        </p:txBody>
      </p:sp>
      <p:cxnSp>
        <p:nvCxnSpPr>
          <p:cNvPr id="269" name="Google Shape;269;p23"/>
          <p:cNvCxnSpPr/>
          <p:nvPr/>
        </p:nvCxnSpPr>
        <p:spPr>
          <a:xfrm flipH="1" rot="10800000">
            <a:off x="2782575" y="1391200"/>
            <a:ext cx="13173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0" l="0" r="0" t="2714"/>
          <a:stretch/>
        </p:blipFill>
        <p:spPr>
          <a:xfrm>
            <a:off x="152300" y="235312"/>
            <a:ext cx="2711675" cy="467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 txBox="1"/>
          <p:nvPr/>
        </p:nvSpPr>
        <p:spPr>
          <a:xfrm>
            <a:off x="1539350" y="2027775"/>
            <a:ext cx="303300" cy="360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4070475" y="2873825"/>
            <a:ext cx="4974600" cy="86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F0000"/>
                </a:solidFill>
              </a:rPr>
              <a:t>icon with a cart =&gt; sales with free shipping(do not do)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FF0000"/>
                </a:solidFill>
              </a:rPr>
              <a:t>icon without a cart =&gt; sales without free shipping</a:t>
            </a:r>
            <a:r>
              <a:rPr lang="fr" sz="1400">
                <a:solidFill>
                  <a:srgbClr val="FF0000"/>
                </a:solidFill>
              </a:rPr>
              <a:t>(do not do)</a:t>
            </a:r>
            <a:endParaRPr sz="1400">
              <a:solidFill>
                <a:srgbClr val="FF0000"/>
              </a:solidFill>
            </a:endParaRPr>
          </a:p>
        </p:txBody>
      </p:sp>
      <p:cxnSp>
        <p:nvCxnSpPr>
          <p:cNvPr id="273" name="Google Shape;273;p23"/>
          <p:cNvCxnSpPr/>
          <p:nvPr/>
        </p:nvCxnSpPr>
        <p:spPr>
          <a:xfrm>
            <a:off x="1731650" y="2165500"/>
            <a:ext cx="23166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3"/>
          <p:cNvSpPr txBox="1"/>
          <p:nvPr/>
        </p:nvSpPr>
        <p:spPr>
          <a:xfrm>
            <a:off x="241225" y="2027775"/>
            <a:ext cx="303300" cy="360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3"/>
          <p:cNvCxnSpPr>
            <a:stCxn id="274" idx="3"/>
          </p:cNvCxnSpPr>
          <p:nvPr/>
        </p:nvCxnSpPr>
        <p:spPr>
          <a:xfrm>
            <a:off x="544525" y="2208075"/>
            <a:ext cx="3481500" cy="12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4070475" y="4044800"/>
            <a:ext cx="2316600" cy="101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Accueil==&gt;Screen 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Services==&gt;Screen “Ads between individuals”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7" name="Google Shape;277;p23"/>
          <p:cNvSpPr txBox="1"/>
          <p:nvPr/>
        </p:nvSpPr>
        <p:spPr>
          <a:xfrm>
            <a:off x="152300" y="4504000"/>
            <a:ext cx="2711700" cy="469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3"/>
          <p:cNvCxnSpPr>
            <a:stCxn id="277" idx="3"/>
            <a:endCxn id="276" idx="1"/>
          </p:cNvCxnSpPr>
          <p:nvPr/>
        </p:nvCxnSpPr>
        <p:spPr>
          <a:xfrm flipH="1" rot="10800000">
            <a:off x="2864000" y="4552000"/>
            <a:ext cx="1206600" cy="1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6387075" y="4044800"/>
            <a:ext cx="2316600" cy="101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Social==&gt;Screens community social network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000"/>
              <a:t>Moi==&gt;Screen 5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3(For ‘Restos’)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3204500" y="1152475"/>
            <a:ext cx="56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list all the restaurants of the application located in the department where the user is logged in.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000"/>
              <a:t>When user click on “Pizza Palace Yvetot”, screen 4 appears.</a:t>
            </a:r>
            <a:endParaRPr sz="1000"/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 b="1458" l="0" r="0" t="3184"/>
          <a:stretch/>
        </p:blipFill>
        <p:spPr>
          <a:xfrm>
            <a:off x="152400" y="88800"/>
            <a:ext cx="2711675" cy="49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/>
          <p:nvPr/>
        </p:nvSpPr>
        <p:spPr>
          <a:xfrm>
            <a:off x="2301050" y="995250"/>
            <a:ext cx="493800" cy="4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370275" y="1816475"/>
            <a:ext cx="493800" cy="4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2301050" y="2617825"/>
            <a:ext cx="493800" cy="4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2370275" y="3419175"/>
            <a:ext cx="493800" cy="4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2337375" y="4240400"/>
            <a:ext cx="493800" cy="4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3285900" y="1978550"/>
            <a:ext cx="54024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</a:rPr>
              <a:t>Search engine based on store name, product name ...</a:t>
            </a:r>
            <a:endParaRPr sz="1000">
              <a:solidFill>
                <a:srgbClr val="434343"/>
              </a:solidFill>
            </a:endParaRPr>
          </a:p>
        </p:txBody>
      </p:sp>
      <p:cxnSp>
        <p:nvCxnSpPr>
          <p:cNvPr id="293" name="Google Shape;293;p24"/>
          <p:cNvCxnSpPr>
            <a:endCxn id="292" idx="1"/>
          </p:cNvCxnSpPr>
          <p:nvPr/>
        </p:nvCxnSpPr>
        <p:spPr>
          <a:xfrm>
            <a:off x="2131500" y="725300"/>
            <a:ext cx="115440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4"/>
          <p:cNvSpPr/>
          <p:nvPr/>
        </p:nvSpPr>
        <p:spPr>
          <a:xfrm>
            <a:off x="159850" y="629050"/>
            <a:ext cx="2711700" cy="25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999999"/>
                </a:solidFill>
              </a:rPr>
              <a:t>Rechercher…...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4</a:t>
            </a:r>
            <a:endParaRPr/>
          </a:p>
        </p:txBody>
      </p:sp>
      <p:pic>
        <p:nvPicPr>
          <p:cNvPr id="300" name="Google Shape;3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304225"/>
            <a:ext cx="221521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725" y="516025"/>
            <a:ext cx="2467450" cy="3818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5"/>
          <p:cNvGrpSpPr/>
          <p:nvPr/>
        </p:nvGrpSpPr>
        <p:grpSpPr>
          <a:xfrm>
            <a:off x="4572000" y="1774475"/>
            <a:ext cx="2516550" cy="2560500"/>
            <a:chOff x="2826525" y="2410925"/>
            <a:chExt cx="2516550" cy="2560500"/>
          </a:xfrm>
        </p:grpSpPr>
        <p:sp>
          <p:nvSpPr>
            <p:cNvPr id="303" name="Google Shape;303;p25"/>
            <p:cNvSpPr/>
            <p:nvPr/>
          </p:nvSpPr>
          <p:spPr>
            <a:xfrm>
              <a:off x="2880225" y="2434825"/>
              <a:ext cx="1116600" cy="91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1</a:t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3996825" y="2410925"/>
              <a:ext cx="1308000" cy="91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2</a:t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035075" y="3345325"/>
              <a:ext cx="1308000" cy="91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4</a:t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826525" y="3345325"/>
              <a:ext cx="1224000" cy="91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3</a:t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2880225" y="4255625"/>
              <a:ext cx="1224000" cy="71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5</a:t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077075" y="4255625"/>
              <a:ext cx="1224000" cy="71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6</a:t>
              </a:r>
              <a:endParaRPr/>
            </a:p>
          </p:txBody>
        </p:sp>
      </p:grpSp>
      <p:sp>
        <p:nvSpPr>
          <p:cNvPr id="309" name="Google Shape;309;p25"/>
          <p:cNvSpPr/>
          <p:nvPr/>
        </p:nvSpPr>
        <p:spPr>
          <a:xfrm>
            <a:off x="3182300" y="2183200"/>
            <a:ext cx="1132200" cy="572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Or</a:t>
            </a:r>
            <a:endParaRPr b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Store categories</a:t>
            </a:r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3204500" y="1152475"/>
            <a:ext cx="56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325"/>
            <a:ext cx="2467450" cy="381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50" y="1152475"/>
            <a:ext cx="2467450" cy="3818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26"/>
          <p:cNvGrpSpPr/>
          <p:nvPr/>
        </p:nvGrpSpPr>
        <p:grpSpPr>
          <a:xfrm>
            <a:off x="2826525" y="2410925"/>
            <a:ext cx="2516550" cy="2560500"/>
            <a:chOff x="2826525" y="2410925"/>
            <a:chExt cx="2516550" cy="2560500"/>
          </a:xfrm>
        </p:grpSpPr>
        <p:sp>
          <p:nvSpPr>
            <p:cNvPr id="319" name="Google Shape;319;p26"/>
            <p:cNvSpPr/>
            <p:nvPr/>
          </p:nvSpPr>
          <p:spPr>
            <a:xfrm>
              <a:off x="2880225" y="2434825"/>
              <a:ext cx="1116600" cy="91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1</a:t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96825" y="2410925"/>
              <a:ext cx="1308000" cy="91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2</a:t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035075" y="3345325"/>
              <a:ext cx="1308000" cy="91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4</a:t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826525" y="3345325"/>
              <a:ext cx="1224000" cy="91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3</a:t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880225" y="4255625"/>
              <a:ext cx="1224000" cy="71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5</a:t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077075" y="4255625"/>
              <a:ext cx="1224000" cy="71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MENUS 6</a:t>
              </a:r>
              <a:endParaRPr/>
            </a:p>
          </p:txBody>
        </p:sp>
      </p:grpSp>
      <p:sp>
        <p:nvSpPr>
          <p:cNvPr id="325" name="Google Shape;325;p26"/>
          <p:cNvSpPr txBox="1"/>
          <p:nvPr/>
        </p:nvSpPr>
        <p:spPr>
          <a:xfrm>
            <a:off x="311700" y="885375"/>
            <a:ext cx="1924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Category: </a:t>
            </a:r>
            <a:r>
              <a:rPr lang="fr">
                <a:solidFill>
                  <a:schemeClr val="dk1"/>
                </a:solidFill>
              </a:rPr>
              <a:t>Category A</a:t>
            </a:r>
            <a:r>
              <a:rPr lang="fr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2745675" y="799275"/>
            <a:ext cx="270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Category: </a:t>
            </a:r>
            <a:r>
              <a:rPr lang="fr">
                <a:solidFill>
                  <a:schemeClr val="dk1"/>
                </a:solidFill>
              </a:rPr>
              <a:t>Category B</a:t>
            </a:r>
            <a:r>
              <a:rPr lang="fr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5992050" y="1120275"/>
            <a:ext cx="3098400" cy="38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/>
              <a:t>Background can be : picture, gif or video</a:t>
            </a:r>
            <a:endParaRPr sz="1200"/>
          </a:p>
        </p:txBody>
      </p:sp>
      <p:cxnSp>
        <p:nvCxnSpPr>
          <p:cNvPr id="328" name="Google Shape;328;p26"/>
          <p:cNvCxnSpPr>
            <a:endCxn id="327" idx="1"/>
          </p:cNvCxnSpPr>
          <p:nvPr/>
        </p:nvCxnSpPr>
        <p:spPr>
          <a:xfrm flipH="1" rot="10800000">
            <a:off x="4321950" y="1310325"/>
            <a:ext cx="1670100" cy="55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6"/>
          <p:cNvCxnSpPr>
            <a:endCxn id="327" idx="1"/>
          </p:cNvCxnSpPr>
          <p:nvPr/>
        </p:nvCxnSpPr>
        <p:spPr>
          <a:xfrm flipH="1" rot="10800000">
            <a:off x="1487550" y="1310325"/>
            <a:ext cx="4504500" cy="536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6"/>
          <p:cNvSpPr txBox="1"/>
          <p:nvPr/>
        </p:nvSpPr>
        <p:spPr>
          <a:xfrm>
            <a:off x="6140050" y="2389575"/>
            <a:ext cx="2692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5446875" y="2119225"/>
            <a:ext cx="3643500" cy="117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Minimum amount to get the delivery and the cost of delivery.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/>
              <a:t>Example: delivery from 12.00 € and shipping cost: 12.00 €</a:t>
            </a:r>
            <a:endParaRPr sz="1200"/>
          </a:p>
        </p:txBody>
      </p:sp>
      <p:cxnSp>
        <p:nvCxnSpPr>
          <p:cNvPr id="332" name="Google Shape;332;p26"/>
          <p:cNvCxnSpPr>
            <a:endCxn id="331" idx="1"/>
          </p:cNvCxnSpPr>
          <p:nvPr/>
        </p:nvCxnSpPr>
        <p:spPr>
          <a:xfrm>
            <a:off x="1435875" y="1536775"/>
            <a:ext cx="4011000" cy="116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5446875" y="3632500"/>
            <a:ext cx="36435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/>
              <a:t>Here when the user clicks, he adds the shop to his favorites</a:t>
            </a:r>
            <a:endParaRPr sz="1200"/>
          </a:p>
        </p:txBody>
      </p:sp>
      <p:cxnSp>
        <p:nvCxnSpPr>
          <p:cNvPr id="334" name="Google Shape;334;p26"/>
          <p:cNvCxnSpPr>
            <a:endCxn id="333" idx="1"/>
          </p:cNvCxnSpPr>
          <p:nvPr/>
        </p:nvCxnSpPr>
        <p:spPr>
          <a:xfrm>
            <a:off x="2471775" y="1491850"/>
            <a:ext cx="2975100" cy="242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6"/>
          <p:cNvSpPr txBox="1"/>
          <p:nvPr>
            <p:ph idx="1" type="body"/>
          </p:nvPr>
        </p:nvSpPr>
        <p:spPr>
          <a:xfrm>
            <a:off x="5446875" y="4325150"/>
            <a:ext cx="36435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/>
              <a:t>Back button to return to the previous screen</a:t>
            </a:r>
            <a:endParaRPr sz="1200"/>
          </a:p>
        </p:txBody>
      </p:sp>
      <p:cxnSp>
        <p:nvCxnSpPr>
          <p:cNvPr id="336" name="Google Shape;336;p26"/>
          <p:cNvCxnSpPr>
            <a:endCxn id="335" idx="1"/>
          </p:cNvCxnSpPr>
          <p:nvPr/>
        </p:nvCxnSpPr>
        <p:spPr>
          <a:xfrm>
            <a:off x="369975" y="1432700"/>
            <a:ext cx="5076900" cy="3178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6"/>
          <p:cNvSpPr txBox="1"/>
          <p:nvPr/>
        </p:nvSpPr>
        <p:spPr>
          <a:xfrm>
            <a:off x="1393350" y="203025"/>
            <a:ext cx="1433100" cy="40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FF0000"/>
                </a:solidFill>
              </a:rPr>
              <a:t>(do not do)</a:t>
            </a:r>
            <a:endParaRPr/>
          </a:p>
        </p:txBody>
      </p:sp>
      <p:cxnSp>
        <p:nvCxnSpPr>
          <p:cNvPr id="338" name="Google Shape;338;p26"/>
          <p:cNvCxnSpPr/>
          <p:nvPr/>
        </p:nvCxnSpPr>
        <p:spPr>
          <a:xfrm flipH="1" rot="10800000">
            <a:off x="429950" y="589275"/>
            <a:ext cx="1337700" cy="15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Store categories</a:t>
            </a:r>
            <a:endParaRPr/>
          </a:p>
        </p:txBody>
      </p:sp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3204500" y="1152475"/>
            <a:ext cx="56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325"/>
            <a:ext cx="2467450" cy="3818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7"/>
          <p:cNvSpPr txBox="1"/>
          <p:nvPr/>
        </p:nvSpPr>
        <p:spPr>
          <a:xfrm>
            <a:off x="311700" y="885375"/>
            <a:ext cx="1924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Category: </a:t>
            </a:r>
            <a:r>
              <a:rPr lang="fr">
                <a:solidFill>
                  <a:schemeClr val="dk1"/>
                </a:solidFill>
              </a:rPr>
              <a:t>Category A</a:t>
            </a:r>
            <a:r>
              <a:rPr lang="fr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347" name="Google Shape;3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900" y="1032500"/>
            <a:ext cx="2897750" cy="39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7"/>
          <p:cNvSpPr/>
          <p:nvPr/>
        </p:nvSpPr>
        <p:spPr>
          <a:xfrm>
            <a:off x="2886275" y="2997300"/>
            <a:ext cx="1761300" cy="3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Store categories</a:t>
            </a:r>
            <a:endParaRPr/>
          </a:p>
        </p:txBody>
      </p:sp>
      <p:grpSp>
        <p:nvGrpSpPr>
          <p:cNvPr id="354" name="Google Shape;354;p28"/>
          <p:cNvGrpSpPr/>
          <p:nvPr/>
        </p:nvGrpSpPr>
        <p:grpSpPr>
          <a:xfrm>
            <a:off x="178975" y="629050"/>
            <a:ext cx="2467450" cy="4172126"/>
            <a:chOff x="2880250" y="799275"/>
            <a:chExt cx="2467450" cy="4172126"/>
          </a:xfrm>
        </p:grpSpPr>
        <p:pic>
          <p:nvPicPr>
            <p:cNvPr id="355" name="Google Shape;35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80250" y="1152475"/>
              <a:ext cx="2467450" cy="3818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28"/>
            <p:cNvSpPr txBox="1"/>
            <p:nvPr/>
          </p:nvSpPr>
          <p:spPr>
            <a:xfrm>
              <a:off x="3009950" y="799275"/>
              <a:ext cx="19242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Category: </a:t>
              </a:r>
              <a:r>
                <a:rPr lang="fr">
                  <a:solidFill>
                    <a:schemeClr val="dk1"/>
                  </a:solidFill>
                </a:rPr>
                <a:t>Category B</a:t>
              </a:r>
              <a:r>
                <a:rPr lang="fr">
                  <a:solidFill>
                    <a:schemeClr val="dk1"/>
                  </a:solidFill>
                </a:rPr>
                <a:t> </a:t>
              </a:r>
              <a:endParaRPr/>
            </a:p>
          </p:txBody>
        </p:sp>
      </p:grp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500" y="1370925"/>
            <a:ext cx="2467450" cy="3818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/>
          <p:nvPr/>
        </p:nvSpPr>
        <p:spPr>
          <a:xfrm>
            <a:off x="3863175" y="2664250"/>
            <a:ext cx="1250700" cy="22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5113875" y="2664250"/>
            <a:ext cx="1250700" cy="22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8"/>
          <p:cNvGrpSpPr/>
          <p:nvPr/>
        </p:nvGrpSpPr>
        <p:grpSpPr>
          <a:xfrm>
            <a:off x="3907575" y="2765025"/>
            <a:ext cx="1158150" cy="2060000"/>
            <a:chOff x="3907575" y="2765025"/>
            <a:chExt cx="1158150" cy="2060000"/>
          </a:xfrm>
        </p:grpSpPr>
        <p:pic>
          <p:nvPicPr>
            <p:cNvPr id="361" name="Google Shape;36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38451" y="2765025"/>
              <a:ext cx="700150" cy="4691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62" name="Google Shape;362;p28"/>
            <p:cNvSpPr txBox="1"/>
            <p:nvPr/>
          </p:nvSpPr>
          <p:spPr>
            <a:xfrm>
              <a:off x="3948225" y="3152700"/>
              <a:ext cx="1080600" cy="1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D3C12"/>
                  </a:solidFill>
                </a:rPr>
                <a:t>Mexicaine</a:t>
              </a:r>
              <a:endParaRPr b="1">
                <a:solidFill>
                  <a:srgbClr val="FD3C12"/>
                </a:solidFill>
              </a:endParaRPr>
            </a:p>
          </p:txBody>
        </p:sp>
        <p:sp>
          <p:nvSpPr>
            <p:cNvPr id="363" name="Google Shape;363;p28"/>
            <p:cNvSpPr txBox="1"/>
            <p:nvPr/>
          </p:nvSpPr>
          <p:spPr>
            <a:xfrm>
              <a:off x="3944475" y="3426575"/>
              <a:ext cx="10806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/>
                <a:t>Sauce tomate, mozzarella, oignon, merguez, viande hachée</a:t>
              </a:r>
              <a:endParaRPr sz="800"/>
            </a:p>
          </p:txBody>
        </p:sp>
        <p:sp>
          <p:nvSpPr>
            <p:cNvPr id="364" name="Google Shape;364;p28"/>
            <p:cNvSpPr txBox="1"/>
            <p:nvPr/>
          </p:nvSpPr>
          <p:spPr>
            <a:xfrm>
              <a:off x="3907575" y="4040975"/>
              <a:ext cx="1154400" cy="236700"/>
            </a:xfrm>
            <a:prstGeom prst="rect">
              <a:avLst/>
            </a:prstGeom>
            <a:solidFill>
              <a:srgbClr val="FD3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3F3F3"/>
                  </a:solidFill>
                </a:rPr>
                <a:t>Junior: 10,90€</a:t>
              </a:r>
              <a:endParaRPr sz="1100">
                <a:solidFill>
                  <a:srgbClr val="F3F3F3"/>
                </a:solidFill>
              </a:endParaRPr>
            </a:p>
          </p:txBody>
        </p:sp>
        <p:sp>
          <p:nvSpPr>
            <p:cNvPr id="365" name="Google Shape;365;p28"/>
            <p:cNvSpPr txBox="1"/>
            <p:nvPr/>
          </p:nvSpPr>
          <p:spPr>
            <a:xfrm>
              <a:off x="3911325" y="4314650"/>
              <a:ext cx="1154400" cy="236700"/>
            </a:xfrm>
            <a:prstGeom prst="rect">
              <a:avLst/>
            </a:prstGeom>
            <a:solidFill>
              <a:srgbClr val="FD3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3F3F3"/>
                  </a:solidFill>
                </a:rPr>
                <a:t>Senior</a:t>
              </a:r>
              <a:r>
                <a:rPr lang="fr" sz="1100">
                  <a:solidFill>
                    <a:srgbClr val="F3F3F3"/>
                  </a:solidFill>
                </a:rPr>
                <a:t>: 12,90€</a:t>
              </a:r>
              <a:endParaRPr sz="1100">
                <a:solidFill>
                  <a:srgbClr val="F3F3F3"/>
                </a:solidFill>
              </a:endParaRPr>
            </a:p>
          </p:txBody>
        </p:sp>
        <p:sp>
          <p:nvSpPr>
            <p:cNvPr id="366" name="Google Shape;366;p28"/>
            <p:cNvSpPr txBox="1"/>
            <p:nvPr/>
          </p:nvSpPr>
          <p:spPr>
            <a:xfrm>
              <a:off x="3907575" y="4588325"/>
              <a:ext cx="1154400" cy="236700"/>
            </a:xfrm>
            <a:prstGeom prst="rect">
              <a:avLst/>
            </a:prstGeom>
            <a:solidFill>
              <a:srgbClr val="FD3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3F3F3"/>
                  </a:solidFill>
                </a:rPr>
                <a:t>Mega</a:t>
              </a:r>
              <a:r>
                <a:rPr lang="fr" sz="1100">
                  <a:solidFill>
                    <a:srgbClr val="F3F3F3"/>
                  </a:solidFill>
                </a:rPr>
                <a:t>: 19,90€</a:t>
              </a:r>
              <a:endParaRPr sz="1100">
                <a:solidFill>
                  <a:srgbClr val="F3F3F3"/>
                </a:solidFill>
              </a:endParaRPr>
            </a:p>
          </p:txBody>
        </p:sp>
      </p:grpSp>
      <p:grpSp>
        <p:nvGrpSpPr>
          <p:cNvPr id="367" name="Google Shape;367;p28"/>
          <p:cNvGrpSpPr/>
          <p:nvPr/>
        </p:nvGrpSpPr>
        <p:grpSpPr>
          <a:xfrm>
            <a:off x="5143500" y="2765025"/>
            <a:ext cx="1174800" cy="2060000"/>
            <a:chOff x="3890925" y="2765025"/>
            <a:chExt cx="1174800" cy="2060000"/>
          </a:xfrm>
        </p:grpSpPr>
        <p:pic>
          <p:nvPicPr>
            <p:cNvPr id="368" name="Google Shape;368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38451" y="2765025"/>
              <a:ext cx="700150" cy="4691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69" name="Google Shape;369;p28"/>
            <p:cNvSpPr txBox="1"/>
            <p:nvPr/>
          </p:nvSpPr>
          <p:spPr>
            <a:xfrm>
              <a:off x="3890925" y="3152700"/>
              <a:ext cx="1080600" cy="1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D3C12"/>
                  </a:solidFill>
                </a:rPr>
                <a:t>Calzone</a:t>
              </a:r>
              <a:endParaRPr b="1">
                <a:solidFill>
                  <a:srgbClr val="FD3C12"/>
                </a:solidFill>
              </a:endParaRPr>
            </a:p>
          </p:txBody>
        </p:sp>
        <p:sp>
          <p:nvSpPr>
            <p:cNvPr id="370" name="Google Shape;370;p28"/>
            <p:cNvSpPr txBox="1"/>
            <p:nvPr/>
          </p:nvSpPr>
          <p:spPr>
            <a:xfrm>
              <a:off x="3944475" y="3426575"/>
              <a:ext cx="10806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/>
                <a:t>Sauce tomate, mozzarella, oignon, merguez, viande hachée</a:t>
              </a:r>
              <a:endParaRPr sz="800"/>
            </a:p>
          </p:txBody>
        </p:sp>
        <p:sp>
          <p:nvSpPr>
            <p:cNvPr id="371" name="Google Shape;371;p28"/>
            <p:cNvSpPr txBox="1"/>
            <p:nvPr/>
          </p:nvSpPr>
          <p:spPr>
            <a:xfrm>
              <a:off x="3907575" y="4040975"/>
              <a:ext cx="1154400" cy="236700"/>
            </a:xfrm>
            <a:prstGeom prst="rect">
              <a:avLst/>
            </a:prstGeom>
            <a:solidFill>
              <a:srgbClr val="FD3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3F3F3"/>
                  </a:solidFill>
                </a:rPr>
                <a:t>Junior: 10,90€</a:t>
              </a:r>
              <a:endParaRPr sz="1100">
                <a:solidFill>
                  <a:srgbClr val="F3F3F3"/>
                </a:solidFill>
              </a:endParaRPr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3911325" y="4314650"/>
              <a:ext cx="1154400" cy="236700"/>
            </a:xfrm>
            <a:prstGeom prst="rect">
              <a:avLst/>
            </a:prstGeom>
            <a:solidFill>
              <a:srgbClr val="FD3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3F3F3"/>
                  </a:solidFill>
                </a:rPr>
                <a:t>Senior: 12,90€</a:t>
              </a:r>
              <a:endParaRPr sz="1100">
                <a:solidFill>
                  <a:srgbClr val="F3F3F3"/>
                </a:solidFill>
              </a:endParaRPr>
            </a:p>
          </p:txBody>
        </p:sp>
        <p:sp>
          <p:nvSpPr>
            <p:cNvPr id="373" name="Google Shape;373;p28"/>
            <p:cNvSpPr txBox="1"/>
            <p:nvPr/>
          </p:nvSpPr>
          <p:spPr>
            <a:xfrm>
              <a:off x="3907575" y="4588325"/>
              <a:ext cx="1154400" cy="236700"/>
            </a:xfrm>
            <a:prstGeom prst="rect">
              <a:avLst/>
            </a:prstGeom>
            <a:solidFill>
              <a:srgbClr val="FD3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3F3F3"/>
                  </a:solidFill>
                </a:rPr>
                <a:t>Mega: 19,90€</a:t>
              </a:r>
              <a:endParaRPr sz="1100">
                <a:solidFill>
                  <a:srgbClr val="F3F3F3"/>
                </a:solidFill>
              </a:endParaRPr>
            </a:p>
          </p:txBody>
        </p:sp>
      </p:grpSp>
      <p:cxnSp>
        <p:nvCxnSpPr>
          <p:cNvPr id="374" name="Google Shape;374;p28"/>
          <p:cNvCxnSpPr>
            <a:stCxn id="375" idx="3"/>
            <a:endCxn id="362" idx="1"/>
          </p:cNvCxnSpPr>
          <p:nvPr/>
        </p:nvCxnSpPr>
        <p:spPr>
          <a:xfrm>
            <a:off x="2646525" y="2945550"/>
            <a:ext cx="13017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8"/>
          <p:cNvSpPr txBox="1"/>
          <p:nvPr/>
        </p:nvSpPr>
        <p:spPr>
          <a:xfrm>
            <a:off x="6653250" y="1583750"/>
            <a:ext cx="19539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</a:t>
            </a:r>
            <a:r>
              <a:rPr lang="fr"/>
              <a:t>(1,2, 3...6...) have many type of produits.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There is a price per type of product.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for example a user wants 2 juniors, he will click twice on "Junior".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>
            <a:off x="129875" y="2240675"/>
            <a:ext cx="2516550" cy="2560500"/>
            <a:chOff x="2826525" y="2410925"/>
            <a:chExt cx="2516550" cy="2560500"/>
          </a:xfrm>
        </p:grpSpPr>
        <p:sp>
          <p:nvSpPr>
            <p:cNvPr id="378" name="Google Shape;378;p28"/>
            <p:cNvSpPr/>
            <p:nvPr/>
          </p:nvSpPr>
          <p:spPr>
            <a:xfrm>
              <a:off x="2880225" y="2434825"/>
              <a:ext cx="1116600" cy="91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GROUPE</a:t>
              </a:r>
              <a:r>
                <a:rPr lang="fr"/>
                <a:t> 1</a:t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3996825" y="2410925"/>
              <a:ext cx="1308000" cy="91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</a:rPr>
                <a:t>GROUPE</a:t>
              </a:r>
              <a:r>
                <a:rPr lang="fr"/>
                <a:t> 2</a:t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035075" y="3345325"/>
              <a:ext cx="1308000" cy="91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</a:rPr>
                <a:t>GROUPE</a:t>
              </a:r>
              <a:r>
                <a:rPr lang="fr"/>
                <a:t> 4</a:t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2826525" y="3345325"/>
              <a:ext cx="1224000" cy="91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</a:rPr>
                <a:t>GROUPE</a:t>
              </a:r>
              <a:r>
                <a:rPr lang="fr"/>
                <a:t> 3</a:t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880225" y="4255625"/>
              <a:ext cx="1224000" cy="71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</a:rPr>
                <a:t>GROUPE</a:t>
              </a:r>
              <a:r>
                <a:rPr lang="fr"/>
                <a:t> 5</a:t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077075" y="4255625"/>
              <a:ext cx="1224000" cy="71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</a:rPr>
                <a:t>GROUPE</a:t>
              </a:r>
              <a:r>
                <a:rPr lang="fr"/>
                <a:t> 6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9"/>
          <p:cNvPicPr preferRelativeResize="0"/>
          <p:nvPr/>
        </p:nvPicPr>
        <p:blipFill rotWithShape="1">
          <a:blip r:embed="rId3">
            <a:alphaModFix/>
          </a:blip>
          <a:srcRect b="8625" l="53688" r="0" t="73478"/>
          <a:stretch/>
        </p:blipFill>
        <p:spPr>
          <a:xfrm>
            <a:off x="2340688" y="786263"/>
            <a:ext cx="4462624" cy="43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 txBox="1"/>
          <p:nvPr/>
        </p:nvSpPr>
        <p:spPr>
          <a:xfrm>
            <a:off x="2523650" y="177625"/>
            <a:ext cx="465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Community </a:t>
            </a:r>
            <a:r>
              <a:rPr b="1" lang="fr" sz="1800"/>
              <a:t>Social Network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313350" y="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Specifications of Community Social Network </a:t>
            </a:r>
            <a:endParaRPr/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214625" y="3749050"/>
            <a:ext cx="86175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chats between 2 users or in groups, there will be only exchanges of text messages and possibility of adding images. No audio and video messages for the moment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 b="11175" l="0" r="0" t="28775"/>
          <a:stretch/>
        </p:blipFill>
        <p:spPr>
          <a:xfrm>
            <a:off x="44425" y="530825"/>
            <a:ext cx="9058448" cy="30887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/>
        </p:nvSpPr>
        <p:spPr>
          <a:xfrm>
            <a:off x="4055600" y="2161025"/>
            <a:ext cx="1272900" cy="20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 txBox="1"/>
          <p:nvPr/>
        </p:nvSpPr>
        <p:spPr>
          <a:xfrm>
            <a:off x="4055600" y="2705650"/>
            <a:ext cx="1272900" cy="20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of Community Social Network</a:t>
            </a:r>
            <a:endParaRPr/>
          </a:p>
        </p:txBody>
      </p:sp>
      <p:sp>
        <p:nvSpPr>
          <p:cNvPr id="404" name="Google Shape;404;p31"/>
          <p:cNvSpPr txBox="1"/>
          <p:nvPr>
            <p:ph idx="1" type="body"/>
          </p:nvPr>
        </p:nvSpPr>
        <p:spPr>
          <a:xfrm>
            <a:off x="214625" y="1152475"/>
            <a:ext cx="86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" y="1072875"/>
            <a:ext cx="2175826" cy="399102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925" y="1017725"/>
            <a:ext cx="2364875" cy="404617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07" name="Google Shape;407;p31"/>
          <p:cNvCxnSpPr>
            <a:endCxn id="408" idx="1"/>
          </p:cNvCxnSpPr>
          <p:nvPr/>
        </p:nvCxnSpPr>
        <p:spPr>
          <a:xfrm>
            <a:off x="555000" y="1443275"/>
            <a:ext cx="25725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1"/>
          <p:cNvSpPr txBox="1"/>
          <p:nvPr/>
        </p:nvSpPr>
        <p:spPr>
          <a:xfrm>
            <a:off x="786900" y="1243325"/>
            <a:ext cx="789600" cy="20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/>
        </p:nvSpPr>
        <p:spPr>
          <a:xfrm>
            <a:off x="6815475" y="1072875"/>
            <a:ext cx="789600" cy="20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3026900" y="2753075"/>
            <a:ext cx="2338500" cy="89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Please put this + button to add a post.</a:t>
            </a:r>
            <a:endParaRPr/>
          </a:p>
        </p:txBody>
      </p:sp>
      <p:cxnSp>
        <p:nvCxnSpPr>
          <p:cNvPr id="412" name="Google Shape;412;p31"/>
          <p:cNvCxnSpPr/>
          <p:nvPr/>
        </p:nvCxnSpPr>
        <p:spPr>
          <a:xfrm flipH="1" rot="10800000">
            <a:off x="2050000" y="3633725"/>
            <a:ext cx="9696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1"/>
          <p:cNvSpPr txBox="1"/>
          <p:nvPr/>
        </p:nvSpPr>
        <p:spPr>
          <a:xfrm>
            <a:off x="3127500" y="1329125"/>
            <a:ext cx="2338500" cy="89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Replace the word "Tweets" with "Posts"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">
                <a:solidFill>
                  <a:schemeClr val="accent2"/>
                </a:solidFill>
              </a:rPr>
              <a:t>goals</a:t>
            </a:r>
            <a:endParaRPr sz="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Goals</a:t>
            </a:r>
            <a:br>
              <a:rPr lang="fr"/>
            </a:b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</a:t>
            </a:r>
            <a:r>
              <a:rPr lang="fr"/>
              <a:t>The idea of ​​design is to show that the user can buy in several stores and pay only once at the 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2- User can chat in a community of other users.</a:t>
            </a:r>
            <a:br>
              <a:rPr lang="fr"/>
            </a:br>
            <a:r>
              <a:rPr lang="fr"/>
              <a:t>In the community, he can tchat,</a:t>
            </a:r>
            <a:br>
              <a:rPr lang="fr"/>
            </a:br>
            <a:r>
              <a:rPr lang="fr"/>
              <a:t>create groups, post events 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3- Users can post classifieds of sales between individuals.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/>
        </p:nvSpPr>
        <p:spPr>
          <a:xfrm>
            <a:off x="2523650" y="177625"/>
            <a:ext cx="465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Personal Center</a:t>
            </a:r>
            <a:endParaRPr b="1" sz="1800"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631" y="736925"/>
            <a:ext cx="2363837" cy="42023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2"/>
          <p:cNvSpPr txBox="1"/>
          <p:nvPr>
            <p:ph idx="4294967295" type="title"/>
          </p:nvPr>
        </p:nvSpPr>
        <p:spPr>
          <a:xfrm>
            <a:off x="516275" y="12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5</a:t>
            </a:r>
            <a:endParaRPr/>
          </a:p>
        </p:txBody>
      </p:sp>
      <p:pic>
        <p:nvPicPr>
          <p:cNvPr id="420" name="Google Shape;4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800" y="736925"/>
            <a:ext cx="2362656" cy="420237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2"/>
          <p:cNvSpPr txBox="1"/>
          <p:nvPr/>
        </p:nvSpPr>
        <p:spPr>
          <a:xfrm>
            <a:off x="4550075" y="1718200"/>
            <a:ext cx="2405400" cy="33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 txBox="1"/>
          <p:nvPr/>
        </p:nvSpPr>
        <p:spPr>
          <a:xfrm>
            <a:off x="7237900" y="1827975"/>
            <a:ext cx="1746600" cy="161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Please remove this part. The red band means you have to remove that part</a:t>
            </a:r>
            <a:endParaRPr/>
          </a:p>
        </p:txBody>
      </p:sp>
      <p:cxnSp>
        <p:nvCxnSpPr>
          <p:cNvPr id="423" name="Google Shape;423;p32"/>
          <p:cNvCxnSpPr/>
          <p:nvPr/>
        </p:nvCxnSpPr>
        <p:spPr>
          <a:xfrm>
            <a:off x="3263725" y="2131400"/>
            <a:ext cx="40185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2"/>
          <p:cNvSpPr txBox="1"/>
          <p:nvPr/>
        </p:nvSpPr>
        <p:spPr>
          <a:xfrm>
            <a:off x="2101800" y="1724375"/>
            <a:ext cx="2362500" cy="40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2978075" y="2550225"/>
            <a:ext cx="518100" cy="16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</a:rPr>
              <a:t>Panier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5514500" y="2532600"/>
            <a:ext cx="518100" cy="16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</a:rPr>
              <a:t>Panier</a:t>
            </a:r>
            <a:endParaRPr b="1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/>
        </p:nvSpPr>
        <p:spPr>
          <a:xfrm>
            <a:off x="2523650" y="177625"/>
            <a:ext cx="465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Personal Center</a:t>
            </a:r>
            <a:endParaRPr b="1" sz="1800"/>
          </a:p>
        </p:txBody>
      </p:sp>
      <p:pic>
        <p:nvPicPr>
          <p:cNvPr id="432" name="Google Shape;4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0" y="693325"/>
            <a:ext cx="2362656" cy="4202377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3"/>
          <p:cNvSpPr txBox="1"/>
          <p:nvPr>
            <p:ph idx="4294967295" type="title"/>
          </p:nvPr>
        </p:nvSpPr>
        <p:spPr>
          <a:xfrm>
            <a:off x="516275" y="12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5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167200" y="2170275"/>
            <a:ext cx="2362500" cy="645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3121125" y="1255000"/>
            <a:ext cx="5398200" cy="376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 is a menu sliding horizontally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“Mes achats ordinaires” ===&gt;By clicking on this button, the user accesses its list of purchased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“Panier” ===&gt;user access to his cart and can see the products he has selected. From this basket he can validate his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“Livraisons”==&gt;List the deliveries: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Deliveries in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Past deliveries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“Favoris” ===&gt; list of stores that user liked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“Bon coin” ===&gt; List items that user post in “Ads between individuals”. Here the user can edit, delete his ads.</a:t>
            </a:r>
            <a:endParaRPr/>
          </a:p>
        </p:txBody>
      </p:sp>
      <p:cxnSp>
        <p:nvCxnSpPr>
          <p:cNvPr id="436" name="Google Shape;436;p33"/>
          <p:cNvCxnSpPr>
            <a:stCxn id="434" idx="3"/>
          </p:cNvCxnSpPr>
          <p:nvPr/>
        </p:nvCxnSpPr>
        <p:spPr>
          <a:xfrm>
            <a:off x="2529700" y="2492775"/>
            <a:ext cx="60750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3"/>
          <p:cNvSpPr txBox="1"/>
          <p:nvPr/>
        </p:nvSpPr>
        <p:spPr>
          <a:xfrm>
            <a:off x="118400" y="1706425"/>
            <a:ext cx="2405400" cy="33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 txBox="1"/>
          <p:nvPr/>
        </p:nvSpPr>
        <p:spPr>
          <a:xfrm>
            <a:off x="3179275" y="2613700"/>
            <a:ext cx="2711700" cy="64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 txBox="1"/>
          <p:nvPr/>
        </p:nvSpPr>
        <p:spPr>
          <a:xfrm>
            <a:off x="1065700" y="2487300"/>
            <a:ext cx="518100" cy="16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</a:rPr>
              <a:t>Panier</a:t>
            </a:r>
            <a:endParaRPr b="1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/>
        </p:nvSpPr>
        <p:spPr>
          <a:xfrm>
            <a:off x="2523650" y="177625"/>
            <a:ext cx="465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Personal Center</a:t>
            </a:r>
            <a:endParaRPr b="1" sz="1800"/>
          </a:p>
        </p:txBody>
      </p:sp>
      <p:pic>
        <p:nvPicPr>
          <p:cNvPr id="445" name="Google Shape;4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0" y="693325"/>
            <a:ext cx="2362656" cy="420237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4"/>
          <p:cNvSpPr txBox="1"/>
          <p:nvPr>
            <p:ph idx="4294967295" type="title"/>
          </p:nvPr>
        </p:nvSpPr>
        <p:spPr>
          <a:xfrm>
            <a:off x="516275" y="12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5</a:t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3455925" y="741200"/>
            <a:ext cx="5001000" cy="42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 is a menu sliding vertically.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“Mes publications” ===&gt;List of tweets posted in social network</a:t>
            </a:r>
            <a:r>
              <a:rPr lang="fr"/>
              <a:t>. </a:t>
            </a:r>
            <a:r>
              <a:rPr lang="fr">
                <a:solidFill>
                  <a:schemeClr val="dk1"/>
                </a:solidFill>
              </a:rPr>
              <a:t>Here the user can edit, delete his tweets.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“Paris(75)===&gt;indicates that the user is connected in the city of Paris. The user can click on "Change" to change the place of connection.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“Service client”===&gt;Clicking on it will take you to a screen that displays the customer service phone number. And as a customer on this number, it triggers the call.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“Message au service client”===&gt;By clicking on it you access a screen that displays the contact form containing only the message field with the possibility to add attachments.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“Conditions et politique de confidentialité”===&gt; a link to a web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48" name="Google Shape;448;p34"/>
          <p:cNvCxnSpPr/>
          <p:nvPr/>
        </p:nvCxnSpPr>
        <p:spPr>
          <a:xfrm flipH="1" rot="10800000">
            <a:off x="2531950" y="1493375"/>
            <a:ext cx="9237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4"/>
          <p:cNvSpPr txBox="1"/>
          <p:nvPr/>
        </p:nvSpPr>
        <p:spPr>
          <a:xfrm>
            <a:off x="151275" y="2831150"/>
            <a:ext cx="2362800" cy="1727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118400" y="1706425"/>
            <a:ext cx="2405400" cy="33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/>
        </p:nvSpPr>
        <p:spPr>
          <a:xfrm>
            <a:off x="2523650" y="177625"/>
            <a:ext cx="4655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Personal Center</a:t>
            </a:r>
            <a:endParaRPr b="1" sz="1800"/>
          </a:p>
        </p:txBody>
      </p:sp>
      <p:pic>
        <p:nvPicPr>
          <p:cNvPr id="456" name="Google Shape;4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0" y="693325"/>
            <a:ext cx="2362656" cy="420237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5"/>
          <p:cNvSpPr txBox="1"/>
          <p:nvPr>
            <p:ph idx="4294967295" type="title"/>
          </p:nvPr>
        </p:nvSpPr>
        <p:spPr>
          <a:xfrm>
            <a:off x="516275" y="12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5</a:t>
            </a:r>
            <a:endParaRPr/>
          </a:p>
        </p:txBody>
      </p:sp>
      <p:sp>
        <p:nvSpPr>
          <p:cNvPr id="458" name="Google Shape;458;p35"/>
          <p:cNvSpPr txBox="1"/>
          <p:nvPr/>
        </p:nvSpPr>
        <p:spPr>
          <a:xfrm>
            <a:off x="3455550" y="741200"/>
            <a:ext cx="5001300" cy="42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User accesses his profile and can subsequently modify his profile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FF0000"/>
                </a:solidFill>
                <a:highlight>
                  <a:srgbClr val="FFFFFF"/>
                </a:highlight>
              </a:rPr>
              <a:t>Do not put</a:t>
            </a:r>
            <a:endParaRPr sz="11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9" name="Google Shape;459;p35"/>
          <p:cNvCxnSpPr/>
          <p:nvPr/>
        </p:nvCxnSpPr>
        <p:spPr>
          <a:xfrm>
            <a:off x="2149750" y="931575"/>
            <a:ext cx="14094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5"/>
          <p:cNvCxnSpPr/>
          <p:nvPr/>
        </p:nvCxnSpPr>
        <p:spPr>
          <a:xfrm>
            <a:off x="1106725" y="1425200"/>
            <a:ext cx="24603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 txBox="1"/>
          <p:nvPr/>
        </p:nvSpPr>
        <p:spPr>
          <a:xfrm>
            <a:off x="191050" y="1703400"/>
            <a:ext cx="2405400" cy="33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1065700" y="2487300"/>
            <a:ext cx="518100" cy="16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</a:rPr>
              <a:t>Panier</a:t>
            </a:r>
            <a:endParaRPr b="1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to see the profile</a:t>
            </a:r>
            <a:endParaRPr/>
          </a:p>
        </p:txBody>
      </p:sp>
      <p:sp>
        <p:nvSpPr>
          <p:cNvPr id="468" name="Google Shape;468;p36"/>
          <p:cNvSpPr txBox="1"/>
          <p:nvPr>
            <p:ph idx="1" type="body"/>
          </p:nvPr>
        </p:nvSpPr>
        <p:spPr>
          <a:xfrm>
            <a:off x="3510300" y="1152475"/>
            <a:ext cx="53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281975" y="262525"/>
            <a:ext cx="2685600" cy="46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36"/>
          <p:cNvPicPr preferRelativeResize="0"/>
          <p:nvPr/>
        </p:nvPicPr>
        <p:blipFill rotWithShape="1">
          <a:blip r:embed="rId3">
            <a:alphaModFix/>
          </a:blip>
          <a:srcRect b="42155" l="0" r="0" t="34102"/>
          <a:stretch/>
        </p:blipFill>
        <p:spPr>
          <a:xfrm>
            <a:off x="418638" y="445025"/>
            <a:ext cx="241226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6"/>
          <p:cNvSpPr/>
          <p:nvPr/>
        </p:nvSpPr>
        <p:spPr>
          <a:xfrm>
            <a:off x="418650" y="3777825"/>
            <a:ext cx="2178000" cy="5250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Modifier votre profil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2" name="Google Shape;472;p36"/>
          <p:cNvSpPr txBox="1"/>
          <p:nvPr/>
        </p:nvSpPr>
        <p:spPr>
          <a:xfrm>
            <a:off x="418625" y="1316188"/>
            <a:ext cx="24123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Profile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73" name="Google Shape;473;p36"/>
          <p:cNvPicPr preferRelativeResize="0"/>
          <p:nvPr/>
        </p:nvPicPr>
        <p:blipFill rotWithShape="1">
          <a:blip r:embed="rId4">
            <a:alphaModFix/>
          </a:blip>
          <a:srcRect b="76373" l="0" r="0" t="0"/>
          <a:stretch/>
        </p:blipFill>
        <p:spPr>
          <a:xfrm>
            <a:off x="281975" y="234950"/>
            <a:ext cx="2685601" cy="108124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 txBox="1"/>
          <p:nvPr/>
        </p:nvSpPr>
        <p:spPr>
          <a:xfrm>
            <a:off x="347825" y="1661000"/>
            <a:ext cx="2560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Statut:</a:t>
            </a:r>
            <a:r>
              <a:rPr lang="fr" sz="1200">
                <a:solidFill>
                  <a:srgbClr val="434343"/>
                </a:solidFill>
              </a:rPr>
              <a:t> entrepreneur à succès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475" name="Google Shape;475;p36"/>
          <p:cNvSpPr txBox="1"/>
          <p:nvPr/>
        </p:nvSpPr>
        <p:spPr>
          <a:xfrm>
            <a:off x="344375" y="1931800"/>
            <a:ext cx="2560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Nom:</a:t>
            </a:r>
            <a:r>
              <a:rPr lang="fr" sz="1200">
                <a:solidFill>
                  <a:srgbClr val="434343"/>
                </a:solidFill>
              </a:rPr>
              <a:t> Farrell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476" name="Google Shape;476;p36"/>
          <p:cNvSpPr txBox="1"/>
          <p:nvPr/>
        </p:nvSpPr>
        <p:spPr>
          <a:xfrm>
            <a:off x="311700" y="2202600"/>
            <a:ext cx="2560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 Prénom:</a:t>
            </a:r>
            <a:r>
              <a:rPr lang="fr" sz="1200">
                <a:solidFill>
                  <a:srgbClr val="434343"/>
                </a:solidFill>
              </a:rPr>
              <a:t> Adams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347825" y="2429413"/>
            <a:ext cx="2560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Date de naissance:</a:t>
            </a:r>
            <a:r>
              <a:rPr lang="fr" sz="1200">
                <a:solidFill>
                  <a:srgbClr val="434343"/>
                </a:solidFill>
              </a:rPr>
              <a:t> 25/04/2001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478" name="Google Shape;478;p36"/>
          <p:cNvSpPr txBox="1"/>
          <p:nvPr/>
        </p:nvSpPr>
        <p:spPr>
          <a:xfrm>
            <a:off x="344375" y="2719400"/>
            <a:ext cx="2560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Email:</a:t>
            </a:r>
            <a:r>
              <a:rPr lang="fr" sz="1200">
                <a:solidFill>
                  <a:srgbClr val="434343"/>
                </a:solidFill>
              </a:rPr>
              <a:t> Farrell.adams@gmail.com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347825" y="3324188"/>
            <a:ext cx="2560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Adresse</a:t>
            </a:r>
            <a:r>
              <a:rPr b="1" lang="fr" sz="1200">
                <a:solidFill>
                  <a:srgbClr val="434343"/>
                </a:solidFill>
              </a:rPr>
              <a:t>:</a:t>
            </a:r>
            <a:r>
              <a:rPr lang="fr" sz="1200">
                <a:solidFill>
                  <a:srgbClr val="434343"/>
                </a:solidFill>
              </a:rPr>
              <a:t> 17 rue de la République,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76190 - Yvetot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311700" y="2990200"/>
            <a:ext cx="2560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Tél</a:t>
            </a:r>
            <a:r>
              <a:rPr b="1" lang="fr" sz="1200">
                <a:solidFill>
                  <a:srgbClr val="434343"/>
                </a:solidFill>
              </a:rPr>
              <a:t>:</a:t>
            </a:r>
            <a:r>
              <a:rPr lang="fr" sz="1200">
                <a:solidFill>
                  <a:srgbClr val="434343"/>
                </a:solidFill>
              </a:rPr>
              <a:t> 06 58 89 85 31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Ads between individuals</a:t>
            </a:r>
            <a:endParaRPr/>
          </a:p>
        </p:txBody>
      </p:sp>
      <p:sp>
        <p:nvSpPr>
          <p:cNvPr id="486" name="Google Shape;486;p37"/>
          <p:cNvSpPr txBox="1"/>
          <p:nvPr>
            <p:ph idx="1" type="body"/>
          </p:nvPr>
        </p:nvSpPr>
        <p:spPr>
          <a:xfrm>
            <a:off x="2523975" y="1152475"/>
            <a:ext cx="630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Users can post classifieds of sales between individuals.</a:t>
            </a:r>
            <a:endParaRPr/>
          </a:p>
        </p:txBody>
      </p:sp>
      <p:pic>
        <p:nvPicPr>
          <p:cNvPr id="487" name="Google Shape;4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152650" cy="4057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Ads between individuals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2523975" y="1152475"/>
            <a:ext cx="630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Users can post classifieds of sales between individuals.</a:t>
            </a:r>
            <a:endParaRPr/>
          </a:p>
        </p:txBody>
      </p:sp>
      <p:pic>
        <p:nvPicPr>
          <p:cNvPr id="494" name="Google Shape;4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152650" cy="4057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95" name="Google Shape;495;p38"/>
          <p:cNvCxnSpPr/>
          <p:nvPr/>
        </p:nvCxnSpPr>
        <p:spPr>
          <a:xfrm>
            <a:off x="828050" y="1656100"/>
            <a:ext cx="24363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8"/>
          <p:cNvSpPr txBox="1"/>
          <p:nvPr/>
        </p:nvSpPr>
        <p:spPr>
          <a:xfrm>
            <a:off x="3360000" y="1680000"/>
            <a:ext cx="36465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of items that users have put on sale</a:t>
            </a:r>
            <a:endParaRPr/>
          </a:p>
        </p:txBody>
      </p:sp>
      <p:sp>
        <p:nvSpPr>
          <p:cNvPr id="497" name="Google Shape;497;p38"/>
          <p:cNvSpPr txBox="1"/>
          <p:nvPr/>
        </p:nvSpPr>
        <p:spPr>
          <a:xfrm>
            <a:off x="3463500" y="2261225"/>
            <a:ext cx="41322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of items that users are searching for.</a:t>
            </a:r>
            <a:endParaRPr/>
          </a:p>
        </p:txBody>
      </p:sp>
      <p:cxnSp>
        <p:nvCxnSpPr>
          <p:cNvPr id="498" name="Google Shape;498;p38"/>
          <p:cNvCxnSpPr>
            <a:endCxn id="497" idx="1"/>
          </p:cNvCxnSpPr>
          <p:nvPr/>
        </p:nvCxnSpPr>
        <p:spPr>
          <a:xfrm>
            <a:off x="1839300" y="1632275"/>
            <a:ext cx="16242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38"/>
          <p:cNvSpPr txBox="1"/>
          <p:nvPr/>
        </p:nvSpPr>
        <p:spPr>
          <a:xfrm>
            <a:off x="3280375" y="3105200"/>
            <a:ext cx="4315200" cy="104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here user accesses the form to post his 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 the very beginning of the form, the user must choose whether to sell or search for an item.</a:t>
            </a:r>
            <a:endParaRPr/>
          </a:p>
        </p:txBody>
      </p:sp>
      <p:cxnSp>
        <p:nvCxnSpPr>
          <p:cNvPr id="500" name="Google Shape;500;p38"/>
          <p:cNvCxnSpPr>
            <a:endCxn id="499" idx="1"/>
          </p:cNvCxnSpPr>
          <p:nvPr/>
        </p:nvCxnSpPr>
        <p:spPr>
          <a:xfrm>
            <a:off x="2101975" y="1353650"/>
            <a:ext cx="1178400" cy="22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p38"/>
          <p:cNvSpPr txBox="1"/>
          <p:nvPr/>
        </p:nvSpPr>
        <p:spPr>
          <a:xfrm>
            <a:off x="3216675" y="4331375"/>
            <a:ext cx="3216600" cy="36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Publication date of the ad</a:t>
            </a:r>
            <a:endParaRPr/>
          </a:p>
        </p:txBody>
      </p:sp>
      <p:cxnSp>
        <p:nvCxnSpPr>
          <p:cNvPr id="502" name="Google Shape;502;p38"/>
          <p:cNvCxnSpPr>
            <a:endCxn id="501" idx="1"/>
          </p:cNvCxnSpPr>
          <p:nvPr/>
        </p:nvCxnSpPr>
        <p:spPr>
          <a:xfrm flipH="1" rot="10800000">
            <a:off x="2149875" y="4514525"/>
            <a:ext cx="1066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Ads between individuals</a:t>
            </a:r>
            <a:endParaRPr/>
          </a:p>
        </p:txBody>
      </p:sp>
      <p:pic>
        <p:nvPicPr>
          <p:cNvPr id="508" name="Google Shape;5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152650" cy="4057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9" name="Google Shape;509;p39"/>
          <p:cNvSpPr/>
          <p:nvPr/>
        </p:nvSpPr>
        <p:spPr>
          <a:xfrm>
            <a:off x="5485850" y="342350"/>
            <a:ext cx="2834400" cy="46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 txBox="1"/>
          <p:nvPr/>
        </p:nvSpPr>
        <p:spPr>
          <a:xfrm>
            <a:off x="5740650" y="2890200"/>
            <a:ext cx="1011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5979475" y="869550"/>
            <a:ext cx="2054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Nom de l’article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6457225" y="499875"/>
            <a:ext cx="151200" cy="1752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7971100" y="499875"/>
            <a:ext cx="151200" cy="1752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5899875" y="445025"/>
            <a:ext cx="740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Vendre</a:t>
            </a:r>
            <a:endParaRPr b="1" sz="1000"/>
          </a:p>
        </p:txBody>
      </p:sp>
      <p:sp>
        <p:nvSpPr>
          <p:cNvPr id="515" name="Google Shape;515;p39"/>
          <p:cNvSpPr txBox="1"/>
          <p:nvPr/>
        </p:nvSpPr>
        <p:spPr>
          <a:xfrm>
            <a:off x="7055500" y="445025"/>
            <a:ext cx="915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Rechercher</a:t>
            </a:r>
            <a:endParaRPr b="1" sz="1000"/>
          </a:p>
        </p:txBody>
      </p:sp>
      <p:sp>
        <p:nvSpPr>
          <p:cNvPr id="516" name="Google Shape;516;p39"/>
          <p:cNvSpPr/>
          <p:nvPr/>
        </p:nvSpPr>
        <p:spPr>
          <a:xfrm>
            <a:off x="5979475" y="1318400"/>
            <a:ext cx="2054100" cy="98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Description</a:t>
            </a:r>
            <a:r>
              <a:rPr lang="fr">
                <a:solidFill>
                  <a:srgbClr val="666666"/>
                </a:solidFill>
              </a:rPr>
              <a:t> de l’article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517" name="Google Shape;517;p39"/>
          <p:cNvGrpSpPr/>
          <p:nvPr/>
        </p:nvGrpSpPr>
        <p:grpSpPr>
          <a:xfrm>
            <a:off x="5800325" y="2758469"/>
            <a:ext cx="2233250" cy="1081117"/>
            <a:chOff x="5800325" y="2259775"/>
            <a:chExt cx="2233250" cy="1118938"/>
          </a:xfrm>
        </p:grpSpPr>
        <p:sp>
          <p:nvSpPr>
            <p:cNvPr id="518" name="Google Shape;518;p39"/>
            <p:cNvSpPr txBox="1"/>
            <p:nvPr/>
          </p:nvSpPr>
          <p:spPr>
            <a:xfrm>
              <a:off x="5800325" y="2259775"/>
              <a:ext cx="10989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Adresse: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979475" y="2602500"/>
              <a:ext cx="2054100" cy="249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N° et nom de rue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79475" y="2875900"/>
              <a:ext cx="2054100" cy="249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Ville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5979475" y="3158513"/>
              <a:ext cx="2054100" cy="22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Code postal</a:t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5675650" y="3923725"/>
            <a:ext cx="2357925" cy="334500"/>
            <a:chOff x="5613175" y="3509700"/>
            <a:chExt cx="2357925" cy="334500"/>
          </a:xfrm>
        </p:grpSpPr>
        <p:sp>
          <p:nvSpPr>
            <p:cNvPr id="523" name="Google Shape;523;p39"/>
            <p:cNvSpPr/>
            <p:nvPr/>
          </p:nvSpPr>
          <p:spPr>
            <a:xfrm>
              <a:off x="7357900" y="3509700"/>
              <a:ext cx="613200" cy="3345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 txBox="1"/>
            <p:nvPr/>
          </p:nvSpPr>
          <p:spPr>
            <a:xfrm>
              <a:off x="5613175" y="3509700"/>
              <a:ext cx="18393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Ajouter des photos</a:t>
              </a:r>
              <a:r>
                <a:rPr lang="fr"/>
                <a:t>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9"/>
          <p:cNvSpPr/>
          <p:nvPr/>
        </p:nvSpPr>
        <p:spPr>
          <a:xfrm>
            <a:off x="5983400" y="4395475"/>
            <a:ext cx="1839300" cy="4887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Poster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26" name="Google Shape;526;p39"/>
          <p:cNvCxnSpPr/>
          <p:nvPr/>
        </p:nvCxnSpPr>
        <p:spPr>
          <a:xfrm>
            <a:off x="2165675" y="1377450"/>
            <a:ext cx="33282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9"/>
          <p:cNvSpPr/>
          <p:nvPr/>
        </p:nvSpPr>
        <p:spPr>
          <a:xfrm>
            <a:off x="5979475" y="2340388"/>
            <a:ext cx="2054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Prix</a:t>
            </a:r>
            <a:r>
              <a:rPr lang="fr">
                <a:solidFill>
                  <a:srgbClr val="666666"/>
                </a:solidFill>
              </a:rPr>
              <a:t> de l’article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Ads between individuals</a:t>
            </a:r>
            <a:endParaRPr/>
          </a:p>
        </p:txBody>
      </p:sp>
      <p:pic>
        <p:nvPicPr>
          <p:cNvPr id="533" name="Google Shape;5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152650" cy="4057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4" name="Google Shape;534;p40"/>
          <p:cNvSpPr/>
          <p:nvPr/>
        </p:nvSpPr>
        <p:spPr>
          <a:xfrm>
            <a:off x="5485850" y="342350"/>
            <a:ext cx="2834400" cy="46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5525675" y="390125"/>
            <a:ext cx="2739000" cy="14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pictures that can be scrolled horizontally</a:t>
            </a:r>
            <a:endParaRPr/>
          </a:p>
        </p:txBody>
      </p:sp>
      <p:sp>
        <p:nvSpPr>
          <p:cNvPr id="536" name="Google Shape;536;p40"/>
          <p:cNvSpPr txBox="1"/>
          <p:nvPr/>
        </p:nvSpPr>
        <p:spPr>
          <a:xfrm>
            <a:off x="5525675" y="2098625"/>
            <a:ext cx="2739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Nom du produit</a:t>
            </a:r>
            <a:endParaRPr b="1"/>
          </a:p>
        </p:txBody>
      </p:sp>
      <p:sp>
        <p:nvSpPr>
          <p:cNvPr id="537" name="Google Shape;537;p40"/>
          <p:cNvSpPr txBox="1"/>
          <p:nvPr/>
        </p:nvSpPr>
        <p:spPr>
          <a:xfrm>
            <a:off x="5525675" y="2484763"/>
            <a:ext cx="2739000" cy="11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r>
              <a:rPr lang="fr"/>
              <a:t> du produit</a:t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5525675" y="3990000"/>
            <a:ext cx="27390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Adresse</a:t>
            </a:r>
            <a:r>
              <a:rPr lang="fr"/>
              <a:t> du produit</a:t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5613250" y="4673750"/>
            <a:ext cx="1027200" cy="2547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Message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540" name="Google Shape;540;p40"/>
          <p:cNvPicPr preferRelativeResize="0"/>
          <p:nvPr/>
        </p:nvPicPr>
        <p:blipFill rotWithShape="1">
          <a:blip r:embed="rId4">
            <a:alphaModFix/>
          </a:blip>
          <a:srcRect b="15393" l="0" r="0" t="19268"/>
          <a:stretch/>
        </p:blipFill>
        <p:spPr>
          <a:xfrm>
            <a:off x="5700825" y="4749997"/>
            <a:ext cx="228926" cy="1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0"/>
          <p:cNvSpPr/>
          <p:nvPr/>
        </p:nvSpPr>
        <p:spPr>
          <a:xfrm>
            <a:off x="6689250" y="4673750"/>
            <a:ext cx="1027200" cy="2547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Appel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542" name="Google Shape;54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775" y="4691250"/>
            <a:ext cx="228926" cy="2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6">
            <a:alphaModFix/>
          </a:blip>
          <a:srcRect b="80311" l="0" r="70418" t="7017"/>
          <a:stretch/>
        </p:blipFill>
        <p:spPr>
          <a:xfrm>
            <a:off x="7765250" y="4590450"/>
            <a:ext cx="479451" cy="36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40"/>
          <p:cNvCxnSpPr>
            <a:endCxn id="536" idx="1"/>
          </p:cNvCxnSpPr>
          <p:nvPr/>
        </p:nvCxnSpPr>
        <p:spPr>
          <a:xfrm>
            <a:off x="1632275" y="2125925"/>
            <a:ext cx="38934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0"/>
          <p:cNvSpPr txBox="1"/>
          <p:nvPr/>
        </p:nvSpPr>
        <p:spPr>
          <a:xfrm>
            <a:off x="5525675" y="3699688"/>
            <a:ext cx="2739000" cy="22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Prix</a:t>
            </a:r>
            <a:r>
              <a:rPr lang="fr"/>
              <a:t> du produit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 panel</a:t>
            </a:r>
            <a:endParaRPr/>
          </a:p>
        </p:txBody>
      </p:sp>
      <p:sp>
        <p:nvSpPr>
          <p:cNvPr id="551" name="Google Shape;55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0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74950" y="437700"/>
            <a:ext cx="2685600" cy="4657500"/>
            <a:chOff x="74950" y="437700"/>
            <a:chExt cx="2685600" cy="4657500"/>
          </a:xfrm>
        </p:grpSpPr>
        <p:sp>
          <p:nvSpPr>
            <p:cNvPr id="68" name="Google Shape;68;p15"/>
            <p:cNvSpPr/>
            <p:nvPr/>
          </p:nvSpPr>
          <p:spPr>
            <a:xfrm>
              <a:off x="74950" y="437700"/>
              <a:ext cx="2685600" cy="4657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183700" y="756400"/>
              <a:ext cx="2468100" cy="11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Où que vous soyez, achetez en une seule fois dans plusieurs magasins de votre choix</a:t>
              </a:r>
              <a:endPara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" y="2213800"/>
            <a:ext cx="1985875" cy="24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661275" y="397675"/>
            <a:ext cx="2685600" cy="46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770025" y="1409250"/>
            <a:ext cx="24681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Achetez chez vos commerçants locaux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275" y="2424276"/>
            <a:ext cx="2685600" cy="120506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25625" y="125800"/>
            <a:ext cx="1776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0-1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948975" y="93175"/>
            <a:ext cx="1776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0-2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 panel</a:t>
            </a:r>
            <a:endParaRPr/>
          </a:p>
        </p:txBody>
      </p:sp>
      <p:sp>
        <p:nvSpPr>
          <p:cNvPr id="557" name="Google Shape;5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 panel is a web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Admin panel </a:t>
            </a:r>
            <a:r>
              <a:rPr lang="fr"/>
              <a:t>contains 2 accounts: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Admin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Manager(all stores)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Store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 would like a very basic admin!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 panel</a:t>
            </a:r>
            <a:endParaRPr/>
          </a:p>
        </p:txBody>
      </p:sp>
      <p:sp>
        <p:nvSpPr>
          <p:cNvPr id="563" name="Google Shape;563;p43"/>
          <p:cNvSpPr txBox="1"/>
          <p:nvPr>
            <p:ph idx="1" type="body"/>
          </p:nvPr>
        </p:nvSpPr>
        <p:spPr>
          <a:xfrm>
            <a:off x="252500" y="46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4" name="Google Shape;564;p43"/>
          <p:cNvGraphicFramePr/>
          <p:nvPr/>
        </p:nvGraphicFramePr>
        <p:xfrm>
          <a:off x="366125" y="85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{81FD5356-D085-4283-BEDF-86BBA9B8AF2A}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Manager(all store)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Store Manager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 Create/Disable/delete stores.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 Add / edit / delete products in stores.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 See the list of orders in the different stores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 Manage advertising products on the screen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 Moderate (Add / Edit / Delete) posts in the social network community as well as in ads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 Delete/Desactivate a user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- Create/Disable/delete “manager” and “store manager”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- Add / edit / delete products in stores.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- Moderate (Add / Edit / Delete) posts in the social network community as well as in ads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Add / edit / delete products in his store.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This user only sees his store, he can not manage the store. He manages that his shop to him.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tore management</a:t>
            </a:r>
            <a:endParaRPr/>
          </a:p>
        </p:txBody>
      </p:sp>
      <p:sp>
        <p:nvSpPr>
          <p:cNvPr id="570" name="Google Shape;570;p44"/>
          <p:cNvSpPr/>
          <p:nvPr/>
        </p:nvSpPr>
        <p:spPr>
          <a:xfrm>
            <a:off x="584675" y="529725"/>
            <a:ext cx="7459800" cy="41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4"/>
          <p:cNvSpPr/>
          <p:nvPr/>
        </p:nvSpPr>
        <p:spPr>
          <a:xfrm>
            <a:off x="3380125" y="1151413"/>
            <a:ext cx="2054100" cy="1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Nom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2" name="Google Shape;572;p44"/>
          <p:cNvSpPr/>
          <p:nvPr/>
        </p:nvSpPr>
        <p:spPr>
          <a:xfrm>
            <a:off x="3008275" y="1380225"/>
            <a:ext cx="2538600" cy="1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Téléchargez le</a:t>
            </a:r>
            <a:r>
              <a:rPr lang="fr">
                <a:solidFill>
                  <a:srgbClr val="666666"/>
                </a:solidFill>
              </a:rPr>
              <a:t> logo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3" name="Google Shape;573;p44"/>
          <p:cNvSpPr/>
          <p:nvPr/>
        </p:nvSpPr>
        <p:spPr>
          <a:xfrm>
            <a:off x="2533050" y="1609025"/>
            <a:ext cx="4077900" cy="192900"/>
          </a:xfrm>
          <a:prstGeom prst="roundRect">
            <a:avLst>
              <a:gd fmla="val 1150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Téléchargez la photo/gif/video de couverture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4" name="Google Shape;574;p44"/>
          <p:cNvSpPr txBox="1"/>
          <p:nvPr/>
        </p:nvSpPr>
        <p:spPr>
          <a:xfrm>
            <a:off x="673475" y="644125"/>
            <a:ext cx="7282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Accueil |  </a:t>
            </a:r>
            <a:r>
              <a:rPr b="1" lang="fr" sz="1000"/>
              <a:t>Ajouter un magasin </a:t>
            </a:r>
            <a:r>
              <a:rPr lang="fr" sz="1000"/>
              <a:t>| Ajouter un groupe de produits | Ajouter un produit à A | Ajouter un produit à B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75" name="Google Shape;575;p44"/>
          <p:cNvSpPr txBox="1"/>
          <p:nvPr/>
        </p:nvSpPr>
        <p:spPr>
          <a:xfrm>
            <a:off x="3363575" y="837025"/>
            <a:ext cx="2220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Ajouter un magasin</a:t>
            </a:r>
            <a:endParaRPr b="1"/>
          </a:p>
        </p:txBody>
      </p:sp>
      <p:sp>
        <p:nvSpPr>
          <p:cNvPr id="576" name="Google Shape;576;p44"/>
          <p:cNvSpPr/>
          <p:nvPr/>
        </p:nvSpPr>
        <p:spPr>
          <a:xfrm>
            <a:off x="3045275" y="1837825"/>
            <a:ext cx="25386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Description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7" name="Google Shape;577;p44"/>
          <p:cNvSpPr/>
          <p:nvPr/>
        </p:nvSpPr>
        <p:spPr>
          <a:xfrm>
            <a:off x="3045275" y="2787825"/>
            <a:ext cx="2538600" cy="1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Numéro de téléphone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578" name="Google Shape;578;p44"/>
          <p:cNvGrpSpPr/>
          <p:nvPr/>
        </p:nvGrpSpPr>
        <p:grpSpPr>
          <a:xfrm>
            <a:off x="1028700" y="3112575"/>
            <a:ext cx="4555175" cy="746800"/>
            <a:chOff x="1028700" y="3112575"/>
            <a:chExt cx="4555175" cy="746800"/>
          </a:xfrm>
        </p:grpSpPr>
        <p:sp>
          <p:nvSpPr>
            <p:cNvPr id="579" name="Google Shape;579;p44"/>
            <p:cNvSpPr txBox="1"/>
            <p:nvPr/>
          </p:nvSpPr>
          <p:spPr>
            <a:xfrm>
              <a:off x="1028700" y="3112575"/>
              <a:ext cx="18573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Adresse principale</a:t>
              </a: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045275" y="3280675"/>
              <a:ext cx="25386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Nom de la rue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045275" y="3473575"/>
              <a:ext cx="11730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Code postal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045275" y="3666475"/>
              <a:ext cx="25386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Ville</a:t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583" name="Google Shape;583;p44"/>
          <p:cNvGrpSpPr/>
          <p:nvPr/>
        </p:nvGrpSpPr>
        <p:grpSpPr>
          <a:xfrm>
            <a:off x="1028700" y="3867125"/>
            <a:ext cx="4555175" cy="746800"/>
            <a:chOff x="1028700" y="3112575"/>
            <a:chExt cx="4555175" cy="746800"/>
          </a:xfrm>
        </p:grpSpPr>
        <p:sp>
          <p:nvSpPr>
            <p:cNvPr id="584" name="Google Shape;584;p44"/>
            <p:cNvSpPr txBox="1"/>
            <p:nvPr/>
          </p:nvSpPr>
          <p:spPr>
            <a:xfrm>
              <a:off x="1028700" y="3112575"/>
              <a:ext cx="1857300" cy="1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Autres adresses</a:t>
              </a: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3045275" y="3280675"/>
              <a:ext cx="25386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Nom de la rue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3045275" y="3473575"/>
              <a:ext cx="11730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Code postal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3045275" y="3666475"/>
              <a:ext cx="25386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Ville</a:t>
              </a: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588" name="Google Shape;588;p44"/>
          <p:cNvSpPr/>
          <p:nvPr/>
        </p:nvSpPr>
        <p:spPr>
          <a:xfrm>
            <a:off x="5669525" y="4421025"/>
            <a:ext cx="1479600" cy="192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+Autre adresse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Store management</a:t>
            </a:r>
            <a:endParaRPr/>
          </a:p>
        </p:txBody>
      </p:sp>
      <p:sp>
        <p:nvSpPr>
          <p:cNvPr id="594" name="Google Shape;594;p45"/>
          <p:cNvSpPr/>
          <p:nvPr/>
        </p:nvSpPr>
        <p:spPr>
          <a:xfrm>
            <a:off x="579250" y="529725"/>
            <a:ext cx="7459800" cy="41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5"/>
          <p:cNvSpPr txBox="1"/>
          <p:nvPr/>
        </p:nvSpPr>
        <p:spPr>
          <a:xfrm>
            <a:off x="796200" y="621050"/>
            <a:ext cx="7203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Accueil |  </a:t>
            </a:r>
            <a:r>
              <a:rPr b="1" lang="fr" sz="1000"/>
              <a:t>Ajouter un magasin</a:t>
            </a:r>
            <a:r>
              <a:rPr lang="fr" sz="1000"/>
              <a:t> | Ajouter un groupe de produits | Ajouter un produit à A | Ajouter un produit à B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96" name="Google Shape;596;p45"/>
          <p:cNvGrpSpPr/>
          <p:nvPr/>
        </p:nvGrpSpPr>
        <p:grpSpPr>
          <a:xfrm>
            <a:off x="3034300" y="885713"/>
            <a:ext cx="2549700" cy="387000"/>
            <a:chOff x="3034300" y="885713"/>
            <a:chExt cx="2549700" cy="387000"/>
          </a:xfrm>
        </p:grpSpPr>
        <p:sp>
          <p:nvSpPr>
            <p:cNvPr id="597" name="Google Shape;597;p45"/>
            <p:cNvSpPr/>
            <p:nvPr/>
          </p:nvSpPr>
          <p:spPr>
            <a:xfrm>
              <a:off x="3034300" y="885713"/>
              <a:ext cx="2549700" cy="387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Catégories magasins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5261925" y="984300"/>
              <a:ext cx="199800" cy="271775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45"/>
          <p:cNvSpPr txBox="1"/>
          <p:nvPr/>
        </p:nvSpPr>
        <p:spPr>
          <a:xfrm>
            <a:off x="636450" y="1354375"/>
            <a:ext cx="1805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produits</a:t>
            </a:r>
            <a:endParaRPr/>
          </a:p>
        </p:txBody>
      </p:sp>
      <p:grpSp>
        <p:nvGrpSpPr>
          <p:cNvPr id="600" name="Google Shape;600;p45"/>
          <p:cNvGrpSpPr/>
          <p:nvPr/>
        </p:nvGrpSpPr>
        <p:grpSpPr>
          <a:xfrm>
            <a:off x="2327400" y="1393893"/>
            <a:ext cx="5513400" cy="2094237"/>
            <a:chOff x="2420025" y="2161000"/>
            <a:chExt cx="5513400" cy="2271900"/>
          </a:xfrm>
        </p:grpSpPr>
        <p:sp>
          <p:nvSpPr>
            <p:cNvPr id="601" name="Google Shape;601;p45"/>
            <p:cNvSpPr/>
            <p:nvPr/>
          </p:nvSpPr>
          <p:spPr>
            <a:xfrm>
              <a:off x="2420025" y="2161000"/>
              <a:ext cx="5513400" cy="227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2" name="Google Shape;602;p45"/>
            <p:cNvGrpSpPr/>
            <p:nvPr/>
          </p:nvGrpSpPr>
          <p:grpSpPr>
            <a:xfrm>
              <a:off x="2523575" y="2231938"/>
              <a:ext cx="1776100" cy="192900"/>
              <a:chOff x="2575450" y="2291425"/>
              <a:chExt cx="1776100" cy="192900"/>
            </a:xfrm>
          </p:grpSpPr>
          <p:sp>
            <p:nvSpPr>
              <p:cNvPr id="603" name="Google Shape;603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Habillement/mode</a:t>
                </a:r>
                <a:endParaRPr/>
              </a:p>
            </p:txBody>
          </p:sp>
        </p:grpSp>
        <p:grpSp>
          <p:nvGrpSpPr>
            <p:cNvPr id="605" name="Google Shape;605;p45"/>
            <p:cNvGrpSpPr/>
            <p:nvPr/>
          </p:nvGrpSpPr>
          <p:grpSpPr>
            <a:xfrm>
              <a:off x="2523575" y="2673250"/>
              <a:ext cx="1776100" cy="192900"/>
              <a:chOff x="2575450" y="2291425"/>
              <a:chExt cx="1776100" cy="192900"/>
            </a:xfrm>
          </p:grpSpPr>
          <p:sp>
            <p:nvSpPr>
              <p:cNvPr id="606" name="Google Shape;606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Produits culturels</a:t>
                </a:r>
                <a:endParaRPr/>
              </a:p>
            </p:txBody>
          </p:sp>
        </p:grpSp>
        <p:grpSp>
          <p:nvGrpSpPr>
            <p:cNvPr id="608" name="Google Shape;608;p45"/>
            <p:cNvGrpSpPr/>
            <p:nvPr/>
          </p:nvGrpSpPr>
          <p:grpSpPr>
            <a:xfrm>
              <a:off x="2523575" y="2988475"/>
              <a:ext cx="1776100" cy="192900"/>
              <a:chOff x="2575450" y="2291425"/>
              <a:chExt cx="1776100" cy="192900"/>
            </a:xfrm>
          </p:grpSpPr>
          <p:sp>
            <p:nvSpPr>
              <p:cNvPr id="609" name="Google Shape;609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Voyages/tourisme</a:t>
                </a:r>
                <a:endParaRPr/>
              </a:p>
            </p:txBody>
          </p:sp>
        </p:grpSp>
        <p:grpSp>
          <p:nvGrpSpPr>
            <p:cNvPr id="611" name="Google Shape;611;p45"/>
            <p:cNvGrpSpPr/>
            <p:nvPr/>
          </p:nvGrpSpPr>
          <p:grpSpPr>
            <a:xfrm>
              <a:off x="2523575" y="3303700"/>
              <a:ext cx="1776100" cy="192900"/>
              <a:chOff x="2575450" y="2291425"/>
              <a:chExt cx="1776100" cy="192900"/>
            </a:xfrm>
          </p:grpSpPr>
          <p:sp>
            <p:nvSpPr>
              <p:cNvPr id="612" name="Google Shape;612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 </a:t>
                </a:r>
                <a:r>
                  <a:rPr lang="fr"/>
                  <a:t>Jeux, jouets</a:t>
                </a:r>
                <a:endParaRPr/>
              </a:p>
            </p:txBody>
          </p:sp>
        </p:grpSp>
        <p:grpSp>
          <p:nvGrpSpPr>
            <p:cNvPr id="614" name="Google Shape;614;p45"/>
            <p:cNvGrpSpPr/>
            <p:nvPr/>
          </p:nvGrpSpPr>
          <p:grpSpPr>
            <a:xfrm>
              <a:off x="2523575" y="3618925"/>
              <a:ext cx="1776100" cy="192900"/>
              <a:chOff x="2575450" y="2291425"/>
              <a:chExt cx="1776100" cy="192900"/>
            </a:xfrm>
          </p:grpSpPr>
          <p:sp>
            <p:nvSpPr>
              <p:cNvPr id="615" name="Google Shape;615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 </a:t>
                </a:r>
                <a:r>
                  <a:rPr lang="fr"/>
                  <a:t>Chaussures</a:t>
                </a:r>
                <a:endParaRPr/>
              </a:p>
            </p:txBody>
          </p:sp>
        </p:grpSp>
        <p:grpSp>
          <p:nvGrpSpPr>
            <p:cNvPr id="617" name="Google Shape;617;p45"/>
            <p:cNvGrpSpPr/>
            <p:nvPr/>
          </p:nvGrpSpPr>
          <p:grpSpPr>
            <a:xfrm>
              <a:off x="2523575" y="3934150"/>
              <a:ext cx="3611500" cy="192900"/>
              <a:chOff x="2575450" y="2291425"/>
              <a:chExt cx="3611500" cy="192900"/>
            </a:xfrm>
          </p:grpSpPr>
          <p:sp>
            <p:nvSpPr>
              <p:cNvPr id="618" name="Google Shape;618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5"/>
              <p:cNvSpPr txBox="1"/>
              <p:nvPr/>
            </p:nvSpPr>
            <p:spPr>
              <a:xfrm>
                <a:off x="2634650" y="2291425"/>
                <a:ext cx="35523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 </a:t>
                </a:r>
                <a:r>
                  <a:rPr lang="fr"/>
                  <a:t>Produits techniques/électroménager</a:t>
                </a:r>
                <a:endParaRPr/>
              </a:p>
            </p:txBody>
          </p:sp>
        </p:grpSp>
        <p:grpSp>
          <p:nvGrpSpPr>
            <p:cNvPr id="620" name="Google Shape;620;p45"/>
            <p:cNvGrpSpPr/>
            <p:nvPr/>
          </p:nvGrpSpPr>
          <p:grpSpPr>
            <a:xfrm>
              <a:off x="5128375" y="2326050"/>
              <a:ext cx="1776100" cy="192900"/>
              <a:chOff x="2575450" y="2291425"/>
              <a:chExt cx="1776100" cy="192900"/>
            </a:xfrm>
          </p:grpSpPr>
          <p:sp>
            <p:nvSpPr>
              <p:cNvPr id="621" name="Google Shape;621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 </a:t>
                </a:r>
                <a:r>
                  <a:rPr lang="fr"/>
                  <a:t>Beauté/santé</a:t>
                </a:r>
                <a:endParaRPr/>
              </a:p>
            </p:txBody>
          </p:sp>
        </p:grpSp>
        <p:grpSp>
          <p:nvGrpSpPr>
            <p:cNvPr id="623" name="Google Shape;623;p45"/>
            <p:cNvGrpSpPr/>
            <p:nvPr/>
          </p:nvGrpSpPr>
          <p:grpSpPr>
            <a:xfrm>
              <a:off x="5128375" y="2706975"/>
              <a:ext cx="1776100" cy="192900"/>
              <a:chOff x="2575450" y="2291425"/>
              <a:chExt cx="1776100" cy="192900"/>
            </a:xfrm>
          </p:grpSpPr>
          <p:sp>
            <p:nvSpPr>
              <p:cNvPr id="624" name="Google Shape;624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Maison, décoration</a:t>
                </a:r>
                <a:endParaRPr/>
              </a:p>
            </p:txBody>
          </p:sp>
        </p:grpSp>
        <p:grpSp>
          <p:nvGrpSpPr>
            <p:cNvPr id="626" name="Google Shape;626;p45"/>
            <p:cNvGrpSpPr/>
            <p:nvPr/>
          </p:nvGrpSpPr>
          <p:grpSpPr>
            <a:xfrm>
              <a:off x="5128375" y="3087900"/>
              <a:ext cx="2686900" cy="192900"/>
              <a:chOff x="2575450" y="2291425"/>
              <a:chExt cx="2686900" cy="192900"/>
            </a:xfrm>
          </p:grpSpPr>
          <p:sp>
            <p:nvSpPr>
              <p:cNvPr id="627" name="Google Shape;627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5"/>
              <p:cNvSpPr txBox="1"/>
              <p:nvPr/>
            </p:nvSpPr>
            <p:spPr>
              <a:xfrm>
                <a:off x="2634650" y="2291425"/>
                <a:ext cx="26277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 </a:t>
                </a:r>
                <a:r>
                  <a:rPr lang="fr"/>
                  <a:t>Articles, matériels de sport</a:t>
                </a:r>
                <a:endParaRPr/>
              </a:p>
            </p:txBody>
          </p:sp>
        </p:grpSp>
        <p:grpSp>
          <p:nvGrpSpPr>
            <p:cNvPr id="629" name="Google Shape;629;p45"/>
            <p:cNvGrpSpPr/>
            <p:nvPr/>
          </p:nvGrpSpPr>
          <p:grpSpPr>
            <a:xfrm>
              <a:off x="5128375" y="3496600"/>
              <a:ext cx="1776100" cy="192900"/>
              <a:chOff x="2575450" y="2291425"/>
              <a:chExt cx="1776100" cy="192900"/>
            </a:xfrm>
          </p:grpSpPr>
          <p:sp>
            <p:nvSpPr>
              <p:cNvPr id="630" name="Google Shape;630;p45"/>
              <p:cNvSpPr/>
              <p:nvPr/>
            </p:nvSpPr>
            <p:spPr>
              <a:xfrm>
                <a:off x="2575450" y="2323825"/>
                <a:ext cx="133200" cy="128100"/>
              </a:xfrm>
              <a:prstGeom prst="frame">
                <a:avLst>
                  <a:gd fmla="val 1250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5"/>
              <p:cNvSpPr txBox="1"/>
              <p:nvPr/>
            </p:nvSpPr>
            <p:spPr>
              <a:xfrm>
                <a:off x="2634650" y="2291425"/>
                <a:ext cx="1716900" cy="19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 Bio</a:t>
                </a:r>
                <a:endParaRPr/>
              </a:p>
            </p:txBody>
          </p:sp>
        </p:grpSp>
      </p:grpSp>
      <p:sp>
        <p:nvSpPr>
          <p:cNvPr id="632" name="Google Shape;632;p45"/>
          <p:cNvSpPr/>
          <p:nvPr/>
        </p:nvSpPr>
        <p:spPr>
          <a:xfrm>
            <a:off x="3652350" y="4166050"/>
            <a:ext cx="1839300" cy="4887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Ajouter le magasin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2327400" y="3609300"/>
            <a:ext cx="2538600" cy="1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Prix de la livraison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4944250" y="3609300"/>
            <a:ext cx="2538600" cy="1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Minimum pour</a:t>
            </a:r>
            <a:r>
              <a:rPr lang="fr">
                <a:solidFill>
                  <a:srgbClr val="666666"/>
                </a:solidFill>
              </a:rPr>
              <a:t> la livraison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Store management</a:t>
            </a:r>
            <a:endParaRPr/>
          </a:p>
        </p:txBody>
      </p:sp>
      <p:sp>
        <p:nvSpPr>
          <p:cNvPr id="640" name="Google Shape;640;p46"/>
          <p:cNvSpPr/>
          <p:nvPr/>
        </p:nvSpPr>
        <p:spPr>
          <a:xfrm>
            <a:off x="629075" y="572700"/>
            <a:ext cx="7459800" cy="41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 txBox="1"/>
          <p:nvPr/>
        </p:nvSpPr>
        <p:spPr>
          <a:xfrm>
            <a:off x="717875" y="529725"/>
            <a:ext cx="7282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Accueil |  Ajouter un magasin | </a:t>
            </a:r>
            <a:r>
              <a:rPr b="1" lang="fr" sz="1000"/>
              <a:t>Ajouter un groupe de produits</a:t>
            </a:r>
            <a:r>
              <a:rPr lang="fr" sz="1000"/>
              <a:t> | </a:t>
            </a:r>
            <a:r>
              <a:rPr lang="fr" sz="1000">
                <a:solidFill>
                  <a:schemeClr val="dk1"/>
                </a:solidFill>
              </a:rPr>
              <a:t>Ajouter un produit à A</a:t>
            </a:r>
            <a:r>
              <a:rPr b="1" lang="fr" sz="1000">
                <a:solidFill>
                  <a:schemeClr val="dk1"/>
                </a:solidFill>
              </a:rPr>
              <a:t> | </a:t>
            </a:r>
            <a:r>
              <a:rPr lang="fr" sz="1000"/>
              <a:t>Ajouter un produit à B</a:t>
            </a:r>
            <a:r>
              <a:rPr b="1" lang="fr" sz="1000"/>
              <a:t> </a:t>
            </a:r>
            <a:endParaRPr b="1" sz="1000"/>
          </a:p>
        </p:txBody>
      </p:sp>
      <p:sp>
        <p:nvSpPr>
          <p:cNvPr id="642" name="Google Shape;642;p46"/>
          <p:cNvSpPr txBox="1"/>
          <p:nvPr/>
        </p:nvSpPr>
        <p:spPr>
          <a:xfrm>
            <a:off x="2723475" y="827975"/>
            <a:ext cx="4555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Ajouter un groupe de produits </a:t>
            </a:r>
            <a:endParaRPr b="1"/>
          </a:p>
        </p:txBody>
      </p:sp>
      <p:sp>
        <p:nvSpPr>
          <p:cNvPr id="643" name="Google Shape;643;p46"/>
          <p:cNvSpPr/>
          <p:nvPr/>
        </p:nvSpPr>
        <p:spPr>
          <a:xfrm>
            <a:off x="2969500" y="2097685"/>
            <a:ext cx="2538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Nom du groupe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2371900" y="2638275"/>
            <a:ext cx="3816900" cy="3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Télécharger la photo d’illustration du groupe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3360700" y="3457525"/>
            <a:ext cx="1839300" cy="4887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Ajouter le groupe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646" name="Google Shape;646;p46"/>
          <p:cNvGrpSpPr/>
          <p:nvPr/>
        </p:nvGrpSpPr>
        <p:grpSpPr>
          <a:xfrm>
            <a:off x="3005500" y="1202117"/>
            <a:ext cx="2549700" cy="559212"/>
            <a:chOff x="3034300" y="837450"/>
            <a:chExt cx="2549700" cy="268800"/>
          </a:xfrm>
        </p:grpSpPr>
        <p:sp>
          <p:nvSpPr>
            <p:cNvPr id="647" name="Google Shape;647;p46"/>
            <p:cNvSpPr/>
            <p:nvPr/>
          </p:nvSpPr>
          <p:spPr>
            <a:xfrm>
              <a:off x="3034300" y="837450"/>
              <a:ext cx="2549700" cy="26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666666"/>
                  </a:solidFill>
                </a:rPr>
                <a:t>Sélectionner le magasin</a:t>
              </a:r>
              <a:endParaRPr sz="1100">
                <a:solidFill>
                  <a:srgbClr val="666666"/>
                </a:solidFill>
              </a:endParaRPr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5228800" y="870344"/>
              <a:ext cx="269925" cy="192908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Store management</a:t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584675" y="529725"/>
            <a:ext cx="7459800" cy="41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7"/>
          <p:cNvSpPr txBox="1"/>
          <p:nvPr/>
        </p:nvSpPr>
        <p:spPr>
          <a:xfrm>
            <a:off x="717875" y="529725"/>
            <a:ext cx="7282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Accueil |  Ajouter un magasin | Ajouter un groupe de produits | </a:t>
            </a:r>
            <a:r>
              <a:rPr b="1" lang="fr" sz="1000">
                <a:solidFill>
                  <a:schemeClr val="dk1"/>
                </a:solidFill>
              </a:rPr>
              <a:t>Ajouter un produit à A | </a:t>
            </a:r>
            <a:r>
              <a:rPr lang="fr" sz="1000"/>
              <a:t>Ajouter un produit à B</a:t>
            </a:r>
            <a:r>
              <a:rPr b="1" lang="fr" sz="1000"/>
              <a:t> </a:t>
            </a:r>
            <a:endParaRPr b="1" sz="1000"/>
          </a:p>
        </p:txBody>
      </p:sp>
      <p:sp>
        <p:nvSpPr>
          <p:cNvPr id="656" name="Google Shape;656;p47"/>
          <p:cNvSpPr txBox="1"/>
          <p:nvPr/>
        </p:nvSpPr>
        <p:spPr>
          <a:xfrm>
            <a:off x="2723475" y="722625"/>
            <a:ext cx="4555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Ajouter un produit dans magasin de catégorie A</a:t>
            </a:r>
            <a:endParaRPr b="1"/>
          </a:p>
        </p:txBody>
      </p:sp>
      <p:grpSp>
        <p:nvGrpSpPr>
          <p:cNvPr id="657" name="Google Shape;657;p47"/>
          <p:cNvGrpSpPr/>
          <p:nvPr/>
        </p:nvGrpSpPr>
        <p:grpSpPr>
          <a:xfrm>
            <a:off x="2966650" y="1512025"/>
            <a:ext cx="2588550" cy="1567500"/>
            <a:chOff x="3045275" y="1022750"/>
            <a:chExt cx="2588550" cy="1567500"/>
          </a:xfrm>
        </p:grpSpPr>
        <p:sp>
          <p:nvSpPr>
            <p:cNvPr id="658" name="Google Shape;658;p47"/>
            <p:cNvSpPr/>
            <p:nvPr/>
          </p:nvSpPr>
          <p:spPr>
            <a:xfrm>
              <a:off x="3045275" y="1918850"/>
              <a:ext cx="2538600" cy="6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Description longue du produit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089675" y="1312763"/>
              <a:ext cx="25386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Nom du produit</a:t>
              </a:r>
              <a:endParaRPr>
                <a:solidFill>
                  <a:srgbClr val="666666"/>
                </a:solidFill>
              </a:endParaRPr>
            </a:p>
          </p:txBody>
        </p:sp>
        <p:grpSp>
          <p:nvGrpSpPr>
            <p:cNvPr id="660" name="Google Shape;660;p47"/>
            <p:cNvGrpSpPr/>
            <p:nvPr/>
          </p:nvGrpSpPr>
          <p:grpSpPr>
            <a:xfrm>
              <a:off x="3084125" y="1022750"/>
              <a:ext cx="2549700" cy="268800"/>
              <a:chOff x="3034300" y="837450"/>
              <a:chExt cx="2549700" cy="268800"/>
            </a:xfrm>
          </p:grpSpPr>
          <p:sp>
            <p:nvSpPr>
              <p:cNvPr id="661" name="Google Shape;661;p47"/>
              <p:cNvSpPr/>
              <p:nvPr/>
            </p:nvSpPr>
            <p:spPr>
              <a:xfrm>
                <a:off x="3034300" y="837450"/>
                <a:ext cx="2549700" cy="268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rgbClr val="666666"/>
                    </a:solidFill>
                  </a:rPr>
                  <a:t>Sélectionner le groupe de produits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662" name="Google Shape;662;p47"/>
              <p:cNvSpPr/>
              <p:nvPr/>
            </p:nvSpPr>
            <p:spPr>
              <a:xfrm>
                <a:off x="5298925" y="870350"/>
                <a:ext cx="199800" cy="192900"/>
              </a:xfrm>
              <a:prstGeom prst="flowChartMerg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3" name="Google Shape;663;p47"/>
            <p:cNvSpPr/>
            <p:nvPr/>
          </p:nvSpPr>
          <p:spPr>
            <a:xfrm>
              <a:off x="3089675" y="1505675"/>
              <a:ext cx="2538600" cy="387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Description courte du produit</a:t>
              </a: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664" name="Google Shape;664;p47"/>
          <p:cNvSpPr/>
          <p:nvPr/>
        </p:nvSpPr>
        <p:spPr>
          <a:xfrm>
            <a:off x="3260425" y="4103300"/>
            <a:ext cx="1839300" cy="4887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Ajouter le produit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665" name="Google Shape;665;p47"/>
          <p:cNvGrpSpPr/>
          <p:nvPr/>
        </p:nvGrpSpPr>
        <p:grpSpPr>
          <a:xfrm>
            <a:off x="3005500" y="1223963"/>
            <a:ext cx="2549700" cy="268800"/>
            <a:chOff x="3034300" y="837450"/>
            <a:chExt cx="2549700" cy="268800"/>
          </a:xfrm>
        </p:grpSpPr>
        <p:sp>
          <p:nvSpPr>
            <p:cNvPr id="666" name="Google Shape;666;p47"/>
            <p:cNvSpPr/>
            <p:nvPr/>
          </p:nvSpPr>
          <p:spPr>
            <a:xfrm>
              <a:off x="3034300" y="837450"/>
              <a:ext cx="2549700" cy="26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666666"/>
                  </a:solidFill>
                </a:rPr>
                <a:t>Sélectionner le magasin</a:t>
              </a:r>
              <a:endParaRPr sz="1100">
                <a:solidFill>
                  <a:srgbClr val="666666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5298925" y="870350"/>
              <a:ext cx="199800" cy="192900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47"/>
          <p:cNvSpPr/>
          <p:nvPr/>
        </p:nvSpPr>
        <p:spPr>
          <a:xfrm>
            <a:off x="2966650" y="3476325"/>
            <a:ext cx="2588700" cy="1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Prix vente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69" name="Google Shape;669;p47"/>
          <p:cNvSpPr/>
          <p:nvPr/>
        </p:nvSpPr>
        <p:spPr>
          <a:xfrm>
            <a:off x="2966664" y="3219725"/>
            <a:ext cx="2549700" cy="21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Prix promo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2966675" y="3706225"/>
            <a:ext cx="2549700" cy="1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Quantité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Store management</a:t>
            </a:r>
            <a:endParaRPr/>
          </a:p>
        </p:txBody>
      </p:sp>
      <p:sp>
        <p:nvSpPr>
          <p:cNvPr id="676" name="Google Shape;676;p48"/>
          <p:cNvSpPr/>
          <p:nvPr/>
        </p:nvSpPr>
        <p:spPr>
          <a:xfrm>
            <a:off x="584675" y="529725"/>
            <a:ext cx="7459800" cy="41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8"/>
          <p:cNvSpPr txBox="1"/>
          <p:nvPr/>
        </p:nvSpPr>
        <p:spPr>
          <a:xfrm>
            <a:off x="717875" y="529725"/>
            <a:ext cx="7282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Accueil |  </a:t>
            </a:r>
            <a:r>
              <a:rPr lang="fr" sz="1000"/>
              <a:t>Ajouter un magasin</a:t>
            </a:r>
            <a:r>
              <a:rPr lang="fr" sz="1000"/>
              <a:t> | Ajouter un groupe | </a:t>
            </a:r>
            <a:r>
              <a:rPr lang="fr" sz="1000">
                <a:solidFill>
                  <a:schemeClr val="dk1"/>
                </a:solidFill>
              </a:rPr>
              <a:t>Ajouter un produit à B</a:t>
            </a:r>
            <a:r>
              <a:rPr b="1" lang="fr" sz="1000">
                <a:solidFill>
                  <a:schemeClr val="dk1"/>
                </a:solidFill>
              </a:rPr>
              <a:t> | </a:t>
            </a:r>
            <a:r>
              <a:rPr b="1" lang="fr" sz="1000"/>
              <a:t>Ajouter un produit à B </a:t>
            </a:r>
            <a:endParaRPr b="1" sz="1000"/>
          </a:p>
        </p:txBody>
      </p:sp>
      <p:sp>
        <p:nvSpPr>
          <p:cNvPr id="678" name="Google Shape;678;p48"/>
          <p:cNvSpPr txBox="1"/>
          <p:nvPr/>
        </p:nvSpPr>
        <p:spPr>
          <a:xfrm>
            <a:off x="2723475" y="722625"/>
            <a:ext cx="4555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Ajouter un produit dans magasin de catégorie B</a:t>
            </a:r>
            <a:endParaRPr b="1"/>
          </a:p>
        </p:txBody>
      </p:sp>
      <p:grpSp>
        <p:nvGrpSpPr>
          <p:cNvPr id="679" name="Google Shape;679;p48"/>
          <p:cNvGrpSpPr/>
          <p:nvPr/>
        </p:nvGrpSpPr>
        <p:grpSpPr>
          <a:xfrm>
            <a:off x="2966650" y="1512025"/>
            <a:ext cx="2588550" cy="1567500"/>
            <a:chOff x="3045275" y="1022750"/>
            <a:chExt cx="2588550" cy="1567500"/>
          </a:xfrm>
        </p:grpSpPr>
        <p:sp>
          <p:nvSpPr>
            <p:cNvPr id="680" name="Google Shape;680;p48"/>
            <p:cNvSpPr/>
            <p:nvPr/>
          </p:nvSpPr>
          <p:spPr>
            <a:xfrm>
              <a:off x="3045275" y="1918850"/>
              <a:ext cx="2538600" cy="6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Description longue du produit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3089675" y="1312763"/>
              <a:ext cx="25386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Nom du produit</a:t>
              </a:r>
              <a:endParaRPr>
                <a:solidFill>
                  <a:srgbClr val="666666"/>
                </a:solidFill>
              </a:endParaRPr>
            </a:p>
          </p:txBody>
        </p:sp>
        <p:grpSp>
          <p:nvGrpSpPr>
            <p:cNvPr id="682" name="Google Shape;682;p48"/>
            <p:cNvGrpSpPr/>
            <p:nvPr/>
          </p:nvGrpSpPr>
          <p:grpSpPr>
            <a:xfrm>
              <a:off x="3084125" y="1022750"/>
              <a:ext cx="2549700" cy="268800"/>
              <a:chOff x="3034300" y="837450"/>
              <a:chExt cx="2549700" cy="268800"/>
            </a:xfrm>
          </p:grpSpPr>
          <p:sp>
            <p:nvSpPr>
              <p:cNvPr id="683" name="Google Shape;683;p48"/>
              <p:cNvSpPr/>
              <p:nvPr/>
            </p:nvSpPr>
            <p:spPr>
              <a:xfrm>
                <a:off x="3034300" y="837450"/>
                <a:ext cx="2549700" cy="268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rgbClr val="666666"/>
                    </a:solidFill>
                  </a:rPr>
                  <a:t>Sélectionner le groupe de produits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>
                <a:off x="5298925" y="870350"/>
                <a:ext cx="199800" cy="192900"/>
              </a:xfrm>
              <a:prstGeom prst="flowChartMerg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5" name="Google Shape;685;p48"/>
            <p:cNvSpPr/>
            <p:nvPr/>
          </p:nvSpPr>
          <p:spPr>
            <a:xfrm>
              <a:off x="3089675" y="1505675"/>
              <a:ext cx="2538600" cy="387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Description courte du produit</a:t>
              </a: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686" name="Google Shape;686;p48"/>
          <p:cNvSpPr/>
          <p:nvPr/>
        </p:nvSpPr>
        <p:spPr>
          <a:xfrm>
            <a:off x="3298026" y="4322668"/>
            <a:ext cx="1126567" cy="21394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+Autre type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917924" y="3243194"/>
            <a:ext cx="14142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 de produit/prix</a:t>
            </a:r>
            <a:endParaRPr/>
          </a:p>
        </p:txBody>
      </p:sp>
      <p:sp>
        <p:nvSpPr>
          <p:cNvPr id="688" name="Google Shape;688;p48"/>
          <p:cNvSpPr txBox="1"/>
          <p:nvPr/>
        </p:nvSpPr>
        <p:spPr>
          <a:xfrm>
            <a:off x="2157200" y="3130525"/>
            <a:ext cx="3715800" cy="1077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89" name="Google Shape;689;p48"/>
          <p:cNvSpPr/>
          <p:nvPr/>
        </p:nvSpPr>
        <p:spPr>
          <a:xfrm>
            <a:off x="6020900" y="4177300"/>
            <a:ext cx="1839300" cy="4887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Ajouter le produit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690" name="Google Shape;690;p48"/>
          <p:cNvGrpSpPr/>
          <p:nvPr/>
        </p:nvGrpSpPr>
        <p:grpSpPr>
          <a:xfrm>
            <a:off x="2514563" y="3229418"/>
            <a:ext cx="2538600" cy="879519"/>
            <a:chOff x="3239838" y="2794356"/>
            <a:chExt cx="2538600" cy="879519"/>
          </a:xfrm>
        </p:grpSpPr>
        <p:sp>
          <p:nvSpPr>
            <p:cNvPr id="691" name="Google Shape;691;p48"/>
            <p:cNvSpPr/>
            <p:nvPr/>
          </p:nvSpPr>
          <p:spPr>
            <a:xfrm>
              <a:off x="3239850" y="3274450"/>
              <a:ext cx="11730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Prix vente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3239838" y="2794356"/>
              <a:ext cx="2538600" cy="21971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Type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3239838" y="3014069"/>
              <a:ext cx="1173000" cy="21971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Prix promo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3239850" y="3480975"/>
              <a:ext cx="1173000" cy="1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66666"/>
                  </a:solidFill>
                </a:rPr>
                <a:t>Quantité</a:t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695" name="Google Shape;695;p48"/>
          <p:cNvGrpSpPr/>
          <p:nvPr/>
        </p:nvGrpSpPr>
        <p:grpSpPr>
          <a:xfrm>
            <a:off x="3005500" y="1223963"/>
            <a:ext cx="2549700" cy="268800"/>
            <a:chOff x="3034300" y="837450"/>
            <a:chExt cx="2549700" cy="268800"/>
          </a:xfrm>
        </p:grpSpPr>
        <p:sp>
          <p:nvSpPr>
            <p:cNvPr id="696" name="Google Shape;696;p48"/>
            <p:cNvSpPr/>
            <p:nvPr/>
          </p:nvSpPr>
          <p:spPr>
            <a:xfrm>
              <a:off x="3034300" y="837450"/>
              <a:ext cx="2549700" cy="26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666666"/>
                  </a:solidFill>
                </a:rPr>
                <a:t>Sélectionner le magasin</a:t>
              </a:r>
              <a:endParaRPr sz="1100">
                <a:solidFill>
                  <a:srgbClr val="666666"/>
                </a:solidFill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298925" y="870350"/>
              <a:ext cx="199800" cy="192900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0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11650"/>
            <a:ext cx="8520600" cy="3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4950" y="437700"/>
            <a:ext cx="2685600" cy="46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661275" y="397675"/>
            <a:ext cx="2685600" cy="46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770025" y="833138"/>
            <a:ext cx="24681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Publiez et trouvez des petites annonces gratuites entre particuliers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2309025"/>
            <a:ext cx="2509150" cy="16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244225" y="833150"/>
            <a:ext cx="2271900" cy="1263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Sur le réseau social, discutez et partagez avec vos amis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187" y="2002863"/>
            <a:ext cx="2283775" cy="22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25625" y="125800"/>
            <a:ext cx="1776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0-3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862175" y="85775"/>
            <a:ext cx="1776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0-4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1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510025" y="1152475"/>
            <a:ext cx="53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Background color of button is: #FD3C12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Put image on background of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When user click on “Se connecter”, screen 2 appears.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81975" y="262525"/>
            <a:ext cx="2685600" cy="46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18625" y="1400150"/>
            <a:ext cx="241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66666"/>
                </a:solidFill>
              </a:rPr>
              <a:t>minkoueobamea@gmail.com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2155" l="0" r="0" t="34102"/>
          <a:stretch/>
        </p:blipFill>
        <p:spPr>
          <a:xfrm>
            <a:off x="418638" y="445025"/>
            <a:ext cx="241226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418625" y="2821150"/>
            <a:ext cx="241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</a:rPr>
              <a:t>Sélectionnez votre département</a:t>
            </a:r>
            <a:endParaRPr sz="1000"/>
          </a:p>
        </p:txBody>
      </p:sp>
      <p:sp>
        <p:nvSpPr>
          <p:cNvPr id="100" name="Google Shape;100;p17"/>
          <p:cNvSpPr/>
          <p:nvPr/>
        </p:nvSpPr>
        <p:spPr>
          <a:xfrm>
            <a:off x="472075" y="3680350"/>
            <a:ext cx="2178000" cy="5250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Connexion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18625" y="4568875"/>
            <a:ext cx="1798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FD3C12"/>
                </a:solidFill>
              </a:rPr>
              <a:t>Mot de passe oublié</a:t>
            </a:r>
            <a:endParaRPr sz="1000" u="sng">
              <a:solidFill>
                <a:srgbClr val="FD3C1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711225" y="4568875"/>
            <a:ext cx="1798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FD3C12"/>
                </a:solidFill>
              </a:rPr>
              <a:t>Inscr</a:t>
            </a:r>
            <a:r>
              <a:rPr lang="fr" sz="1000" u="sng">
                <a:solidFill>
                  <a:srgbClr val="FD3C12"/>
                </a:solidFill>
              </a:rPr>
              <a:t>iption</a:t>
            </a:r>
            <a:endParaRPr sz="1000" u="sng">
              <a:solidFill>
                <a:srgbClr val="FD3C12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18625" y="2063525"/>
            <a:ext cx="241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666666"/>
                </a:solidFill>
              </a:rPr>
              <a:t>**********************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10800000">
            <a:off x="2325025" y="2996125"/>
            <a:ext cx="373200" cy="320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inscription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510300" y="1152475"/>
            <a:ext cx="53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Background color of button is: #FD3C12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Put image on background of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81975" y="262525"/>
            <a:ext cx="2685600" cy="46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69000" y="2316750"/>
            <a:ext cx="24123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66666"/>
                </a:solidFill>
              </a:rPr>
              <a:t>minkoueobamea@gmail.com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42155" l="0" r="0" t="34102"/>
          <a:stretch/>
        </p:blipFill>
        <p:spPr>
          <a:xfrm>
            <a:off x="418638" y="445025"/>
            <a:ext cx="241226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369000" y="2792225"/>
            <a:ext cx="2412300" cy="2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666666"/>
                </a:solidFill>
              </a:rPr>
              <a:t>mot de passe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18650" y="3777825"/>
            <a:ext cx="2178000" cy="525000"/>
          </a:xfrm>
          <a:prstGeom prst="roundRect">
            <a:avLst>
              <a:gd fmla="val 16667" name="adj"/>
            </a:avLst>
          </a:prstGeom>
          <a:solidFill>
            <a:srgbClr val="FD3C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Inscription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75750" y="4514825"/>
            <a:ext cx="1798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FD3C12"/>
                </a:solidFill>
              </a:rPr>
              <a:t>Connexion</a:t>
            </a:r>
            <a:endParaRPr sz="1000" u="sng">
              <a:solidFill>
                <a:srgbClr val="FD3C12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18625" y="1729775"/>
            <a:ext cx="24123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66666"/>
                </a:solidFill>
              </a:rPr>
              <a:t>Votre pseudo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69000" y="3285025"/>
            <a:ext cx="2412300" cy="2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666666"/>
                </a:solidFill>
              </a:rPr>
              <a:t>confirmez votre </a:t>
            </a:r>
            <a:r>
              <a:rPr lang="fr" sz="1200">
                <a:solidFill>
                  <a:srgbClr val="666666"/>
                </a:solidFill>
              </a:rPr>
              <a:t>mot de passe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18575" y="1258000"/>
            <a:ext cx="24123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Formulaire d’inscription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45050" y="3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Screen 2</a:t>
            </a:r>
            <a:endParaRPr sz="2500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8225"/>
            <a:ext cx="2711675" cy="46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2714"/>
          <a:stretch/>
        </p:blipFill>
        <p:spPr>
          <a:xfrm>
            <a:off x="5988250" y="516725"/>
            <a:ext cx="2711675" cy="45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148025" y="3419125"/>
            <a:ext cx="2711700" cy="121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2714"/>
          <a:stretch/>
        </p:blipFill>
        <p:spPr>
          <a:xfrm>
            <a:off x="2911963" y="318225"/>
            <a:ext cx="2711675" cy="467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2915875" y="810750"/>
            <a:ext cx="2637000" cy="97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949300" y="758125"/>
            <a:ext cx="2637000" cy="78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</a:t>
            </a:r>
            <a:r>
              <a:rPr lang="fr">
                <a:solidFill>
                  <a:srgbClr val="FFFFFF"/>
                </a:solidFill>
              </a:rPr>
              <a:t>hoto background with a link to a store(pub)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258725" y="2501400"/>
            <a:ext cx="2540200" cy="745900"/>
            <a:chOff x="258725" y="2501400"/>
            <a:chExt cx="2540200" cy="745900"/>
          </a:xfrm>
        </p:grpSpPr>
        <p:grpSp>
          <p:nvGrpSpPr>
            <p:cNvPr id="132" name="Google Shape;132;p19"/>
            <p:cNvGrpSpPr/>
            <p:nvPr/>
          </p:nvGrpSpPr>
          <p:grpSpPr>
            <a:xfrm>
              <a:off x="258725" y="2501400"/>
              <a:ext cx="2538750" cy="745900"/>
              <a:chOff x="258725" y="2501400"/>
              <a:chExt cx="2538750" cy="745900"/>
            </a:xfrm>
          </p:grpSpPr>
          <p:sp>
            <p:nvSpPr>
              <p:cNvPr id="133" name="Google Shape;133;p19"/>
              <p:cNvSpPr/>
              <p:nvPr/>
            </p:nvSpPr>
            <p:spPr>
              <a:xfrm>
                <a:off x="969500" y="25014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Mode</a:t>
                </a:r>
                <a:endParaRPr b="1" sz="800"/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1625150" y="25014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ITech</a:t>
                </a:r>
                <a:endParaRPr b="1" sz="800"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2217275" y="2501400"/>
                <a:ext cx="5802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Shops</a:t>
                </a:r>
                <a:endParaRPr b="1" sz="800"/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>
                <a:off x="258725" y="3106600"/>
                <a:ext cx="5478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Electro</a:t>
                </a:r>
                <a:endParaRPr b="1" sz="800"/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>
                <a:off x="925075" y="3106600"/>
                <a:ext cx="6555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Restos</a:t>
                </a:r>
                <a:endParaRPr b="1" sz="800"/>
              </a:p>
            </p:txBody>
          </p:sp>
        </p:grpSp>
        <p:grpSp>
          <p:nvGrpSpPr>
            <p:cNvPr id="138" name="Google Shape;138;p19"/>
            <p:cNvGrpSpPr/>
            <p:nvPr/>
          </p:nvGrpSpPr>
          <p:grpSpPr>
            <a:xfrm>
              <a:off x="1625150" y="3106600"/>
              <a:ext cx="1173775" cy="140700"/>
              <a:chOff x="1625150" y="3106600"/>
              <a:chExt cx="1173775" cy="140700"/>
            </a:xfrm>
          </p:grpSpPr>
          <p:sp>
            <p:nvSpPr>
              <p:cNvPr id="139" name="Google Shape;139;p19"/>
              <p:cNvSpPr/>
              <p:nvPr/>
            </p:nvSpPr>
            <p:spPr>
              <a:xfrm>
                <a:off x="1625150" y="3106600"/>
                <a:ext cx="6555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Épiceries</a:t>
                </a:r>
                <a:endParaRPr b="1" sz="800"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2325225" y="31066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Bio</a:t>
                </a:r>
                <a:endParaRPr b="1" sz="800"/>
              </a:p>
            </p:txBody>
          </p:sp>
        </p:grpSp>
      </p:grpSp>
      <p:cxnSp>
        <p:nvCxnSpPr>
          <p:cNvPr id="141" name="Google Shape;141;p19"/>
          <p:cNvCxnSpPr/>
          <p:nvPr/>
        </p:nvCxnSpPr>
        <p:spPr>
          <a:xfrm flipH="1" rot="10800000">
            <a:off x="4464776" y="1699850"/>
            <a:ext cx="25924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19"/>
          <p:cNvGrpSpPr/>
          <p:nvPr/>
        </p:nvGrpSpPr>
        <p:grpSpPr>
          <a:xfrm>
            <a:off x="136296" y="3394631"/>
            <a:ext cx="2639328" cy="1114608"/>
            <a:chOff x="3002248" y="749350"/>
            <a:chExt cx="2472902" cy="984375"/>
          </a:xfrm>
        </p:grpSpPr>
        <p:grpSp>
          <p:nvGrpSpPr>
            <p:cNvPr id="143" name="Google Shape;143;p19"/>
            <p:cNvGrpSpPr/>
            <p:nvPr/>
          </p:nvGrpSpPr>
          <p:grpSpPr>
            <a:xfrm>
              <a:off x="4944503" y="1067875"/>
              <a:ext cx="530565" cy="665850"/>
              <a:chOff x="3049725" y="922050"/>
              <a:chExt cx="651000" cy="665850"/>
            </a:xfrm>
          </p:grpSpPr>
          <p:grpSp>
            <p:nvGrpSpPr>
              <p:cNvPr id="144" name="Google Shape;144;p19"/>
              <p:cNvGrpSpPr/>
              <p:nvPr/>
            </p:nvGrpSpPr>
            <p:grpSpPr>
              <a:xfrm>
                <a:off x="3049725" y="922050"/>
                <a:ext cx="651000" cy="665850"/>
                <a:chOff x="3049725" y="922050"/>
                <a:chExt cx="651000" cy="665850"/>
              </a:xfrm>
            </p:grpSpPr>
            <p:sp>
              <p:nvSpPr>
                <p:cNvPr id="145" name="Google Shape;145;p19"/>
                <p:cNvSpPr txBox="1"/>
                <p:nvPr/>
              </p:nvSpPr>
              <p:spPr>
                <a:xfrm>
                  <a:off x="3049725" y="922050"/>
                  <a:ext cx="651000" cy="421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146" name="Google Shape;146;p19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19 €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59€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147" name="Google Shape;147;p19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8" name="Google Shape;148;p19"/>
            <p:cNvGrpSpPr/>
            <p:nvPr/>
          </p:nvGrpSpPr>
          <p:grpSpPr>
            <a:xfrm>
              <a:off x="3002248" y="1067874"/>
              <a:ext cx="514819" cy="615646"/>
              <a:chOff x="3049706" y="872116"/>
              <a:chExt cx="749700" cy="715784"/>
            </a:xfrm>
          </p:grpSpPr>
          <p:grpSp>
            <p:nvGrpSpPr>
              <p:cNvPr id="149" name="Google Shape;149;p19"/>
              <p:cNvGrpSpPr/>
              <p:nvPr/>
            </p:nvGrpSpPr>
            <p:grpSpPr>
              <a:xfrm>
                <a:off x="3049706" y="872116"/>
                <a:ext cx="749700" cy="715784"/>
                <a:chOff x="3049706" y="872116"/>
                <a:chExt cx="749700" cy="715784"/>
              </a:xfrm>
            </p:grpSpPr>
            <p:sp>
              <p:nvSpPr>
                <p:cNvPr id="150" name="Google Shape;150;p19"/>
                <p:cNvSpPr txBox="1"/>
                <p:nvPr/>
              </p:nvSpPr>
              <p:spPr>
                <a:xfrm>
                  <a:off x="3049706" y="872116"/>
                  <a:ext cx="749700" cy="471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151" name="Google Shape;151;p19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19 €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59€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152" name="Google Shape;152;p19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3" name="Google Shape;153;p19"/>
            <p:cNvGrpSpPr/>
            <p:nvPr/>
          </p:nvGrpSpPr>
          <p:grpSpPr>
            <a:xfrm>
              <a:off x="3598385" y="1067875"/>
              <a:ext cx="616757" cy="665850"/>
              <a:chOff x="3049725" y="922050"/>
              <a:chExt cx="651000" cy="665850"/>
            </a:xfrm>
          </p:grpSpPr>
          <p:grpSp>
            <p:nvGrpSpPr>
              <p:cNvPr id="154" name="Google Shape;154;p19"/>
              <p:cNvGrpSpPr/>
              <p:nvPr/>
            </p:nvGrpSpPr>
            <p:grpSpPr>
              <a:xfrm>
                <a:off x="3049725" y="922050"/>
                <a:ext cx="651000" cy="665850"/>
                <a:chOff x="3049725" y="922050"/>
                <a:chExt cx="651000" cy="665850"/>
              </a:xfrm>
            </p:grpSpPr>
            <p:sp>
              <p:nvSpPr>
                <p:cNvPr id="155" name="Google Shape;155;p19"/>
                <p:cNvSpPr txBox="1"/>
                <p:nvPr/>
              </p:nvSpPr>
              <p:spPr>
                <a:xfrm>
                  <a:off x="3049725" y="922050"/>
                  <a:ext cx="651000" cy="421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156" name="Google Shape;156;p19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56 €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150€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157" name="Google Shape;157;p19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8" name="Google Shape;158;p19"/>
            <p:cNvGrpSpPr/>
            <p:nvPr/>
          </p:nvGrpSpPr>
          <p:grpSpPr>
            <a:xfrm>
              <a:off x="4323417" y="1067875"/>
              <a:ext cx="541957" cy="665850"/>
              <a:chOff x="3049725" y="922050"/>
              <a:chExt cx="651000" cy="665850"/>
            </a:xfrm>
          </p:grpSpPr>
          <p:sp>
            <p:nvSpPr>
              <p:cNvPr id="159" name="Google Shape;159;p19"/>
              <p:cNvSpPr txBox="1"/>
              <p:nvPr/>
            </p:nvSpPr>
            <p:spPr>
              <a:xfrm>
                <a:off x="3049725" y="922050"/>
                <a:ext cx="610800" cy="421800"/>
              </a:xfrm>
              <a:prstGeom prst="rect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dk1"/>
                    </a:solidFill>
                  </a:rPr>
                  <a:t>photo 1</a:t>
                </a:r>
                <a:endParaRPr sz="1000"/>
              </a:p>
            </p:txBody>
          </p:sp>
          <p:sp>
            <p:nvSpPr>
              <p:cNvPr id="160" name="Google Shape;160;p19"/>
              <p:cNvSpPr txBox="1"/>
              <p:nvPr/>
            </p:nvSpPr>
            <p:spPr>
              <a:xfrm>
                <a:off x="3049725" y="1400100"/>
                <a:ext cx="651000" cy="18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000">
                    <a:solidFill>
                      <a:srgbClr val="FD3C12"/>
                    </a:solidFill>
                  </a:rPr>
                  <a:t>19 €</a:t>
                </a:r>
                <a:endParaRPr b="1" sz="1000">
                  <a:solidFill>
                    <a:srgbClr val="FD3C1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dk1"/>
                    </a:solidFill>
                  </a:rPr>
                  <a:t>59€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1" name="Google Shape;161;p19"/>
            <p:cNvSpPr txBox="1"/>
            <p:nvPr/>
          </p:nvSpPr>
          <p:spPr>
            <a:xfrm>
              <a:off x="3002250" y="749350"/>
              <a:ext cx="24729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Ventes flash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545050" y="3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2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719500" y="1152475"/>
            <a:ext cx="81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screen 2, user can scroll to see these 2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When user click on “Restos”, screen 3 appears.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148025" y="3419125"/>
            <a:ext cx="2711700" cy="121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911025" y="2893200"/>
            <a:ext cx="2747400" cy="163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Photo background with a link to a store(pub)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533725" y="9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Screen 2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306975" y="1964125"/>
            <a:ext cx="4680300" cy="86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8 photos that scroll horizontally. Put link on photos. You have to put the links on the pictures. Either links to store screens or url links to web pages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Important: The links of the web pages must open in the application.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8225"/>
            <a:ext cx="2711675" cy="467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152225" y="651275"/>
            <a:ext cx="2711700" cy="133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1"/>
          <p:cNvCxnSpPr>
            <a:endCxn id="175" idx="1"/>
          </p:cNvCxnSpPr>
          <p:nvPr/>
        </p:nvCxnSpPr>
        <p:spPr>
          <a:xfrm>
            <a:off x="2863975" y="1212475"/>
            <a:ext cx="1443000" cy="11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 txBox="1"/>
          <p:nvPr/>
        </p:nvSpPr>
        <p:spPr>
          <a:xfrm>
            <a:off x="152400" y="2027975"/>
            <a:ext cx="2711700" cy="133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1"/>
          <p:cNvCxnSpPr>
            <a:stCxn id="179" idx="3"/>
            <a:endCxn id="181" idx="1"/>
          </p:cNvCxnSpPr>
          <p:nvPr/>
        </p:nvCxnSpPr>
        <p:spPr>
          <a:xfrm>
            <a:off x="2864100" y="2697725"/>
            <a:ext cx="340500" cy="12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204500" y="2885125"/>
            <a:ext cx="5782800" cy="214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Main menu. Put this menu block on a white background.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Restos==&gt;Screen 3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Shops ==&gt;Screen 3 but list all the stores of the application located in the department where the user is logged in.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Mode, ITech, Electro, Epiceries, Bio ⇒ Screen 3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/>
              <a:t>Local ==&gt;Screen 3 but list all the stores and restaurants of the application located within a radius of 100 meters.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2" name="Google Shape;182;p21"/>
          <p:cNvSpPr txBox="1"/>
          <p:nvPr/>
        </p:nvSpPr>
        <p:spPr>
          <a:xfrm>
            <a:off x="152225" y="3408700"/>
            <a:ext cx="2711700" cy="1239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306975" y="669613"/>
            <a:ext cx="4680300" cy="12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It is a drop-down list of the different departments of France.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000"/>
              <a:t>Important:</a:t>
            </a:r>
            <a:r>
              <a:rPr lang="fr" sz="1000"/>
              <a:t>When the user connects, he connects by department, he has access to information by department.In development, the default connection department will be "Seine-Maritime(76)". And there will be 2 departments "Seine-Maritime (76)" and "Paris (75)"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152225" y="333025"/>
            <a:ext cx="580200" cy="28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1"/>
          <p:cNvCxnSpPr/>
          <p:nvPr/>
        </p:nvCxnSpPr>
        <p:spPr>
          <a:xfrm>
            <a:off x="732425" y="614125"/>
            <a:ext cx="3500700" cy="11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1"/>
          <p:cNvSpPr txBox="1"/>
          <p:nvPr/>
        </p:nvSpPr>
        <p:spPr>
          <a:xfrm>
            <a:off x="806675" y="333025"/>
            <a:ext cx="1517100" cy="28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586075" y="152425"/>
            <a:ext cx="3500700" cy="461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/>
              <a:t>It is a search engine that can find stores and products sold in stores.</a:t>
            </a:r>
            <a:endParaRPr sz="1000"/>
          </a:p>
        </p:txBody>
      </p:sp>
      <p:cxnSp>
        <p:nvCxnSpPr>
          <p:cNvPr id="188" name="Google Shape;188;p21"/>
          <p:cNvCxnSpPr>
            <a:stCxn id="186" idx="3"/>
            <a:endCxn id="187" idx="1"/>
          </p:cNvCxnSpPr>
          <p:nvPr/>
        </p:nvCxnSpPr>
        <p:spPr>
          <a:xfrm flipH="1" rot="10800000">
            <a:off x="2323775" y="383275"/>
            <a:ext cx="12624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 txBox="1"/>
          <p:nvPr/>
        </p:nvSpPr>
        <p:spPr>
          <a:xfrm>
            <a:off x="136298" y="3394631"/>
            <a:ext cx="2639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Ventes flash</a:t>
            </a:r>
            <a:endParaRPr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136296" y="3394631"/>
            <a:ext cx="2639328" cy="1114608"/>
            <a:chOff x="3002248" y="749350"/>
            <a:chExt cx="2472902" cy="984375"/>
          </a:xfrm>
        </p:grpSpPr>
        <p:grpSp>
          <p:nvGrpSpPr>
            <p:cNvPr id="191" name="Google Shape;191;p21"/>
            <p:cNvGrpSpPr/>
            <p:nvPr/>
          </p:nvGrpSpPr>
          <p:grpSpPr>
            <a:xfrm>
              <a:off x="4944503" y="1067875"/>
              <a:ext cx="530565" cy="665850"/>
              <a:chOff x="3049725" y="922050"/>
              <a:chExt cx="651000" cy="665850"/>
            </a:xfrm>
          </p:grpSpPr>
          <p:grpSp>
            <p:nvGrpSpPr>
              <p:cNvPr id="192" name="Google Shape;192;p21"/>
              <p:cNvGrpSpPr/>
              <p:nvPr/>
            </p:nvGrpSpPr>
            <p:grpSpPr>
              <a:xfrm>
                <a:off x="3049725" y="922050"/>
                <a:ext cx="651000" cy="665850"/>
                <a:chOff x="3049725" y="922050"/>
                <a:chExt cx="651000" cy="665850"/>
              </a:xfrm>
            </p:grpSpPr>
            <p:sp>
              <p:nvSpPr>
                <p:cNvPr id="193" name="Google Shape;193;p21"/>
                <p:cNvSpPr txBox="1"/>
                <p:nvPr/>
              </p:nvSpPr>
              <p:spPr>
                <a:xfrm>
                  <a:off x="3049725" y="922050"/>
                  <a:ext cx="651000" cy="421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194" name="Google Shape;194;p21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19 €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59€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195" name="Google Shape;195;p21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6" name="Google Shape;196;p21"/>
            <p:cNvGrpSpPr/>
            <p:nvPr/>
          </p:nvGrpSpPr>
          <p:grpSpPr>
            <a:xfrm>
              <a:off x="3002248" y="1067874"/>
              <a:ext cx="514819" cy="615646"/>
              <a:chOff x="3049706" y="872116"/>
              <a:chExt cx="749700" cy="715784"/>
            </a:xfrm>
          </p:grpSpPr>
          <p:grpSp>
            <p:nvGrpSpPr>
              <p:cNvPr id="197" name="Google Shape;197;p21"/>
              <p:cNvGrpSpPr/>
              <p:nvPr/>
            </p:nvGrpSpPr>
            <p:grpSpPr>
              <a:xfrm>
                <a:off x="3049706" y="872116"/>
                <a:ext cx="749700" cy="715784"/>
                <a:chOff x="3049706" y="872116"/>
                <a:chExt cx="749700" cy="715784"/>
              </a:xfrm>
            </p:grpSpPr>
            <p:sp>
              <p:nvSpPr>
                <p:cNvPr id="198" name="Google Shape;198;p21"/>
                <p:cNvSpPr txBox="1"/>
                <p:nvPr/>
              </p:nvSpPr>
              <p:spPr>
                <a:xfrm>
                  <a:off x="3049706" y="872116"/>
                  <a:ext cx="749700" cy="471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199" name="Google Shape;199;p21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19 €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59€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00" name="Google Shape;200;p21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1" name="Google Shape;201;p21"/>
            <p:cNvGrpSpPr/>
            <p:nvPr/>
          </p:nvGrpSpPr>
          <p:grpSpPr>
            <a:xfrm>
              <a:off x="3598385" y="1067875"/>
              <a:ext cx="616757" cy="665850"/>
              <a:chOff x="3049725" y="922050"/>
              <a:chExt cx="651000" cy="665850"/>
            </a:xfrm>
          </p:grpSpPr>
          <p:grpSp>
            <p:nvGrpSpPr>
              <p:cNvPr id="202" name="Google Shape;202;p21"/>
              <p:cNvGrpSpPr/>
              <p:nvPr/>
            </p:nvGrpSpPr>
            <p:grpSpPr>
              <a:xfrm>
                <a:off x="3049725" y="922050"/>
                <a:ext cx="651000" cy="665850"/>
                <a:chOff x="3049725" y="922050"/>
                <a:chExt cx="651000" cy="665850"/>
              </a:xfrm>
            </p:grpSpPr>
            <p:sp>
              <p:nvSpPr>
                <p:cNvPr id="203" name="Google Shape;203;p21"/>
                <p:cNvSpPr txBox="1"/>
                <p:nvPr/>
              </p:nvSpPr>
              <p:spPr>
                <a:xfrm>
                  <a:off x="3049725" y="922050"/>
                  <a:ext cx="651000" cy="421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photo 1</a:t>
                  </a:r>
                  <a:endParaRPr sz="1000"/>
                </a:p>
              </p:txBody>
            </p:sp>
            <p:sp>
              <p:nvSpPr>
                <p:cNvPr id="204" name="Google Shape;204;p21"/>
                <p:cNvSpPr txBox="1"/>
                <p:nvPr/>
              </p:nvSpPr>
              <p:spPr>
                <a:xfrm>
                  <a:off x="3049725" y="1400100"/>
                  <a:ext cx="651000" cy="18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" sz="1000">
                      <a:solidFill>
                        <a:srgbClr val="FD3C12"/>
                      </a:solidFill>
                    </a:rPr>
                    <a:t>56 €</a:t>
                  </a:r>
                  <a:endParaRPr b="1" sz="1000">
                    <a:solidFill>
                      <a:srgbClr val="FD3C12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chemeClr val="dk1"/>
                      </a:solidFill>
                    </a:rPr>
                    <a:t>150€</a:t>
                  </a:r>
                  <a:endParaRPr sz="1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05" name="Google Shape;205;p21"/>
              <p:cNvCxnSpPr/>
              <p:nvPr/>
            </p:nvCxnSpPr>
            <p:spPr>
              <a:xfrm flipH="1" rot="10800000">
                <a:off x="3219525" y="1554025"/>
                <a:ext cx="3114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6" name="Google Shape;206;p21"/>
            <p:cNvGrpSpPr/>
            <p:nvPr/>
          </p:nvGrpSpPr>
          <p:grpSpPr>
            <a:xfrm>
              <a:off x="4323417" y="1067875"/>
              <a:ext cx="541957" cy="665850"/>
              <a:chOff x="3049725" y="922050"/>
              <a:chExt cx="651000" cy="665850"/>
            </a:xfrm>
          </p:grpSpPr>
          <p:sp>
            <p:nvSpPr>
              <p:cNvPr id="207" name="Google Shape;207;p21"/>
              <p:cNvSpPr txBox="1"/>
              <p:nvPr/>
            </p:nvSpPr>
            <p:spPr>
              <a:xfrm>
                <a:off x="3049725" y="922050"/>
                <a:ext cx="610800" cy="421800"/>
              </a:xfrm>
              <a:prstGeom prst="rect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dk1"/>
                    </a:solidFill>
                  </a:rPr>
                  <a:t>photo 1</a:t>
                </a:r>
                <a:endParaRPr sz="1000"/>
              </a:p>
            </p:txBody>
          </p:sp>
          <p:sp>
            <p:nvSpPr>
              <p:cNvPr id="208" name="Google Shape;208;p21"/>
              <p:cNvSpPr txBox="1"/>
              <p:nvPr/>
            </p:nvSpPr>
            <p:spPr>
              <a:xfrm>
                <a:off x="3049725" y="1400100"/>
                <a:ext cx="651000" cy="18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000">
                    <a:solidFill>
                      <a:srgbClr val="FD3C12"/>
                    </a:solidFill>
                  </a:rPr>
                  <a:t>19 €</a:t>
                </a:r>
                <a:endParaRPr b="1" sz="1000">
                  <a:solidFill>
                    <a:srgbClr val="FD3C1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dk1"/>
                    </a:solidFill>
                  </a:rPr>
                  <a:t>59€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09" name="Google Shape;209;p21"/>
            <p:cNvSpPr txBox="1"/>
            <p:nvPr/>
          </p:nvSpPr>
          <p:spPr>
            <a:xfrm>
              <a:off x="3002250" y="749350"/>
              <a:ext cx="24729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Ventes flash</a:t>
              </a: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258725" y="2501400"/>
            <a:ext cx="2540200" cy="745900"/>
            <a:chOff x="258725" y="2501400"/>
            <a:chExt cx="2540200" cy="745900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258725" y="2501400"/>
              <a:ext cx="2538750" cy="745900"/>
              <a:chOff x="258725" y="2501400"/>
              <a:chExt cx="2538750" cy="745900"/>
            </a:xfrm>
          </p:grpSpPr>
          <p:sp>
            <p:nvSpPr>
              <p:cNvPr id="212" name="Google Shape;212;p21"/>
              <p:cNvSpPr/>
              <p:nvPr/>
            </p:nvSpPr>
            <p:spPr>
              <a:xfrm>
                <a:off x="969500" y="25014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Mode</a:t>
                </a:r>
                <a:endParaRPr b="1" sz="800"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1625150" y="25014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ITech</a:t>
                </a:r>
                <a:endParaRPr b="1" sz="800"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2217275" y="2501400"/>
                <a:ext cx="5802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Shops</a:t>
                </a:r>
                <a:endParaRPr b="1" sz="800"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258725" y="3106600"/>
                <a:ext cx="5478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Electro</a:t>
                </a:r>
                <a:endParaRPr b="1" sz="800"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925075" y="3106600"/>
                <a:ext cx="6555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Restos</a:t>
                </a:r>
                <a:endParaRPr b="1" sz="800"/>
              </a:p>
            </p:txBody>
          </p:sp>
        </p:grpSp>
        <p:grpSp>
          <p:nvGrpSpPr>
            <p:cNvPr id="217" name="Google Shape;217;p21"/>
            <p:cNvGrpSpPr/>
            <p:nvPr/>
          </p:nvGrpSpPr>
          <p:grpSpPr>
            <a:xfrm>
              <a:off x="1625150" y="3106600"/>
              <a:ext cx="1173775" cy="140700"/>
              <a:chOff x="1625150" y="3106600"/>
              <a:chExt cx="1173775" cy="140700"/>
            </a:xfrm>
          </p:grpSpPr>
          <p:sp>
            <p:nvSpPr>
              <p:cNvPr id="218" name="Google Shape;218;p21"/>
              <p:cNvSpPr/>
              <p:nvPr/>
            </p:nvSpPr>
            <p:spPr>
              <a:xfrm>
                <a:off x="1625150" y="3106600"/>
                <a:ext cx="6555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Épiceries</a:t>
                </a:r>
                <a:endParaRPr b="1" sz="800"/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2325225" y="3106600"/>
                <a:ext cx="473700" cy="14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800"/>
                  <a:t>Bio</a:t>
                </a:r>
                <a:endParaRPr b="1" sz="8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