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de-DE"/>
              <a:t>10/30/2013</a:t>
            </a:fld>
            <a:endParaRPr lang="de-DE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de-DE"/>
              <a:t>1</a:t>
            </a:fld>
            <a:endParaRPr lang="de-DE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Auf der Folie zu sehen sind unsere Stakeholder. Die Stakeholder Analyse selbst lässt sich im Github finden unter </a:t>
            </a:r>
            <a:r>
              <a:rPr lang="de-DE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https://github.com/AnoukMartinez/EP_WS23_Ganz_Khamkaew_Martinez/blob/main/Artefakte/Stakeholderanalyse.png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9A81D9E-318D-57F3-071D-17D3BC412C27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Der komplette Projektplan ist zu finden im Github unter </a:t>
            </a:r>
            <a:r>
              <a:rPr lang="de-DE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https://github.com/AnoukMartinez/EP_WS23_Ganz_Khamkaew_Martinez/blob/main/Artefakte/Projektplan.pdf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C188099-7E5F-F3F1-44A7-6861733C1650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E9E5A80-3587-41EE-0584-F2518268DAFB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4B16FDF-F213-9B48-7783-06C86BF7425A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3A0C1F5-E90A-B5A7-C97F-1D81C533F7D0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Bildungstand: Arbeitstätigkeit, Vorwissen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Sprachbarriere: Migrationshintergrund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Familienmodell: alleinerziehend, vollberufstätig, mehrere Jobs, wenig Zeit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AE84BCB-6396-A380-AEDB-364933788294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BE18723-1326-C63B-B7DC-3CE05B999429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Hier zwei Beispiele unserer Personas. Die restlichen Personas lassen sich im Github finden unter </a:t>
            </a:r>
            <a:r>
              <a:rPr lang="de-DE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https://github.com/AnoukMartinez/EP_WS23_Ganz_Khamkaew_Martinez/tree/main/Artefakte/Personas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3C13DAD-CA87-57A6-A871-37A490444E13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44DBCF-BCA4-8828-60BF-99D5781B9A17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Das Domänenmodell ist ebenfalls zu finden unter </a:t>
            </a:r>
            <a:r>
              <a:rPr lang="de-DE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https://github.com/AnoukMartinez/EP_WS23_Ganz_Khamkaew_Martinez/blob/main/Artefakte/domaenenmodell_v2.png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5C6180-1E11-5A2F-AD86-4FEA98B66318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/>
          <p:cNvSpPr>
            <a:spLocks noChangeArrowheads="1" noGrp="1"/>
          </p:cNvSpPr>
          <p:nvPr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/>
          <p:cNvSpPr>
            <a:spLocks noChangeArrowheads="1" noGrp="1"/>
          </p:cNvSpPr>
          <p:nvPr userDrawn="1"/>
        </p:nvSpPr>
        <p:spPr bwMode="auto">
          <a:xfrm>
            <a:off x="1309514" y="1839834"/>
            <a:ext cx="4011787" cy="13143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/>
          <p:cNvSpPr>
            <a:spLocks noChangeArrowheads="1" noGrp="1"/>
          </p:cNvSpPr>
          <p:nvPr userDrawn="1"/>
        </p:nvSpPr>
        <p:spPr bwMode="auto">
          <a:xfrm>
            <a:off x="6567030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/>
          <p:cNvSpPr>
            <a:spLocks noChangeArrowheads="1" noGrp="1"/>
          </p:cNvSpPr>
          <p:nvPr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/>
          <p:cNvSpPr>
            <a:spLocks noChangeArrowheads="1" noGrp="1"/>
          </p:cNvSpPr>
          <p:nvPr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Ganz | Khamkaew | Martinez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Ganz | Khamkaew | Martinez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Ganz | Khamkaew | Martinez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Ganz | Khamkaew | Martinez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Ganz | Khamkaew | Martinez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Ganz | Khamkaew | Martinez</a:t>
            </a: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Ganz | Khamkaew | Martinez</a:t>
            </a: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Ganz | Khamkaew | Martinez</a:t>
            </a: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Ganz | Khamkaew | Martinez</a:t>
            </a: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Ganz | Khamkaew | Martinez</a:t>
            </a: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Ganz | Khamkaew | Martinez</a:t>
            </a: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/>
          <p:cNvSpPr>
            <a:spLocks noChangeArrowheads="1" noGrp="1"/>
          </p:cNvSpPr>
          <p:nvPr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/>
          <p:cNvSpPr>
            <a:spLocks noChangeArrowheads="1" noGrp="1"/>
          </p:cNvSpPr>
          <p:nvPr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/>
          <p:cNvSpPr>
            <a:spLocks noChangeArrowheads="1" noGrp="1"/>
          </p:cNvSpPr>
          <p:nvPr userDrawn="1"/>
        </p:nvSpPr>
        <p:spPr bwMode="auto">
          <a:xfrm>
            <a:off x="1637456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/>
              <a:t>Ganz | Khamkaew | Martinez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1" hdr="0" sldNum="1"/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KidsSecure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Entwicklungsprojekt WiSe23/24</a:t>
            </a:r>
            <a:endParaRPr lang="de-DE"/>
          </a:p>
        </p:txBody>
      </p:sp>
      <p:sp>
        <p:nvSpPr>
          <p:cNvPr id="944278775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6A3D3B1-ED1A-40C9-871F-5D0AEFC54206}" type="slidenum">
              <a:rPr lang="de-DE"/>
              <a:t>1</a:t>
            </a:fld>
            <a:endParaRPr/>
          </a:p>
        </p:txBody>
      </p:sp>
      <p:sp>
        <p:nvSpPr>
          <p:cNvPr id="1083289170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Ganz | Khamkaew | Martinez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228842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Stakeholder Analyse</a:t>
            </a:r>
            <a:endParaRPr/>
          </a:p>
        </p:txBody>
      </p:sp>
      <p:sp>
        <p:nvSpPr>
          <p:cNvPr id="25045853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Privatperson</a:t>
            </a:r>
            <a:endParaRPr/>
          </a:p>
          <a:p>
            <a:pPr>
              <a:defRPr/>
            </a:pPr>
            <a:r>
              <a:rPr/>
              <a:t>Elternteil</a:t>
            </a:r>
            <a:endParaRPr/>
          </a:p>
          <a:p>
            <a:pPr>
              <a:defRPr/>
            </a:pPr>
            <a:r>
              <a:rPr/>
              <a:t>Familie</a:t>
            </a:r>
            <a:endParaRPr/>
          </a:p>
          <a:p>
            <a:pPr>
              <a:defRPr/>
            </a:pPr>
            <a:r>
              <a:rPr/>
              <a:t>Schüler*in</a:t>
            </a:r>
            <a:endParaRPr/>
          </a:p>
          <a:p>
            <a:pPr>
              <a:defRPr/>
            </a:pPr>
            <a:r>
              <a:rPr/>
              <a:t>Lehrer*in</a:t>
            </a:r>
            <a:endParaRPr/>
          </a:p>
          <a:p>
            <a:pPr>
              <a:defRPr/>
            </a:pPr>
            <a:r>
              <a:rPr/>
              <a:t>Unternehmen</a:t>
            </a:r>
            <a:endParaRPr/>
          </a:p>
          <a:p>
            <a:pPr>
              <a:defRPr/>
            </a:pPr>
            <a:r>
              <a:rPr/>
              <a:t>Angestellte*r</a:t>
            </a:r>
            <a:endParaRPr/>
          </a:p>
          <a:p>
            <a:pPr>
              <a:defRPr/>
            </a:pPr>
            <a:r>
              <a:rPr/>
              <a:t>Schule</a:t>
            </a:r>
            <a:endParaRPr/>
          </a:p>
          <a:p>
            <a:pPr>
              <a:defRPr/>
            </a:pPr>
            <a:r>
              <a:rPr/>
              <a:t>Schulministerium</a:t>
            </a:r>
            <a:endParaRPr/>
          </a:p>
        </p:txBody>
      </p:sp>
      <p:sp>
        <p:nvSpPr>
          <p:cNvPr id="1566251986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Ganz | Khamkaew | Martinez</a:t>
            </a:r>
            <a:endParaRPr/>
          </a:p>
        </p:txBody>
      </p:sp>
      <p:sp>
        <p:nvSpPr>
          <p:cNvPr id="191416799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75C94D5-ED06-93A7-3263-D90F6C8231B0}" type="slidenum">
              <a:rPr/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052379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Projektplan</a:t>
            </a:r>
            <a:endParaRPr/>
          </a:p>
        </p:txBody>
      </p:sp>
      <p:sp>
        <p:nvSpPr>
          <p:cNvPr id="25107343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86054219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Ganz | Khamkaew | Martinez</a:t>
            </a:r>
            <a:endParaRPr/>
          </a:p>
        </p:txBody>
      </p:sp>
      <p:sp>
        <p:nvSpPr>
          <p:cNvPr id="1942166190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CF9D7B-BCA2-0BBC-3C3E-37B7B2C8E8C4}" type="slidenum">
              <a:rPr/>
              <a:t>11</a:t>
            </a:fld>
            <a:endParaRPr/>
          </a:p>
        </p:txBody>
      </p:sp>
      <p:pic>
        <p:nvPicPr>
          <p:cNvPr id="3456428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149348" y="2667000"/>
            <a:ext cx="9010650" cy="1524000"/>
          </a:xfrm>
          <a:prstGeom prst="rect">
            <a:avLst/>
          </a:prstGeom>
        </p:spPr>
      </p:pic>
      <p:pic>
        <p:nvPicPr>
          <p:cNvPr id="188276288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9983008" y="2573776"/>
            <a:ext cx="1295400" cy="1617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325084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Problembeschreibung</a:t>
            </a:r>
            <a:endParaRPr/>
          </a:p>
        </p:txBody>
      </p:sp>
      <p:sp>
        <p:nvSpPr>
          <p:cNvPr id="1641666969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3600" b="0" i="0" u="none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Kinder klicken unbedacht auf (fremde) Links oder fallen auf Phishing Versuche rein</a:t>
            </a:r>
            <a:endParaRPr sz="3600" b="0" i="0" u="none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3600" b="0" i="0" u="none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sz="3600" b="0" i="0" u="none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Lehrer*innen / Eltern sind selten eine Hilfe</a:t>
            </a:r>
            <a:endParaRPr sz="3600" b="0" i="0" u="none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3600" b="0" i="0" u="none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sz="3600" b="0" i="0" u="none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Mangelndes Verständnis/ Interesse für IT-Sicherheit</a:t>
            </a:r>
            <a:endParaRPr sz="13000">
              <a:latin typeface="Arial"/>
              <a:cs typeface="Arial"/>
            </a:endParaRPr>
          </a:p>
        </p:txBody>
      </p:sp>
      <p:sp>
        <p:nvSpPr>
          <p:cNvPr id="2033890763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D81E81F-88FB-4389-4EC1-17AF85C8719F}" type="slidenum">
              <a:rPr lang="de-DE"/>
              <a:t>2</a:t>
            </a:fld>
            <a:endParaRPr/>
          </a:p>
        </p:txBody>
      </p:sp>
      <p:sp>
        <p:nvSpPr>
          <p:cNvPr id="1537722902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Ganz | Khamkaew | Martinez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867264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KidsSecure</a:t>
            </a:r>
            <a:endParaRPr/>
          </a:p>
        </p:txBody>
      </p:sp>
      <p:sp>
        <p:nvSpPr>
          <p:cNvPr id="2035511424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3600"/>
              <a:t>System für Medienkompetenz</a:t>
            </a:r>
            <a:endParaRPr sz="3600"/>
          </a:p>
          <a:p>
            <a:pPr>
              <a:defRPr/>
            </a:pPr>
            <a:endParaRPr sz="3600"/>
          </a:p>
          <a:p>
            <a:pPr>
              <a:defRPr/>
            </a:pPr>
            <a:r>
              <a:rPr sz="3600"/>
              <a:t>Baut nachhaltiges Verständnis für Schüler*innen, Eltern und Lehrer*innen auf</a:t>
            </a:r>
            <a:endParaRPr/>
          </a:p>
        </p:txBody>
      </p:sp>
      <p:sp>
        <p:nvSpPr>
          <p:cNvPr id="253891604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Ganz | Khamkaew | Martinez</a:t>
            </a:r>
            <a:endParaRPr/>
          </a:p>
        </p:txBody>
      </p:sp>
      <p:sp>
        <p:nvSpPr>
          <p:cNvPr id="1367760524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E75091F-AD9C-3BF7-4F5F-261492F0055F}" type="slidenum">
              <a:rPr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965179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Zielsetzung</a:t>
            </a:r>
            <a:endParaRPr/>
          </a:p>
        </p:txBody>
      </p:sp>
      <p:sp>
        <p:nvSpPr>
          <p:cNvPr id="1481460471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3600"/>
              <a:t>Spielunterstützte Aufklärung</a:t>
            </a:r>
            <a:endParaRPr sz="3600"/>
          </a:p>
          <a:p>
            <a:pPr>
              <a:defRPr/>
            </a:pPr>
            <a:endParaRPr sz="3600"/>
          </a:p>
          <a:p>
            <a:pPr>
              <a:defRPr/>
            </a:pPr>
            <a:r>
              <a:rPr sz="3600"/>
              <a:t>Konzept für Schulen</a:t>
            </a:r>
            <a:endParaRPr sz="3600"/>
          </a:p>
          <a:p>
            <a:pPr>
              <a:defRPr/>
            </a:pPr>
            <a:endParaRPr sz="3600"/>
          </a:p>
          <a:p>
            <a:pPr>
              <a:defRPr/>
            </a:pPr>
            <a:r>
              <a:rPr sz="3600"/>
              <a:t>Auswirkung auf privates und künftiges berufliches Leben</a:t>
            </a:r>
            <a:endParaRPr sz="3200"/>
          </a:p>
        </p:txBody>
      </p:sp>
      <p:sp>
        <p:nvSpPr>
          <p:cNvPr id="1409716316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Ganz | Khamkaew | Martinez</a:t>
            </a:r>
            <a:endParaRPr/>
          </a:p>
        </p:txBody>
      </p:sp>
      <p:sp>
        <p:nvSpPr>
          <p:cNvPr id="427534812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09C49D0-2B84-ADC1-E22F-3B7706FC54E1}" type="slidenum">
              <a:rPr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733174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Risikoabwägung</a:t>
            </a:r>
            <a:endParaRPr/>
          </a:p>
        </p:txBody>
      </p:sp>
      <p:sp>
        <p:nvSpPr>
          <p:cNvPr id="47640104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3600"/>
              <a:t>Bildungsstand</a:t>
            </a:r>
            <a:endParaRPr sz="3600"/>
          </a:p>
          <a:p>
            <a:pPr>
              <a:defRPr/>
            </a:pPr>
            <a:endParaRPr sz="3600"/>
          </a:p>
          <a:p>
            <a:pPr>
              <a:defRPr/>
            </a:pPr>
            <a:r>
              <a:rPr sz="3600"/>
              <a:t>Sprachbarriere</a:t>
            </a:r>
            <a:endParaRPr sz="3600"/>
          </a:p>
          <a:p>
            <a:pPr>
              <a:defRPr/>
            </a:pPr>
            <a:endParaRPr sz="3600"/>
          </a:p>
          <a:p>
            <a:pPr>
              <a:defRPr/>
            </a:pPr>
            <a:r>
              <a:rPr sz="3600"/>
              <a:t>Familienmodell</a:t>
            </a:r>
            <a:endParaRPr/>
          </a:p>
        </p:txBody>
      </p:sp>
      <p:sp>
        <p:nvSpPr>
          <p:cNvPr id="525871572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Ganz | Khamkaew | Martinez</a:t>
            </a:r>
            <a:endParaRPr/>
          </a:p>
        </p:txBody>
      </p:sp>
      <p:sp>
        <p:nvSpPr>
          <p:cNvPr id="379752071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695BB22-9FEC-1C46-3678-91D0DDC8A5DF}" type="slidenum">
              <a:rPr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169919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Nutzungsmotivation</a:t>
            </a:r>
            <a:endParaRPr/>
          </a:p>
        </p:txBody>
      </p:sp>
      <p:sp>
        <p:nvSpPr>
          <p:cNvPr id="99469770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3600"/>
              <a:t>Gefühl von Sicherheit</a:t>
            </a:r>
            <a:endParaRPr sz="3600"/>
          </a:p>
          <a:p>
            <a:pPr marL="0" indent="0">
              <a:buFont typeface="Arial"/>
              <a:buNone/>
              <a:defRPr/>
            </a:pPr>
            <a:endParaRPr sz="3600"/>
          </a:p>
          <a:p>
            <a:pPr>
              <a:defRPr/>
            </a:pPr>
            <a:r>
              <a:rPr sz="3600"/>
              <a:t>Teil des Schul-Curriculum</a:t>
            </a:r>
            <a:endParaRPr sz="3600"/>
          </a:p>
          <a:p>
            <a:pPr>
              <a:defRPr/>
            </a:pPr>
            <a:endParaRPr sz="3600"/>
          </a:p>
          <a:p>
            <a:pPr>
              <a:defRPr/>
            </a:pPr>
            <a:r>
              <a:rPr sz="3600"/>
              <a:t>Spielaspekt</a:t>
            </a:r>
            <a:endParaRPr sz="3600"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endParaRPr/>
          </a:p>
        </p:txBody>
      </p:sp>
      <p:sp>
        <p:nvSpPr>
          <p:cNvPr id="2034321306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Ganz | Khamkaew | Martinez</a:t>
            </a:r>
            <a:endParaRPr/>
          </a:p>
        </p:txBody>
      </p:sp>
      <p:sp>
        <p:nvSpPr>
          <p:cNvPr id="1163642239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1305AEE-16BF-CCA7-339D-14B1A9B27B46}" type="slidenum">
              <a:rPr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145538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Personas</a:t>
            </a:r>
            <a:endParaRPr/>
          </a:p>
        </p:txBody>
      </p:sp>
      <p:sp>
        <p:nvSpPr>
          <p:cNvPr id="1455711370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F4D65E2-6027-06A8-C09E-35B7195C579B}" type="slidenum">
              <a:rPr lang="de-DE"/>
              <a:t>7</a:t>
            </a:fld>
            <a:endParaRPr/>
          </a:p>
        </p:txBody>
      </p:sp>
      <p:sp>
        <p:nvSpPr>
          <p:cNvPr id="1108252060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Ganz | Khamkaew | Martinez</a:t>
            </a:r>
            <a:endParaRPr/>
          </a:p>
        </p:txBody>
      </p:sp>
      <p:pic>
        <p:nvPicPr>
          <p:cNvPr id="155044184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108960" y="1667751"/>
            <a:ext cx="4346720" cy="3384418"/>
          </a:xfrm>
          <a:prstGeom prst="rect">
            <a:avLst/>
          </a:prstGeom>
        </p:spPr>
      </p:pic>
      <p:sp>
        <p:nvSpPr>
          <p:cNvPr id="2117389696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24503972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00334" y="2614553"/>
            <a:ext cx="7298814" cy="37417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59560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Ganz | Khamkaew | Martinez</a:t>
            </a:r>
            <a:endParaRPr/>
          </a:p>
        </p:txBody>
      </p:sp>
      <p:sp>
        <p:nvSpPr>
          <p:cNvPr id="1930706710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A574DE0-E8F2-9625-97DC-9AD29D72F86C}" type="slidenum">
              <a:rPr/>
              <a:t>8</a:t>
            </a:fld>
            <a:endParaRPr/>
          </a:p>
        </p:txBody>
      </p:sp>
      <p:pic>
        <p:nvPicPr>
          <p:cNvPr id="3426614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94567" y="2158169"/>
            <a:ext cx="3866223" cy="3758121"/>
          </a:xfrm>
          <a:prstGeom prst="rect">
            <a:avLst/>
          </a:prstGeom>
        </p:spPr>
      </p:pic>
      <p:sp>
        <p:nvSpPr>
          <p:cNvPr id="118604852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Personas</a:t>
            </a:r>
            <a:endParaRPr/>
          </a:p>
        </p:txBody>
      </p:sp>
      <p:sp>
        <p:nvSpPr>
          <p:cNvPr id="154965589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65850117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460585" y="2349845"/>
            <a:ext cx="7750915" cy="3026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693028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Domänenmodell</a:t>
            </a:r>
            <a:endParaRPr/>
          </a:p>
        </p:txBody>
      </p:sp>
      <p:pic>
        <p:nvPicPr>
          <p:cNvPr id="1771982416" name=""/>
          <p:cNvPicPr>
            <a:picLocks noChangeAspect="1"/>
          </p:cNvPicPr>
          <p:nvPr>
            <p:ph idx="1"/>
          </p:nvPr>
        </p:nvPicPr>
        <p:blipFill>
          <a:blip r:embed="rId3"/>
          <a:stretch/>
        </p:blipFill>
        <p:spPr bwMode="auto">
          <a:xfrm rot="0">
            <a:off x="1509511" y="1600200"/>
            <a:ext cx="9172974" cy="4525961"/>
          </a:xfrm>
          <a:prstGeom prst="rect">
            <a:avLst/>
          </a:prstGeom>
        </p:spPr>
      </p:pic>
      <p:sp>
        <p:nvSpPr>
          <p:cNvPr id="862687400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009E56-DECE-31AA-0842-43E2BD14047A}" type="slidenum">
              <a:rPr lang="de-DE"/>
              <a:t>9</a:t>
            </a:fld>
            <a:endParaRPr/>
          </a:p>
        </p:txBody>
      </p:sp>
      <p:sp>
        <p:nvSpPr>
          <p:cNvPr id="810779233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Ganz | Khamkaew | Martinez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onlyoffice/7.5.0.125</Application>
  <DocSecurity>0</DocSecurity>
  <PresentationFormat>Widescreen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KidsSecure</dc:title>
  <dc:subject/>
  <dc:creator/>
  <cp:keywords/>
  <dc:description/>
  <dc:identifier/>
  <dc:language/>
  <cp:lastModifiedBy>Anonym</cp:lastModifiedBy>
  <cp:revision>8</cp:revision>
  <dcterms:modified xsi:type="dcterms:W3CDTF">2023-11-09T16:56:36Z</dcterms:modified>
  <cp:category/>
  <cp:contentStatus/>
  <cp:version/>
</cp:coreProperties>
</file>