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68" y="4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de-DE"/>
              <a:t>19.01.2024</a:t>
            </a:fld>
            <a:endParaRPr lang="de-DE"/>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Click to edit Master text styles</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de-DE"/>
              <a:t>‹Nr.›</a:t>
            </a:fld>
            <a:endParaRPr lang="de-DE"/>
          </a:p>
        </p:txBody>
      </p:sp>
    </p:spTree>
  </p:cSld>
  <p:clrMap bg1="lt1" tx1="dk1" bg2="lt2" tx2="dk2" accent1="accent1" accent2="accent2" accent3="accent3" accent4="accent4" accent5="accent5" accent6="accent6" hlink="hlink" folHlink="folHlink"/>
  <p:hf hdr="0" ftr="0" dt="0"/>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AnoukMartinez/EP_WS23_Ganz_Khamkaew_Martinez/wiki/07-Proof-of-Concept#beschreibung-3"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AnoukMartinez/EP_WS23_Ganz_Khamkaew_Martinez/wiki/07-Proof-of-Concept#fail-kriterien-1"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github.com/AnoukMartinez/EP_WS23_Ganz_Khamkaew_Martinez/wiki/07-Proof-of-Concept#implementierung-im-code-2" TargetMode="External"/><Relationship Id="rId4" Type="http://schemas.openxmlformats.org/officeDocument/2006/relationships/hyperlink" Target="https://github.com/AnoukMartinez/EP_WS23_Ganz_Khamkaew_Martinez/wiki/07-Proof-of-Concept#fallbacks-2"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AnoukMartinez/EP_WS23_Ganz_Khamkaew_Martinez/wiki/07-Proof-of-Concept#implementierung-im-code-3"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AnoukMartinez/EP_WS23_Ganz_Khamkaew_Martinez/wiki/07-Proof-of-Concept#poc-5--funktionalit%C3%A4ten-des-systems-bleiben-erhalten-nachdem-die-internetverbindung-abgebrochen-wurd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AnoukMartinez/EP_WS23_Ganz_Khamkaew_Martinez/blob/main/Artefakte/Anwendungsfall_Anwendungslogik_Modellierung.p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figma.com/file/xpPsJF5V2h76NvHuOkx4mv/EP-Rapid-Prototype-Screens?type=design&amp;node-id=0-1&amp;mode=design&amp;t=owOB0hkRZRiOaZGN-0"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github.com/AnoukMartinez/EP_WS23_Ganz_Khamkaew_Martinez/blob/main/Artefakte/Rapid%20Prototype/Rapid%20Prototype%20Wireframes.pn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figma.com/file/xpPsJF5V2h76NvHuOkx4mv/EP-Rapid-Prototype-Screens?type=design&amp;node-id=0-1&amp;mode=design&amp;t=vL1aUXKfsbp2CAka-0"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github.com/AnoukMartinez/EP_WS23_Ganz_Khamkaew_Martinez/blob/main/Artefakte/Rapid%20Prototype/Rapid%20Prototype%20Wireframes.png"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igma.com/file/xpPsJF5V2h76NvHuOkx4mv/EP-Rapid-Prototype-Screens?type=design&amp;node-id=0%3A1&amp;mode=design&amp;t=UGYvEkmxQ5Z3y0q4-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AnoukMartinez/EP_WS23_Ganz_Khamkaew_Martinez/wiki/07-Proof-of-Concept#fail-kriterie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ithub.com/AnoukMartinez/EP_WS23_Ganz_Khamkaew_Martinez/wiki/07-Proof-of-Concept#fallback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AnoukMartinez/EP_WS23_Ganz_Khamkaew_Martinez/wiki/07-Proof-of-Concept#implementierung-im-cod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igma.com/file/xpPsJF5V2h76NvHuOkx4mv/EP-Rapid-Prototype-Screens?type=design&amp;node-id=0%3A1&amp;mode=design&amp;t=UGYvEkmxQ5Z3y0q4-1"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github.com/AnoukMartinez/EP_WS23_Ganz_Khamkaew_Martinez/wiki/07-Proof-of-Concept#beschreibung-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AnoukMartinez/EP_WS23_Ganz_Khamkaew_Martinez/wiki/07-Proof-of-Concept#fail-kriteriu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ithub.com/AnoukMartinez/EP_WS23_Ganz_Khamkaew_Martinez/wiki/07-Proof-of-Concept#fallbacks-1"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AnoukMartinez/EP_WS23_Ganz_Khamkaew_Martinez/wiki/07-Proof-of-Concept#implementierung-im-code-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de-DE">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de-DE"/>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de-DE" sz="1200" b="0" i="0" u="none" strike="noStrike" cap="none" spc="0">
                <a:solidFill>
                  <a:schemeClr val="tx1"/>
                </a:solidFill>
                <a:latin typeface="Arial"/>
                <a:ea typeface="Arial"/>
                <a:cs typeface="Arial"/>
              </a:rPr>
              <a:t>So sollten die Erklärungen aussehen. Je nach Level wird eine andere Erklärung angezeigt. Wenn man gerade mit einem anderen Charakter spricht, wird erklärt, wie der Dialogmodus funktioniert. Wenn man sich im Suchmodus befindet, und zum Beispiel durch ein Zimmer geht um etwas zu suchen, wird das dort auch erklärt. Zudem hat jede Aufgabe (Bei uns werden das am Ende wahrscheinlich 4 sein) eine eigene Erklärung</a:t>
            </a:r>
            <a:r>
              <a:t>.</a:t>
            </a:r>
          </a:p>
          <a:p>
            <a:pPr>
              <a:defRPr/>
            </a:pPr>
            <a:r>
              <a:rPr lang="de-DE" sz="1200" b="0" i="0" u="sng" strike="noStrike" cap="none" spc="0">
                <a:solidFill>
                  <a:schemeClr val="tx1"/>
                </a:solidFill>
                <a:latin typeface="Arial"/>
                <a:ea typeface="Arial"/>
                <a:cs typeface="Arial"/>
                <a:hlinkClick r:id="rId3" tooltip="https://github.com/AnoukMartinez/EP_WS23_Ganz_Khamkaew_Martinez/wiki/07-Proof-of-Concept#beschreibung-3"/>
              </a:rPr>
              <a:t>https://github.com/AnoukMartinez/EP_WS23_Ganz_Khamkaew_Martinez/wiki/07-Proof-of-Concept#beschreibung-3</a:t>
            </a:r>
            <a:endParaRPr/>
          </a:p>
          <a:p>
            <a:pPr>
              <a:defRPr/>
            </a:pPr>
            <a:endParaRPr lang="de-DE" sz="1200" b="0" i="0" u="none" strike="noStrike" cap="none" spc="0">
              <a:solidFill>
                <a:schemeClr val="tx1"/>
              </a:solidFill>
              <a:latin typeface="Arial"/>
              <a:ea typeface="Arial"/>
              <a:cs typeface="Arial"/>
            </a:endParaRPr>
          </a:p>
        </p:txBody>
      </p:sp>
      <p:sp>
        <p:nvSpPr>
          <p:cNvPr id="4" name="Slide Number Placeholder 3"/>
          <p:cNvSpPr>
            <a:spLocks noGrp="1"/>
          </p:cNvSpPr>
          <p:nvPr>
            <p:ph type="sldNum" sz="quarter" idx="10"/>
          </p:nvPr>
        </p:nvSpPr>
        <p:spPr bwMode="auto"/>
        <p:txBody>
          <a:bodyPr/>
          <a:lstStyle/>
          <a:p>
            <a:pPr>
              <a:defRPr/>
            </a:pPr>
            <a:fld id="{BDF335A2-7BE0-3C11-A395-71ABAF9B124F}" type="slidenum">
              <a:r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Bei uns im Code momentan werden die Hilfe Buttons noch nicht generiert. Wir haben bis jetzt nur einen Platzhalter, in dem immer die selbe Hilfestellung bei allen Levels steht (Siehe Bild rechts). In der einen Test Task wird eine leicht andere Erklärung angezeigt.</a:t>
            </a:r>
            <a:br>
              <a:rPr/>
            </a:br>
            <a:r>
              <a:t>Es gibt </a:t>
            </a:r>
            <a:r>
              <a:rPr lang="de-DE" sz="1200" b="0" i="0" u="none" strike="noStrike" cap="none" spc="0">
                <a:solidFill>
                  <a:schemeClr val="tx1"/>
                </a:solidFill>
                <a:latin typeface="Arial"/>
                <a:ea typeface="Arial"/>
                <a:cs typeface="Arial"/>
              </a:rPr>
              <a:t>jetzt allerdings schon einen Check dafür, ob der Tipp leer ist.</a:t>
            </a:r>
            <a:br>
              <a:rPr/>
            </a:br>
            <a:r>
              <a:rPr lang="de-DE" sz="1200" b="0" i="0" u="sng" strike="noStrike" cap="none" spc="0">
                <a:solidFill>
                  <a:schemeClr val="tx1"/>
                </a:solidFill>
                <a:latin typeface="Arial"/>
                <a:ea typeface="Arial"/>
                <a:cs typeface="Arial"/>
                <a:hlinkClick r:id="rId3" tooltip="https://github.com/AnoukMartinez/EP_WS23_Ganz_Khamkaew_Martinez/wiki/07-Proof-of-Concept#fail-kriterien-1"/>
              </a:rPr>
              <a:t>https://github.com/AnoukMartinez/EP_WS23_Ganz_Khamkaew_Martinez/wiki/07-Proof-of-Concept#fail-kriterien-1</a:t>
            </a:r>
            <a:endParaRPr/>
          </a:p>
          <a:p>
            <a:pPr>
              <a:defRPr/>
            </a:pPr>
            <a:r>
              <a:rPr lang="de-DE" sz="1200" b="0" i="0" u="sng" strike="noStrike" cap="none" spc="0">
                <a:solidFill>
                  <a:schemeClr val="tx1"/>
                </a:solidFill>
                <a:latin typeface="Arial"/>
                <a:ea typeface="Arial"/>
                <a:cs typeface="Arial"/>
                <a:hlinkClick r:id="rId4" tooltip="https://github.com/AnoukMartinez/EP_WS23_Ganz_Khamkaew_Martinez/wiki/07-Proof-of-Concept#fallbacks-2"/>
              </a:rPr>
              <a:t>https://github.com/AnoukMartinez/EP_WS23_Ganz_Khamkaew_Martinez/wiki/07-Proof-of-Concept#fallbacks-2</a:t>
            </a:r>
            <a:br>
              <a:rPr/>
            </a:br>
            <a:r>
              <a:rPr lang="de-DE" sz="1200" b="0" i="0" u="sng" strike="noStrike" cap="none" spc="0">
                <a:solidFill>
                  <a:schemeClr val="tx1"/>
                </a:solidFill>
                <a:latin typeface="Arial"/>
                <a:ea typeface="Arial"/>
                <a:cs typeface="Arial"/>
                <a:hlinkClick r:id="rId5" tooltip="https://github.com/AnoukMartinez/EP_WS23_Ganz_Khamkaew_Martinez/wiki/07-Proof-of-Concept#implementierung-im-code-2"/>
              </a:rPr>
              <a:t>https://github.com/AnoukMartinez/EP_WS23_Ganz_Khamkaew_Martinez/wiki/07-Proof-of-Concept#implementierung-im-code-2</a:t>
            </a:r>
            <a:endParaRPr/>
          </a:p>
          <a:p>
            <a:pPr>
              <a:defRPr/>
            </a:pPr>
            <a:endParaRPr/>
          </a:p>
        </p:txBody>
      </p:sp>
      <p:sp>
        <p:nvSpPr>
          <p:cNvPr id="4" name="Slide Number Placeholder 3"/>
          <p:cNvSpPr>
            <a:spLocks noGrp="1"/>
          </p:cNvSpPr>
          <p:nvPr>
            <p:ph type="sldNum" sz="quarter" idx="10"/>
          </p:nvPr>
        </p:nvSpPr>
        <p:spPr bwMode="auto"/>
        <p:txBody>
          <a:bodyPr/>
          <a:lstStyle/>
          <a:p>
            <a:pPr>
              <a:defRPr/>
            </a:pPr>
            <a:fld id="{76CB15F4-B250-8569-F74F-AB2005CE224D}" type="slidenum">
              <a:rPr/>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Die Idee ursprünglich war, </a:t>
            </a:r>
            <a:r>
              <a:rPr lang="de-DE" sz="1200" b="0" i="0" u="none" strike="noStrike" cap="none" spc="0">
                <a:solidFill>
                  <a:schemeClr val="tx1"/>
                </a:solidFill>
                <a:latin typeface="Arial"/>
                <a:ea typeface="Arial"/>
                <a:cs typeface="Arial"/>
              </a:rPr>
              <a:t>eine remote Datenbank zu haben, spezifischer mit Firebase. Wir hatten dann allerdings Probleme bei der Integration von Firebase in unserem Kotlin Multiplatform Projekt, und haben uns dann entschieden als simpleren Proof of Concept zunächst einen einfachen lokalen Server mit NodeJS zu implementieren, der bei Anfrage eine JSON Datei mit den Dialoglinien zurückschickt. Zum Beginn der App wird ein kleiner Ladescreen angezeigt. Wenn die Verbindung zum Server erfolgreich ist, läuft das Spiel normal. Wenn die Verbindung fehlschlägt, werden die lokalen Scripts aus dem Android Projekt genommen, mit einem Hinweis an den Nutzer dass die Skripts möglicherweise veraltet sind. Die Funktion ist dazu da, dass man Skripts aktualisieren kann, ohne die ganze App zu updaten. Außerdem brauchen wir später einen Server, um den Fortschritt der Schüler und Lehrer zu synchronisieren.</a:t>
            </a:r>
            <a:br>
              <a:rPr/>
            </a:br>
            <a:br>
              <a:rPr/>
            </a:br>
            <a:r>
              <a:rPr lang="de-DE" sz="1200" b="0" i="0" u="sng" strike="noStrike" cap="none" spc="0">
                <a:solidFill>
                  <a:schemeClr val="tx1"/>
                </a:solidFill>
                <a:latin typeface="Arial"/>
                <a:ea typeface="Arial"/>
                <a:cs typeface="Arial"/>
                <a:hlinkClick r:id="rId3" tooltip="https://github.com/AnoukMartinez/EP_WS23_Ganz_Khamkaew_Martinez/wiki/07-Proof-of-Concept#implementierung-im-code-3"/>
              </a:rPr>
              <a:t>https://github.com/AnoukMartinez/EP_WS23_Ganz_Khamkaew_Martinez/wiki/07-Proof-of-Concept#implementierung-im-code-3</a:t>
            </a:r>
            <a:endParaRPr/>
          </a:p>
          <a:p>
            <a:pPr>
              <a:defRPr/>
            </a:pPr>
            <a:endParaRPr/>
          </a:p>
        </p:txBody>
      </p:sp>
      <p:sp>
        <p:nvSpPr>
          <p:cNvPr id="4" name="Slide Number Placeholder 3"/>
          <p:cNvSpPr>
            <a:spLocks noGrp="1"/>
          </p:cNvSpPr>
          <p:nvPr>
            <p:ph type="sldNum" sz="quarter" idx="10"/>
          </p:nvPr>
        </p:nvSpPr>
        <p:spPr bwMode="auto"/>
        <p:txBody>
          <a:bodyPr/>
          <a:lstStyle/>
          <a:p>
            <a:pPr>
              <a:defRPr/>
            </a:pPr>
            <a:fld id="{B5B1143A-3632-14BB-3FDD-B174DD6742C0}" type="slidenum">
              <a:rP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de-DE" sz="1200" b="0" i="0" u="none" strike="noStrike" cap="none" spc="0">
                <a:solidFill>
                  <a:schemeClr val="tx1"/>
                </a:solidFill>
                <a:latin typeface="Arial"/>
                <a:ea typeface="Arial"/>
                <a:cs typeface="Arial"/>
              </a:rPr>
              <a:t>Als Fortsetzung des vierten PoCs wird hier geprüft, ob die App auch Offline laufen kann. In unserem Fall noch ja, weil hier nur die Skripts geprüft wurden. Selbst wenn die Verbindung zu einem Server mal nicht hergestellt werden kann, wird der Fortschritt offline gespeichert und die Level werden trotzdem ordnungsgemäß angezeigt. </a:t>
            </a:r>
            <a:br>
              <a:rPr/>
            </a:br>
            <a:br>
              <a:rPr/>
            </a:br>
            <a:r>
              <a:rPr lang="de-DE" sz="1200" b="0" i="0" u="sng" strike="noStrike" cap="none" spc="0">
                <a:solidFill>
                  <a:schemeClr val="tx1"/>
                </a:solidFill>
                <a:latin typeface="Arial"/>
                <a:ea typeface="Arial"/>
                <a:cs typeface="Arial"/>
                <a:hlinkClick r:id="rId3" tooltip="https://github.com/AnoukMartinez/EP_WS23_Ganz_Khamkaew_Martinez/wiki/07-Proof-of-Concept#poc-5--funktionalit%C3%A4ten-des-systems-bleiben-erhalten-nachdem-die-internetverbindung-abgebrochen-wurde"/>
              </a:rPr>
              <a:t>https://github.com/AnoukMartinez/EP_WS23_Ganz_Khamkaew_Martinez/wiki/07-Proof-of-Concept#poc-5--funktionalit%C3%A4ten-des-systems-bleiben-erhalten-nachdem-die-internetverbindung-abgebrochen-wurde</a:t>
            </a:r>
            <a:endParaRPr/>
          </a:p>
          <a:p>
            <a:pPr>
              <a:defRPr/>
            </a:pPr>
            <a:endParaRPr/>
          </a:p>
        </p:txBody>
      </p:sp>
      <p:sp>
        <p:nvSpPr>
          <p:cNvPr id="4" name="Slide Number Placeholder 3"/>
          <p:cNvSpPr>
            <a:spLocks noGrp="1"/>
          </p:cNvSpPr>
          <p:nvPr>
            <p:ph type="sldNum" sz="quarter" idx="10"/>
          </p:nvPr>
        </p:nvSpPr>
        <p:spPr bwMode="auto"/>
        <p:txBody>
          <a:bodyPr/>
          <a:lstStyle/>
          <a:p>
            <a:pPr>
              <a:defRPr/>
            </a:pPr>
            <a:fld id="{3EDCC535-6D05-A4A9-0EB4-066A2A2921A5}" type="slidenum">
              <a:rP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Hier sieht man eine schnelle Modellierung eines Anwendungsfalls, um nochmal as Zusammenspiel des Servers und der App zu highlighten. Lehrer und Schüler bekommen eine visuelle Darstellung der Daten, die von dem Server bereitgestellt werden (Durch die Verarbeitung einer JSON File).</a:t>
            </a:r>
            <a:br>
              <a:rPr/>
            </a:br>
            <a:r>
              <a:t>Der Fortschritt der Schüler wird von der App an den Server übermittel, dort persistent gespeichert mithilfe einer Datenbank, und kann dann von den Lehrern bei Bedarf abgerufen werden.</a:t>
            </a:r>
            <a:br>
              <a:rPr/>
            </a:br>
            <a:br>
              <a:rPr/>
            </a:br>
            <a:r>
              <a:rPr lang="de-DE" sz="1200" b="0" i="0" u="sng" strike="noStrike" cap="none" spc="0">
                <a:solidFill>
                  <a:schemeClr val="tx1"/>
                </a:solidFill>
                <a:latin typeface="Arial"/>
                <a:ea typeface="Arial"/>
                <a:cs typeface="Arial"/>
                <a:hlinkClick r:id="rId3" tooltip="https://github.com/AnoukMartinez/EP_WS23_Ganz_Khamkaew_Martinez/blob/main/Artefakte/Anwendungsfall_Anwendungslogik_Modellierung.png"/>
              </a:rPr>
              <a:t>https://github.com/AnoukMartinez/EP_WS23_Ganz_Khamkaew_Martinez/blob/main/Artefakte/Anwendungsfall_Anwendungslogik_Modellierung.png</a:t>
            </a:r>
            <a:endParaRPr/>
          </a:p>
          <a:p>
            <a:pPr>
              <a:defRPr/>
            </a:pPr>
            <a:endParaRPr/>
          </a:p>
        </p:txBody>
      </p:sp>
      <p:sp>
        <p:nvSpPr>
          <p:cNvPr id="4" name="Slide Number Placeholder 3"/>
          <p:cNvSpPr>
            <a:spLocks noGrp="1"/>
          </p:cNvSpPr>
          <p:nvPr>
            <p:ph type="sldNum" sz="quarter" idx="10"/>
          </p:nvPr>
        </p:nvSpPr>
        <p:spPr bwMode="auto"/>
        <p:txBody>
          <a:bodyPr/>
          <a:lstStyle/>
          <a:p>
            <a:pPr>
              <a:defRPr/>
            </a:pPr>
            <a:fld id="{CF9A1BAC-6694-1E84-BE4C-FC5F4644FEF7}" type="slidenum">
              <a:rPr/>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Figma Board für das alle Wireframes und Skizzen</a:t>
            </a:r>
          </a:p>
          <a:p>
            <a:pPr>
              <a:defRPr/>
            </a:pPr>
            <a:r>
              <a:rPr lang="de-DE" sz="1200" b="0" i="0" u="sng" strike="noStrike" cap="none" spc="0">
                <a:solidFill>
                  <a:schemeClr val="tx1"/>
                </a:solidFill>
                <a:latin typeface="Arial"/>
                <a:ea typeface="Arial"/>
                <a:cs typeface="Arial"/>
                <a:hlinkClick r:id="rId3" tooltip="https://www.figma.com/file/xpPsJF5V2h76NvHuOkx4mv/EP-Rapid-Prototype-Screens?type=design&amp;node-id=0-1&amp;mode=design&amp;t=owOB0hkRZRiOaZGN-0"/>
              </a:rPr>
              <a:t>https://www.figma.com/file/xpPsJF5V2h76NvHuOkx4mv/EP-Rapid-Prototype-Screens?type=design&amp;node-id=0-1&amp;mode=design&amp;t=owOB0hkRZRiOaZGN-0</a:t>
            </a:r>
            <a:endParaRPr/>
          </a:p>
          <a:p>
            <a:pPr>
              <a:defRPr/>
            </a:pPr>
            <a:endParaRPr/>
          </a:p>
          <a:p>
            <a:pPr>
              <a:defRPr/>
            </a:pPr>
            <a:r>
              <a:t>RapidPrototype</a:t>
            </a:r>
          </a:p>
          <a:p>
            <a:pPr>
              <a:defRPr/>
            </a:pPr>
            <a:r>
              <a:rPr lang="de-DE" sz="1200" b="0" i="0" u="sng" strike="noStrike" cap="none" spc="0">
                <a:solidFill>
                  <a:schemeClr val="tx1"/>
                </a:solidFill>
                <a:latin typeface="Arial"/>
                <a:ea typeface="Arial"/>
                <a:cs typeface="Arial"/>
                <a:hlinkClick r:id="rId4" tooltip="https://github.com/AnoukMartinez/EP_WS23_Ganz_Khamkaew_Martinez/blob/main/Artefakte/Rapid Prototype/Rapid Prototype Wireframes.png"/>
              </a:rPr>
              <a:t>https://github.com/AnoukMartinez/EP_WS23_Ganz_Khamkaew_Martinez/blob/main/Artefakte/Rapid%20Prototype/Rapid%20Prototype%20Wireframes.png</a:t>
            </a:r>
            <a:endParaRPr/>
          </a:p>
          <a:p>
            <a:pPr>
              <a:defRPr/>
            </a:pPr>
            <a:endParaRPr/>
          </a:p>
          <a:p>
            <a:pPr>
              <a:defRPr/>
            </a:pPr>
            <a:endParaRPr/>
          </a:p>
        </p:txBody>
      </p:sp>
      <p:sp>
        <p:nvSpPr>
          <p:cNvPr id="4" name="Slide Number Placeholder 3"/>
          <p:cNvSpPr>
            <a:spLocks noGrp="1"/>
          </p:cNvSpPr>
          <p:nvPr>
            <p:ph type="sldNum" sz="quarter" idx="10"/>
          </p:nvPr>
        </p:nvSpPr>
        <p:spPr bwMode="auto"/>
        <p:txBody>
          <a:bodyPr/>
          <a:lstStyle/>
          <a:p>
            <a:pPr>
              <a:defRPr/>
            </a:pPr>
            <a:fld id="{4A93980B-E5BA-DADD-7226-8188A0A764AE}" type="slidenum">
              <a:rPr/>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Die Zahlen sind eine Nummerierung der Pfeile und besagen nichts über ihre Reihenfolge</a:t>
            </a:r>
          </a:p>
          <a:p>
            <a:pPr marL="217793" indent="-217793">
              <a:buAutoNum type="arabicPeriod"/>
              <a:defRPr/>
            </a:pPr>
            <a:endParaRPr/>
          </a:p>
          <a:p>
            <a:pPr marL="217793" indent="-217793">
              <a:buAutoNum type="arabicPeriod"/>
              <a:defRPr/>
            </a:pPr>
            <a:r>
              <a:t>Bei einem erfolgreichen Login wird ein Begrüßungsfenster aufgerufen // Schüler*innen werden mit ihrem Vornamen angesprochen, Lehrer*innen mit der Anrede und Nachnamen, z.B. Frau Müller.</a:t>
            </a:r>
          </a:p>
          <a:p>
            <a:pPr marL="217793" indent="-217793">
              <a:buAutoNum type="arabicPeriod"/>
              <a:defRPr/>
            </a:pPr>
            <a:r>
              <a:t>Drückt man auf Registrieren, wird man zu einem Registrierungsfenster weitergeleitet, in dem man auswählen kann, ob man sich als Schüler*in oder als Lehrer*in registrieren möchte.</a:t>
            </a:r>
          </a:p>
          <a:p>
            <a:pPr marL="217793" indent="-217793">
              <a:buAutoNum type="arabicPeriod"/>
              <a:defRPr/>
            </a:pPr>
            <a:r>
              <a:t>Das drücken der Taste gibt ein visuelles Feedback.</a:t>
            </a:r>
          </a:p>
        </p:txBody>
      </p:sp>
      <p:sp>
        <p:nvSpPr>
          <p:cNvPr id="4" name="Slide Number Placeholder 3"/>
          <p:cNvSpPr>
            <a:spLocks noGrp="1"/>
          </p:cNvSpPr>
          <p:nvPr>
            <p:ph type="sldNum" sz="quarter" idx="10"/>
          </p:nvPr>
        </p:nvSpPr>
        <p:spPr bwMode="auto"/>
        <p:txBody>
          <a:bodyPr/>
          <a:lstStyle/>
          <a:p>
            <a:pPr>
              <a:defRPr/>
            </a:pPr>
            <a:fld id="{8AEA851E-8C15-979C-4CE3-179DBB04BF40}" type="slidenum">
              <a:rPr/>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Das Registrierungsfenster ist fast identisch, den Unterschied macht das letzte Feld. Bei den Lehrer*innen soll eine eindeutige LehrerID eingegeben werden, damit geprüft werden kann, dass es sich um diesen Lehrer handelt</a:t>
            </a:r>
          </a:p>
          <a:p>
            <a:pPr>
              <a:defRPr/>
            </a:pPr>
            <a:endParaRPr/>
          </a:p>
          <a:p>
            <a:pPr>
              <a:defRPr/>
            </a:pPr>
            <a:r>
              <a:t>Die Schüler*innen wählen stattdessen ihre Klasse. Da es bei Lehrer*innen der Fall sein kann, dass sie von mehreren Klassen die Klassenlehrer*innen sind, soll es im späteren Verlauf möglich sein, ihre Klassen zu verwalten.</a:t>
            </a:r>
          </a:p>
        </p:txBody>
      </p:sp>
      <p:sp>
        <p:nvSpPr>
          <p:cNvPr id="4" name="Slide Number Placeholder 3"/>
          <p:cNvSpPr>
            <a:spLocks noGrp="1"/>
          </p:cNvSpPr>
          <p:nvPr>
            <p:ph type="sldNum" sz="quarter" idx="10"/>
          </p:nvPr>
        </p:nvSpPr>
        <p:spPr bwMode="auto"/>
        <p:txBody>
          <a:bodyPr/>
          <a:lstStyle/>
          <a:p>
            <a:pPr>
              <a:defRPr/>
            </a:pPr>
            <a:fld id="{7629211C-BCC1-C015-D697-E598758B1068}" type="slidenum">
              <a:rPr/>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Die Homescreens für Schüler*innen und Lehrer*innen haben verschiedene Funktionen. Die Lehrer*innen sollen in der Lage sein, ihre Klassen zu verwalten, und sich die Levels in einem Admin-Modus anzuschauen, in dem sie Zugriff auf alle Aufgaben und Lösungen haben. Das soll ihnen ermöglichen, den Schüler*innen Hilfestellung zu geben, wenn diese mit Fragen kommen sollten. Außerdem können sie unter Klassen auch den Fortschritt ihrer Schüler*innen betrachten.</a:t>
            </a:r>
          </a:p>
          <a:p>
            <a:pPr>
              <a:defRPr/>
            </a:pPr>
            <a:endParaRPr/>
          </a:p>
          <a:p>
            <a:pPr>
              <a:defRPr/>
            </a:pPr>
            <a:r>
              <a:t>Die Schüler*innen haben Zugriff auf das Lernspiel und ihren eigenen Fortschritt.</a:t>
            </a:r>
          </a:p>
        </p:txBody>
      </p:sp>
      <p:sp>
        <p:nvSpPr>
          <p:cNvPr id="4" name="Slide Number Placeholder 3"/>
          <p:cNvSpPr>
            <a:spLocks noGrp="1"/>
          </p:cNvSpPr>
          <p:nvPr>
            <p:ph type="sldNum" sz="quarter" idx="10"/>
          </p:nvPr>
        </p:nvSpPr>
        <p:spPr bwMode="auto"/>
        <p:txBody>
          <a:bodyPr/>
          <a:lstStyle/>
          <a:p>
            <a:pPr>
              <a:defRPr/>
            </a:pPr>
            <a:fld id="{E4A82A14-08DD-8FB4-8527-191D3232C62C}" type="slidenum">
              <a:rPr/>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Die vier Screen zeigen einmal die Klassenverwaltung, die Klassenliste einer ausgewählten Klasse, die Einstellungen, die in der Klasse vorgenommen werden können und den Fortschritt einer*s ausgewählten Schüler*in. </a:t>
            </a:r>
          </a:p>
          <a:p>
            <a:pPr>
              <a:defRPr/>
            </a:pPr>
            <a:endParaRPr/>
          </a:p>
          <a:p>
            <a:pPr>
              <a:defRPr/>
            </a:pPr>
            <a:r>
              <a:t>In der Klassenverwaltung können Lehrer*innen die Klassen verwalten für die sie zuständig sind. Die Löschung einer Klasse ist in diesem Screen nicht möglich, um die versehentliche Löschung einer Klasse zu vermeiden. Es sollte nicht so oft vorkommen, dass eine vollständige Klasse gelöscht werden muss. Die Buttons führen in die Klassenliste.</a:t>
            </a:r>
          </a:p>
          <a:p>
            <a:pPr>
              <a:defRPr/>
            </a:pPr>
            <a:endParaRPr/>
          </a:p>
          <a:p>
            <a:pPr>
              <a:defRPr/>
            </a:pPr>
            <a:r>
              <a:t>Die Klassenliste zeigt einen kurzen Überblick des Fortschritts aller Schüler*innen. Wählt man eine*n Schüler*in aus, so wird die detaillierte Fortschrittsanzeige der*s Schüler*in aufgerufen. Das Zahnrad öffnet weitere Funktionen.</a:t>
            </a:r>
          </a:p>
          <a:p>
            <a:pPr>
              <a:defRPr/>
            </a:pPr>
            <a:endParaRPr/>
          </a:p>
          <a:p>
            <a:pPr>
              <a:defRPr/>
            </a:pPr>
            <a:r>
              <a:t>Der dritte Screen zeigt die Einstellungen, die für eine Klasse vorgenommen werden können. Hier ist die Löschung der Klasse möglich. Übernehmen Lehrer*innen ihrer Klassen im nächsten Jahr, so kann die Klasse umbenannt werden. Für den Fall, dass Schüler*innen die Klasse verlassen, können sie aus der Klasse gelöscht werden. Die Schüler*innen kommen durch ihre Anmeldung in die Klassenliste.</a:t>
            </a:r>
          </a:p>
          <a:p>
            <a:pPr>
              <a:defRPr/>
            </a:pPr>
            <a:endParaRPr/>
          </a:p>
          <a:p>
            <a:pPr>
              <a:defRPr/>
            </a:pPr>
            <a:endParaRPr/>
          </a:p>
        </p:txBody>
      </p:sp>
      <p:sp>
        <p:nvSpPr>
          <p:cNvPr id="4" name="Slide Number Placeholder 3"/>
          <p:cNvSpPr>
            <a:spLocks noGrp="1"/>
          </p:cNvSpPr>
          <p:nvPr>
            <p:ph type="sldNum" sz="quarter" idx="10"/>
          </p:nvPr>
        </p:nvSpPr>
        <p:spPr bwMode="auto"/>
        <p:txBody>
          <a:bodyPr/>
          <a:lstStyle/>
          <a:p>
            <a:pPr>
              <a:defRPr/>
            </a:pPr>
            <a:fld id="{BB1F4636-ADC6-2DE7-F482-81D164AD8BAD}" type="slidenum">
              <a:r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360B7B9-2228-A5BB-B358-901084AD8238}" type="slidenum">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217793" indent="-217793">
              <a:buFont typeface="Arial"/>
              <a:buChar char="•"/>
              <a:defRPr/>
            </a:pPr>
            <a:r>
              <a:t>entspricht der detaillierten Fortschrittsanzeige, die Lehrer*innen anschauen können</a:t>
            </a:r>
          </a:p>
          <a:p>
            <a:pPr marL="217793" indent="-217793">
              <a:buFont typeface="Arial"/>
              <a:buChar char="•"/>
              <a:defRPr/>
            </a:pPr>
            <a:r>
              <a:t>Aufgaben sollen öfter gelöst werden können</a:t>
            </a:r>
          </a:p>
          <a:p>
            <a:pPr marL="617843" lvl="1" indent="-217793">
              <a:buFont typeface="Arial"/>
              <a:buChar char="•"/>
              <a:defRPr/>
            </a:pPr>
            <a:r>
              <a:t>der Unterschied zwischen erstem und bestem Score soll die Verbesserung der Schüler*innen zeigen</a:t>
            </a:r>
          </a:p>
        </p:txBody>
      </p:sp>
      <p:sp>
        <p:nvSpPr>
          <p:cNvPr id="4" name="Slide Number Placeholder 3"/>
          <p:cNvSpPr>
            <a:spLocks noGrp="1"/>
          </p:cNvSpPr>
          <p:nvPr>
            <p:ph type="sldNum" sz="quarter" idx="10"/>
          </p:nvPr>
        </p:nvSpPr>
        <p:spPr bwMode="auto"/>
        <p:txBody>
          <a:bodyPr/>
          <a:lstStyle/>
          <a:p>
            <a:pPr>
              <a:defRPr/>
            </a:pPr>
            <a:fld id="{ECA6D4E8-7EA0-F762-C0AF-435FFF3C5A31}" type="slidenum">
              <a:rPr/>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Dieser Screen bildet die Oberwelt ab, die die Stadt darstellt, in der der Spielcharakter lebt und von der aus er mit der Welt interagieren kann. Wir sehen 5 Levels, in die der Spielcharakter gelangt. Von dort aus muss er in die Oberwelt zurück, um ein anderes Level zu besuchen. Die Levels sind Points of Interest, zum Beispiel das Haus eines Freundes, oder aber die Schule, in denen Aufgaben gefunden und Dialoge gestartet werden können.</a:t>
            </a:r>
          </a:p>
          <a:p>
            <a:pPr>
              <a:defRPr/>
            </a:pPr>
            <a:endParaRPr/>
          </a:p>
          <a:p>
            <a:pPr>
              <a:defRPr/>
            </a:pPr>
            <a:r>
              <a:t>Die Icons signalisieren den Schüler*innen, welche Zustände ein Level hat, damit die Navigation einfacher fällt.</a:t>
            </a:r>
          </a:p>
          <a:p>
            <a:pPr marL="217793" indent="-217793">
              <a:buFont typeface="Arial"/>
              <a:buChar char="•"/>
              <a:defRPr/>
            </a:pPr>
            <a:r>
              <a:t>ein Ausrufezeichen über dem Haus/Gebäudesymbol bedeutet, dass das Level noch nicht besucht worden ist.</a:t>
            </a:r>
          </a:p>
          <a:p>
            <a:pPr marL="217793" indent="-217793">
              <a:buFont typeface="Arial"/>
              <a:buChar char="•"/>
              <a:defRPr/>
            </a:pPr>
            <a:r>
              <a:t>das Ausrufezeichen verschwindet, sobald das Level besucht worden ist</a:t>
            </a:r>
          </a:p>
          <a:p>
            <a:pPr marL="217793" indent="-217793">
              <a:buFont typeface="Arial"/>
              <a:buChar char="•"/>
              <a:defRPr/>
            </a:pPr>
            <a:r>
              <a:t>Ein unabehakter Kreis bedeutet, dass in dem Level noch keine Aufgaben gelöst worden sind</a:t>
            </a:r>
          </a:p>
          <a:p>
            <a:pPr marL="217793" indent="-217793">
              <a:buFont typeface="Arial"/>
              <a:buChar char="•"/>
              <a:defRPr/>
            </a:pPr>
            <a:r>
              <a:t>ein schwarzer, abgehakter Kreis bedeutet, dass mindestens eine Aufgabe erledigt worden ist</a:t>
            </a:r>
          </a:p>
          <a:p>
            <a:pPr marL="217793" indent="-217793">
              <a:buFont typeface="Arial"/>
              <a:buChar char="•"/>
              <a:defRPr/>
            </a:pPr>
            <a:r>
              <a:t>ein blauer, abgehakter Kreis bedeutet, dass alle Aufgaben in dem Level gelöst worden sind.</a:t>
            </a:r>
          </a:p>
          <a:p>
            <a:pPr marL="217793" indent="-217793">
              <a:buFont typeface="Arial"/>
              <a:buChar char="•"/>
              <a:defRPr/>
            </a:pPr>
            <a:endParaRPr/>
          </a:p>
          <a:p>
            <a:pPr marL="217793" indent="-217793">
              <a:buFont typeface="Arial"/>
              <a:buChar char="•"/>
              <a:defRPr/>
            </a:pPr>
            <a:r>
              <a:t>Zahnrad ermöglicht das Speichern und Beenden der App</a:t>
            </a:r>
          </a:p>
        </p:txBody>
      </p:sp>
      <p:sp>
        <p:nvSpPr>
          <p:cNvPr id="4" name="Slide Number Placeholder 3"/>
          <p:cNvSpPr>
            <a:spLocks noGrp="1"/>
          </p:cNvSpPr>
          <p:nvPr>
            <p:ph type="sldNum" sz="quarter" idx="10"/>
          </p:nvPr>
        </p:nvSpPr>
        <p:spPr bwMode="auto"/>
        <p:txBody>
          <a:bodyPr/>
          <a:lstStyle/>
          <a:p>
            <a:pPr>
              <a:defRPr/>
            </a:pPr>
            <a:fld id="{6E244BD9-4E13-2868-B1C6-988D789F7E24}" type="slidenum">
              <a:rPr/>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Es wird noch überlegt, ob das Ausrufezeichen wieder auftaucht, wenn ein neues Ereignis innerhalb des Levels begonnen werden kann, also zum Beispiel eine Aufgabe entdeckt oder ein Dialog gestartet. Dann würde das Ausrufezeichen nicht mehr „unentdeckter Ort“ bedeuten, sondern auf ein „neues Ereignis“ hinweisen. Die Symbole sollen bei der Orientierung helfen. So müssen die Schüler*innen bei einem blau abgehakten Level nicht mehr nach einer Aufgabe schauen, da sie alle gelöst haben. Es hat außerdem den Effekt, dass Schüler*innen ein visuelles Feedback erhalten und womöglich dazu angestoßen werden, einen blauen Haken zu erhalten, also alle Aufgaben zu lösen. Es wird noch darüber diskutiert, wie wir den visuellen Effekt verstärken können, evtl. könnten wir statt dem blauen Haken einen Stern benutzen, der eher mit einem Erfolg in Verbindung gebracht.</a:t>
            </a:r>
          </a:p>
        </p:txBody>
      </p:sp>
      <p:sp>
        <p:nvSpPr>
          <p:cNvPr id="4" name="Slide Number Placeholder 3"/>
          <p:cNvSpPr>
            <a:spLocks noGrp="1"/>
          </p:cNvSpPr>
          <p:nvPr>
            <p:ph type="sldNum" sz="quarter" idx="10"/>
          </p:nvPr>
        </p:nvSpPr>
        <p:spPr bwMode="auto"/>
        <p:txBody>
          <a:bodyPr/>
          <a:lstStyle/>
          <a:p>
            <a:pPr>
              <a:defRPr/>
            </a:pPr>
            <a:fld id="{8F926716-9035-6225-B57E-B20EC63D7C93}" type="slidenum">
              <a:rPr/>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217793" indent="-217793">
              <a:buFont typeface="Arial"/>
              <a:buChar char="•"/>
              <a:defRPr/>
            </a:pPr>
            <a:r>
              <a:t>Dialogpartner sollen vor dem Dialogfenster und dem Hintergrund abgebildet sein und mit einem Schatten oder in Compose mit einem anderen Effekt hervorgehoben werden</a:t>
            </a:r>
          </a:p>
          <a:p>
            <a:pPr marL="217793" indent="-217793">
              <a:buFont typeface="Arial"/>
              <a:buChar char="•"/>
              <a:defRPr/>
            </a:pPr>
            <a:r>
              <a:t>es soll einen Speaker und einen Listener geben. Der Listener wird durch grayscaling in den Hintergrund gerückt —&gt; visuelle Hervorhebung des Sprechers</a:t>
            </a:r>
          </a:p>
          <a:p>
            <a:pPr marL="217793" indent="-217793">
              <a:buFont typeface="Arial"/>
              <a:buChar char="•"/>
              <a:defRPr/>
            </a:pPr>
            <a:r>
              <a:t>Der Hintergrund ist geblurrt, wenn eine Unterhaltung stattfindet</a:t>
            </a:r>
          </a:p>
          <a:p>
            <a:pPr marL="217793" indent="-217793">
              <a:buFont typeface="Arial"/>
              <a:buChar char="•"/>
              <a:defRPr/>
            </a:pPr>
            <a:endParaRPr/>
          </a:p>
          <a:p>
            <a:pPr marL="217793" indent="-217793">
              <a:buFont typeface="Arial"/>
              <a:buChar char="•"/>
              <a:defRPr/>
            </a:pPr>
            <a:r>
              <a:t>die Buttons zurück und weiter ermöglichen das Nachlesen, wenn man einmal etwas unaufmerksam war oder ungeduldig Dialoge skippt</a:t>
            </a:r>
          </a:p>
          <a:p>
            <a:pPr marL="217793" indent="-217793">
              <a:buFont typeface="Arial"/>
              <a:buChar char="•"/>
              <a:defRPr/>
            </a:pPr>
            <a:endParaRPr/>
          </a:p>
          <a:p>
            <a:pPr marL="217793" indent="-217793">
              <a:buFont typeface="Arial"/>
              <a:buChar char="•"/>
              <a:defRPr/>
            </a:pPr>
            <a:r>
              <a:t>Ausrufezeichen weisen auf eine mögliche Aktion hin</a:t>
            </a:r>
          </a:p>
          <a:p>
            <a:pPr marL="217793" indent="-217793">
              <a:buFont typeface="Arial"/>
              <a:buChar char="•"/>
              <a:defRPr/>
            </a:pPr>
            <a:r>
              <a:t>Interaktion mit dem Ausrufezeichen öffnet die Aktion, die ausgeführt werden kann. Diese muss nochmal durch Antippen bestätigt werden.</a:t>
            </a:r>
          </a:p>
          <a:p>
            <a:pPr marL="217793" indent="-217793">
              <a:buFont typeface="Arial"/>
              <a:buChar char="•"/>
              <a:defRPr/>
            </a:pPr>
            <a:endParaRPr/>
          </a:p>
          <a:p>
            <a:pPr marL="217793" indent="-217793">
              <a:buFont typeface="Arial"/>
              <a:buChar char="•"/>
              <a:defRPr/>
            </a:pPr>
            <a:r>
              <a:t>Das Zahnrad ermöglicht das jederzeitige Speichern des Fortschritts und das Beenden einer Aufgabe, was einen zurück zur Oberwelt führt</a:t>
            </a:r>
          </a:p>
          <a:p>
            <a:pPr marL="217793" indent="-217793">
              <a:buFont typeface="Arial"/>
              <a:buChar char="•"/>
              <a:defRPr/>
            </a:pPr>
            <a:endParaRPr/>
          </a:p>
          <a:p>
            <a:pPr marL="217793" indent="-217793">
              <a:buFont typeface="Arial"/>
              <a:buChar char="•"/>
              <a:defRPr/>
            </a:pPr>
            <a:r>
              <a:t>Der gesamte bisherige Dialog zwischen Kevin und Justin kann auf de Figma Board nachgelesen werden</a:t>
            </a:r>
          </a:p>
          <a:p>
            <a:pPr marL="217793" indent="-217793">
              <a:buFont typeface="Arial"/>
              <a:buChar char="•"/>
              <a:defRPr/>
            </a:pPr>
            <a:r>
              <a:rPr lang="de-DE" sz="1200" b="0" i="0" u="sng" strike="noStrike" cap="none" spc="0">
                <a:solidFill>
                  <a:schemeClr val="tx1"/>
                </a:solidFill>
                <a:latin typeface="Arial"/>
                <a:ea typeface="Arial"/>
                <a:cs typeface="Arial"/>
                <a:hlinkClick r:id="rId3" tooltip="https://www.figma.com/file/xpPsJF5V2h76NvHuOkx4mv/EP-Rapid-Prototype-Screens?type=design&amp;node-id=0-1&amp;mode=design&amp;t=vL1aUXKfsbp2CAka-0"/>
              </a:rPr>
              <a:t>https://www.figma.com/file/xpPsJF5V2h76NvHuOkx4mv/EP-Rapid-Prototype-Screens?type=design&amp;node-id=0-1&amp;mode=design&amp;t=vL1aUXKfsbp2CAka-0</a:t>
            </a:r>
            <a:endParaRPr/>
          </a:p>
          <a:p>
            <a:pPr marL="217793" indent="-217793">
              <a:buFont typeface="Arial"/>
              <a:buChar char="•"/>
              <a:defRPr/>
            </a:pPr>
            <a:r>
              <a:rPr lang="de-DE" sz="1200" b="0" i="0" u="sng" strike="noStrike" cap="none" spc="0">
                <a:solidFill>
                  <a:schemeClr val="tx1"/>
                </a:solidFill>
                <a:latin typeface="Arial"/>
                <a:ea typeface="Arial"/>
                <a:cs typeface="Arial"/>
                <a:hlinkClick r:id="rId4" tooltip="https://github.com/AnoukMartinez/EP_WS23_Ganz_Khamkaew_Martinez/blob/main/Artefakte/Rapid Prototype/Rapid Prototype Wireframes.png"/>
              </a:rPr>
              <a:t>https://github.com/AnoukMartinez/EP_WS23_Ganz_Khamkaew_Martinez/blob/main/Artefakte/Rapid%20Prototype/Rapid%20Prototype%20Wireframes.png</a:t>
            </a:r>
            <a:endParaRPr/>
          </a:p>
          <a:p>
            <a:pPr marL="217793" indent="-217793">
              <a:buFont typeface="Arial"/>
              <a:buChar char="•"/>
              <a:defRPr/>
            </a:pPr>
            <a:endParaRPr/>
          </a:p>
        </p:txBody>
      </p:sp>
      <p:sp>
        <p:nvSpPr>
          <p:cNvPr id="4" name="Slide Number Placeholder 3"/>
          <p:cNvSpPr>
            <a:spLocks noGrp="1"/>
          </p:cNvSpPr>
          <p:nvPr>
            <p:ph type="sldNum" sz="quarter" idx="10"/>
          </p:nvPr>
        </p:nvSpPr>
        <p:spPr bwMode="auto"/>
        <p:txBody>
          <a:bodyPr/>
          <a:lstStyle/>
          <a:p>
            <a:pPr>
              <a:defRPr/>
            </a:pPr>
            <a:fld id="{9928E834-AA4A-6C40-C687-3559F74B4AB8}" type="slidenum">
              <a:rPr/>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Das Ausrufezeichen rechts führt uns zurück zu Kevins Zimmer, diesmal auf der rechten Seite, da natürlicher.</a:t>
            </a:r>
          </a:p>
          <a:p>
            <a:pPr>
              <a:defRPr/>
            </a:pPr>
            <a:endParaRPr/>
          </a:p>
          <a:p>
            <a:pPr>
              <a:defRPr/>
            </a:pPr>
            <a:r>
              <a:t>Die Levelbezeichnung links oben dient zur Navigation</a:t>
            </a:r>
          </a:p>
          <a:p>
            <a:pPr>
              <a:defRPr/>
            </a:pPr>
            <a:endParaRPr/>
          </a:p>
          <a:p>
            <a:pPr>
              <a:defRPr/>
            </a:pPr>
            <a:r>
              <a:t>Das Zahnrad beendet entweder den Dialog oder ermöglicht das Zurückkehren auf die Oberwelt</a:t>
            </a:r>
          </a:p>
        </p:txBody>
      </p:sp>
      <p:sp>
        <p:nvSpPr>
          <p:cNvPr id="4" name="Slide Number Placeholder 3"/>
          <p:cNvSpPr>
            <a:spLocks noGrp="1"/>
          </p:cNvSpPr>
          <p:nvPr>
            <p:ph type="sldNum" sz="quarter" idx="10"/>
          </p:nvPr>
        </p:nvSpPr>
        <p:spPr bwMode="auto"/>
        <p:txBody>
          <a:bodyPr/>
          <a:lstStyle/>
          <a:p>
            <a:pPr>
              <a:defRPr/>
            </a:pPr>
            <a:fld id="{BB8BA7F1-B288-324E-7891-917C77336C1E}" type="slidenum">
              <a:rPr/>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217793" indent="-217793">
              <a:buFont typeface="Arial"/>
              <a:buChar char="•"/>
              <a:defRPr/>
            </a:pPr>
            <a:r>
              <a:t>Interaktion mit dem Computer in Kevins Zimmer ermöglicht das Lösen der Aufgabe</a:t>
            </a:r>
          </a:p>
          <a:p>
            <a:pPr marL="217793" indent="-217793">
              <a:buFont typeface="Arial"/>
              <a:buChar char="•"/>
              <a:defRPr/>
            </a:pPr>
            <a:r>
              <a:t>hier soll ein Passwort eingegeben werden, welches seine Schwester beim letzten Login geändert hatte</a:t>
            </a:r>
          </a:p>
          <a:p>
            <a:pPr marL="217793" indent="-217793">
              <a:buFont typeface="Arial"/>
              <a:buChar char="•"/>
              <a:defRPr/>
            </a:pPr>
            <a:r>
              <a:t>Das Fragezeichen öffnet ein Fenster, das eine Erklärung oder Hinweise enthält</a:t>
            </a:r>
          </a:p>
          <a:p>
            <a:pPr>
              <a:defRPr/>
            </a:pPr>
            <a:endParaRPr/>
          </a:p>
        </p:txBody>
      </p:sp>
      <p:sp>
        <p:nvSpPr>
          <p:cNvPr id="4" name="Slide Number Placeholder 3"/>
          <p:cNvSpPr>
            <a:spLocks noGrp="1"/>
          </p:cNvSpPr>
          <p:nvPr>
            <p:ph type="sldNum" sz="quarter" idx="10"/>
          </p:nvPr>
        </p:nvSpPr>
        <p:spPr bwMode="auto"/>
        <p:txBody>
          <a:bodyPr/>
          <a:lstStyle/>
          <a:p>
            <a:pPr>
              <a:defRPr/>
            </a:pPr>
            <a:fld id="{F175976B-9EC6-CA95-61B0-D2F8FA581181}" type="slidenum">
              <a:rPr/>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217793" indent="-217793">
              <a:buFont typeface="Arial"/>
              <a:buChar char="•"/>
              <a:defRPr/>
            </a:pPr>
            <a:r>
              <a:t>Schüler*innen haben die Möglichkeit, direkt nochmal die Aufgabe zu machen, sollten sie wissen, wo ihr Fehler lag, oder mit weiter ins Zimmer zurückkehren und weiter Hinweise sammeln, mit Personen reden, die Tipps geben, etc.</a:t>
            </a:r>
          </a:p>
          <a:p>
            <a:pPr marL="217793" indent="-217793">
              <a:buFont typeface="Arial"/>
              <a:buChar char="•"/>
              <a:defRPr/>
            </a:pPr>
            <a:r>
              <a:t>Das Feedback ist positiv formuliert, gibt Anstöße und Hinweise, wie weitervorgegangen werden kann</a:t>
            </a:r>
          </a:p>
          <a:p>
            <a:pPr marL="217793" indent="-217793">
              <a:buFont typeface="Arial"/>
              <a:buChar char="•"/>
              <a:defRPr/>
            </a:pPr>
            <a:endParaRPr/>
          </a:p>
          <a:p>
            <a:pPr marL="217793" indent="-217793">
              <a:buFont typeface="Arial"/>
              <a:buChar char="•"/>
              <a:defRPr/>
            </a:pPr>
            <a:r>
              <a:t>Soll nicht durch negatives Feedback demotivieren, ermutigt zum Ausprobieren, Erkunden und Weitermachen</a:t>
            </a:r>
          </a:p>
        </p:txBody>
      </p:sp>
      <p:sp>
        <p:nvSpPr>
          <p:cNvPr id="4" name="Slide Number Placeholder 3"/>
          <p:cNvSpPr>
            <a:spLocks noGrp="1"/>
          </p:cNvSpPr>
          <p:nvPr>
            <p:ph type="sldNum" sz="quarter" idx="10"/>
          </p:nvPr>
        </p:nvSpPr>
        <p:spPr bwMode="auto"/>
        <p:txBody>
          <a:bodyPr/>
          <a:lstStyle/>
          <a:p>
            <a:pPr>
              <a:defRPr/>
            </a:pPr>
            <a:fld id="{EACAEEB1-FB61-6A83-C827-83D0926DD12C}" type="slidenum">
              <a:rPr/>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Das korrekte Lösen einer Aufgabe löst eine Lektion aus, die mit der beendeten Aufgabe zusammenhängt. Hiermit soll nochmal Stoff vertieft werden.</a:t>
            </a:r>
          </a:p>
          <a:p>
            <a:pPr>
              <a:defRPr/>
            </a:pPr>
            <a:endParaRPr/>
          </a:p>
          <a:p>
            <a:pPr marL="217793" indent="-217793">
              <a:buFont typeface="Arial"/>
              <a:buChar char="•"/>
              <a:defRPr/>
            </a:pPr>
            <a:r>
              <a:t>vermittelt Wissen durch Wiederholung, vertieft Stoff, erleichtert Lösen ähnlicher Aufgaben</a:t>
            </a:r>
          </a:p>
        </p:txBody>
      </p:sp>
      <p:sp>
        <p:nvSpPr>
          <p:cNvPr id="4" name="Slide Number Placeholder 3"/>
          <p:cNvSpPr>
            <a:spLocks noGrp="1"/>
          </p:cNvSpPr>
          <p:nvPr>
            <p:ph type="sldNum" sz="quarter" idx="10"/>
          </p:nvPr>
        </p:nvSpPr>
        <p:spPr bwMode="auto"/>
        <p:txBody>
          <a:bodyPr/>
          <a:lstStyle/>
          <a:p>
            <a:pPr>
              <a:defRPr/>
            </a:pPr>
            <a:fld id="{52C071B2-6D73-9869-D161-71B1B6C6058A}" type="slidenum">
              <a:rPr/>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416C2BD-4B77-0F4B-795A-9B75F7CCEF14}" type="slidenum">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62A17C9-350F-02A5-0AB4-7F66E0CF4A47}" type="slidenum">
              <a:rPr/>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Hier sieht man einen Teil unseres </a:t>
            </a:r>
            <a:r>
              <a:rPr lang="de-DE" sz="1200" b="0" i="0" u="none" strike="noStrike" cap="none" spc="0">
                <a:solidFill>
                  <a:schemeClr val="tx1"/>
                </a:solidFill>
                <a:latin typeface="Arial"/>
                <a:ea typeface="Arial"/>
                <a:cs typeface="Arial"/>
              </a:rPr>
              <a:t>Rapid Prototypes zum Thema Aufgabentyp. Alle Wireframes kann man hier in unserem Repo finden: &lt;LINK&gt;</a:t>
            </a:r>
            <a:endParaRPr/>
          </a:p>
          <a:p>
            <a:pPr>
              <a:defRPr/>
            </a:pPr>
            <a:br>
              <a:rPr/>
            </a:br>
            <a:r>
              <a:t>Oder auf unserem Figma Board. Dort lassen sich auch unsere nicht fertigen Designs und sonstige Komponenten finden:</a:t>
            </a:r>
          </a:p>
          <a:p>
            <a:pPr>
              <a:defRPr/>
            </a:pPr>
            <a:br>
              <a:rPr/>
            </a:br>
            <a:r>
              <a:rPr lang="de-DE" sz="1200" b="0" i="0" u="sng" strike="noStrike" cap="none" spc="0">
                <a:solidFill>
                  <a:schemeClr val="tx1"/>
                </a:solidFill>
                <a:latin typeface="Arial"/>
                <a:ea typeface="Arial"/>
                <a:cs typeface="Arial"/>
                <a:hlinkClick r:id="rId3" tooltip="https://www.figma.com/file/xpPsJF5V2h76NvHuOkx4mv/EP-Rapid-Prototype-Screens?type=design&amp;node-id=0%3A1&amp;mode=design&amp;t=UGYvEkmxQ5Z3y0q4-1"/>
              </a:rPr>
              <a:t>https://www.figma.com/file/xpPsJF5V2h76NvHuOkx4mv/EP-Rapid-Prototype-Screens?type=design&amp;node-id=0%3A1&amp;mode=design&amp;t=UGYvEkmxQ5Z3y0q4-1</a:t>
            </a:r>
            <a:endParaRPr/>
          </a:p>
          <a:p>
            <a:pPr>
              <a:defRPr/>
            </a:pPr>
            <a:endParaRPr/>
          </a:p>
        </p:txBody>
      </p:sp>
      <p:sp>
        <p:nvSpPr>
          <p:cNvPr id="4" name="Slide Number Placeholder 3"/>
          <p:cNvSpPr>
            <a:spLocks noGrp="1"/>
          </p:cNvSpPr>
          <p:nvPr>
            <p:ph type="sldNum" sz="quarter" idx="10"/>
          </p:nvPr>
        </p:nvSpPr>
        <p:spPr bwMode="auto"/>
        <p:txBody>
          <a:bodyPr/>
          <a:lstStyle/>
          <a:p>
            <a:pPr>
              <a:defRPr/>
            </a:pPr>
            <a:fld id="{7B357273-87E4-3BBA-5593-86A38DCCEF1B}" type="slidenum">
              <a:r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Hier unsere Risiken und Fail Kriterien, sowei einige passende Fallbacks, und eventuell noch wie wir das Ganze im Code umgesetzt haben. Mehr dazu unter der Seite PoCs im Wiki:</a:t>
            </a:r>
          </a:p>
          <a:p>
            <a:pPr>
              <a:defRPr/>
            </a:pPr>
            <a:br>
              <a:rPr/>
            </a:br>
            <a:r>
              <a:rPr lang="de-DE" sz="1200" b="0" i="0" u="sng" strike="noStrike" cap="none" spc="0">
                <a:solidFill>
                  <a:schemeClr val="tx1"/>
                </a:solidFill>
                <a:latin typeface="Arial"/>
                <a:ea typeface="Arial"/>
                <a:cs typeface="Arial"/>
                <a:hlinkClick r:id="rId3" tooltip="https://github.com/AnoukMartinez/EP_WS23_Ganz_Khamkaew_Martinez/wiki/07-Proof-of-Concept#fail-kriterien"/>
              </a:rPr>
              <a:t>https://github.com/AnoukMartinez/EP_WS23_Ganz_Khamkaew_Martinez/wiki/07-Proof-of-Concept#fail-kriterien</a:t>
            </a:r>
            <a:br>
              <a:rPr/>
            </a:br>
            <a:r>
              <a:rPr lang="de-DE" sz="1200" b="0" i="0" u="sng" strike="noStrike" cap="none" spc="0">
                <a:solidFill>
                  <a:schemeClr val="tx1"/>
                </a:solidFill>
                <a:latin typeface="Arial"/>
                <a:ea typeface="Arial"/>
                <a:cs typeface="Arial"/>
                <a:hlinkClick r:id="rId4" tooltip="https://github.com/AnoukMartinez/EP_WS23_Ganz_Khamkaew_Martinez/wiki/07-Proof-of-Concept#fallbacks"/>
              </a:rPr>
              <a:t>https://github.com/AnoukMartinez/EP_WS23_Ganz_Khamkaew_Martinez/wiki/07-Proof-of-Concept#fallbacks</a:t>
            </a:r>
            <a:endParaRPr/>
          </a:p>
          <a:p>
            <a:pPr>
              <a:defRPr/>
            </a:pPr>
            <a:endParaRPr/>
          </a:p>
        </p:txBody>
      </p:sp>
      <p:sp>
        <p:nvSpPr>
          <p:cNvPr id="4" name="Slide Number Placeholder 3"/>
          <p:cNvSpPr>
            <a:spLocks noGrp="1"/>
          </p:cNvSpPr>
          <p:nvPr>
            <p:ph type="sldNum" sz="quarter" idx="10"/>
          </p:nvPr>
        </p:nvSpPr>
        <p:spPr bwMode="auto"/>
        <p:txBody>
          <a:bodyPr/>
          <a:lstStyle/>
          <a:p>
            <a:pPr>
              <a:defRPr/>
            </a:pPr>
            <a:fld id="{BAA916FC-3D61-A2A8-9A63-4C7DC78A66DA}" type="slidenum">
              <a:r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Hier einige Screenshots der bereits laufenden Implementierung des PoCs.</a:t>
            </a:r>
            <a:br>
              <a:rPr/>
            </a:br>
            <a:r>
              <a:rPr lang="de-DE" sz="1200" b="0" i="0" u="none" strike="noStrike" cap="none" spc="0">
                <a:solidFill>
                  <a:schemeClr val="tx1"/>
                </a:solidFill>
                <a:latin typeface="Arial"/>
                <a:ea typeface="Arial"/>
                <a:cs typeface="Arial"/>
              </a:rPr>
              <a:t>Spezifische Code Stellen sind hierzu im Wiki verlinkt.</a:t>
            </a:r>
            <a:endParaRPr/>
          </a:p>
          <a:p>
            <a:pPr>
              <a:defRPr/>
            </a:pPr>
            <a:br>
              <a:rPr/>
            </a:br>
            <a:r>
              <a:rPr lang="de-DE" sz="1200" b="0" i="0" u="sng" strike="noStrike" cap="none" spc="0">
                <a:solidFill>
                  <a:schemeClr val="tx1"/>
                </a:solidFill>
                <a:latin typeface="Arial"/>
                <a:ea typeface="Arial"/>
                <a:cs typeface="Arial"/>
                <a:hlinkClick r:id="rId3" tooltip="https://github.com/AnoukMartinez/EP_WS23_Ganz_Khamkaew_Martinez/wiki/07-Proof-of-Concept#implementierung-im-code"/>
              </a:rPr>
              <a:t>https://github.com/AnoukMartinez/EP_WS23_Ganz_Khamkaew_Martinez/wiki/07-Proof-of-Concept#implementierung-im-code</a:t>
            </a:r>
            <a:endParaRPr/>
          </a:p>
          <a:p>
            <a:pPr>
              <a:defRPr/>
            </a:pPr>
            <a:endParaRPr/>
          </a:p>
        </p:txBody>
      </p:sp>
      <p:sp>
        <p:nvSpPr>
          <p:cNvPr id="4" name="Slide Number Placeholder 3"/>
          <p:cNvSpPr>
            <a:spLocks noGrp="1"/>
          </p:cNvSpPr>
          <p:nvPr>
            <p:ph type="sldNum" sz="quarter" idx="10"/>
          </p:nvPr>
        </p:nvSpPr>
        <p:spPr bwMode="auto"/>
        <p:txBody>
          <a:bodyPr/>
          <a:lstStyle/>
          <a:p>
            <a:pPr>
              <a:defRPr/>
            </a:pPr>
            <a:fld id="{1E47ADDC-345E-2009-0D28-CB37804A6C4D}" type="slidenum">
              <a:r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de-DE" sz="1200" b="0" i="0" u="none" strike="noStrike" cap="none" spc="0">
                <a:solidFill>
                  <a:schemeClr val="tx1"/>
                </a:solidFill>
                <a:latin typeface="Arial"/>
                <a:ea typeface="Arial"/>
                <a:cs typeface="Arial"/>
              </a:rPr>
              <a:t>Hier ein Teil von unseren Wireframes aus dem Rapid Prototype, mit einer kurzen Beschreibung des PoCs.</a:t>
            </a:r>
            <a:br>
              <a:rPr/>
            </a:br>
            <a:br>
              <a:rPr/>
            </a:br>
            <a:r>
              <a:rPr lang="de-DE" sz="1200" b="0" i="0" u="sng" strike="noStrike" cap="none" spc="0">
                <a:solidFill>
                  <a:schemeClr val="tx1"/>
                </a:solidFill>
                <a:latin typeface="Arial"/>
                <a:ea typeface="Arial"/>
                <a:cs typeface="Arial"/>
                <a:hlinkClick r:id="rId3" tooltip="https://www.figma.com/file/xpPsJF5V2h76NvHuOkx4mv/EP-Rapid-Prototype-Screens?type=design&amp;node-id=0%3A1&amp;mode=design&amp;t=UGYvEkmxQ5Z3y0q4-1"/>
              </a:rPr>
              <a:t>https://www.figma.com/file/xpPsJF5V2h76NvHuOkx4mv/EP-Rapid-Prototype-Screens?type=design&amp;node-id=0%3A1&amp;mode=design&amp;t=UGYvEkmxQ5Z3y0q4-1</a:t>
            </a:r>
            <a:br>
              <a:rPr lang="de-DE" sz="1200" b="0" i="0" u="sng" strike="noStrike" cap="none" spc="0">
                <a:solidFill>
                  <a:schemeClr val="tx1"/>
                </a:solidFill>
                <a:latin typeface="Arial"/>
                <a:cs typeface="Arial"/>
                <a:hlinkClick r:id="rId3" tooltip="https://www.figma.com/file/xpPsJF5V2h76NvHuOkx4mv/EP-Rapid-Prototype-Screens?type=design&amp;node-id=0%3A1&amp;mode=design&amp;t=UGYvEkmxQ5Z3y0q4-1"/>
              </a:rPr>
            </a:br>
            <a:endParaRPr/>
          </a:p>
          <a:p>
            <a:pPr>
              <a:defRPr/>
            </a:pPr>
            <a:r>
              <a:rPr lang="de-DE" sz="1200" b="0" i="0" u="sng" strike="noStrike" cap="none" spc="0">
                <a:solidFill>
                  <a:schemeClr val="tx1"/>
                </a:solidFill>
                <a:latin typeface="Arial"/>
                <a:ea typeface="Arial"/>
                <a:cs typeface="Arial"/>
                <a:hlinkClick r:id="rId4" tooltip="https://github.com/AnoukMartinez/EP_WS23_Ganz_Khamkaew_Martinez/wiki/07-Proof-of-Concept#beschreibung-1"/>
              </a:rPr>
              <a:t>https://github.com/AnoukMartinez/EP_WS23_Ganz_Khamkaew_Martinez/wiki/07-Proof-of-Concept#beschreibung-1</a:t>
            </a:r>
            <a:endParaRPr lang="de-DE"/>
          </a:p>
          <a:p>
            <a:pPr>
              <a:defRPr/>
            </a:pPr>
            <a:endParaRPr lang="de-DE" sz="1200" b="0" i="0" u="none" strike="noStrike" cap="none" spc="0">
              <a:solidFill>
                <a:schemeClr val="tx1"/>
              </a:solidFill>
              <a:latin typeface="Arial"/>
              <a:cs typeface="Arial"/>
            </a:endParaRPr>
          </a:p>
        </p:txBody>
      </p:sp>
      <p:sp>
        <p:nvSpPr>
          <p:cNvPr id="4" name="Slide Number Placeholder 3"/>
          <p:cNvSpPr>
            <a:spLocks noGrp="1"/>
          </p:cNvSpPr>
          <p:nvPr>
            <p:ph type="sldNum" sz="quarter" idx="10"/>
          </p:nvPr>
        </p:nvSpPr>
        <p:spPr bwMode="auto"/>
        <p:txBody>
          <a:bodyPr/>
          <a:lstStyle/>
          <a:p>
            <a:pPr>
              <a:defRPr/>
            </a:pPr>
            <a:fld id="{9BC8613E-9BE7-0996-A510-DF77BA1E5866}" type="slidenum">
              <a:r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Hier noch einmal: Welche Fail Kriterien gibt es? Welche Fallbacks passen jeweils dazu? </a:t>
            </a:r>
            <a:r>
              <a:rPr lang="de-DE" sz="1200" b="0" i="0" u="none" strike="noStrike" cap="none" spc="0">
                <a:solidFill>
                  <a:schemeClr val="tx1"/>
                </a:solidFill>
                <a:latin typeface="Arial"/>
                <a:ea typeface="Arial"/>
                <a:cs typeface="Arial"/>
              </a:rPr>
              <a:t>Wie haben wir diese im Code umgesetzt?</a:t>
            </a:r>
            <a:br>
              <a:rPr lang="de-DE" sz="1200" b="0" i="0" u="none" strike="noStrike" cap="none" spc="0">
                <a:solidFill>
                  <a:schemeClr val="tx1"/>
                </a:solidFill>
                <a:latin typeface="Arial"/>
                <a:ea typeface="Arial"/>
                <a:cs typeface="Arial"/>
              </a:rPr>
            </a:br>
            <a:r>
              <a:rPr lang="de-DE" sz="1200" b="0" i="0" u="sng" strike="noStrike" cap="none" spc="0">
                <a:solidFill>
                  <a:schemeClr val="tx1"/>
                </a:solidFill>
                <a:latin typeface="Arial"/>
                <a:ea typeface="Arial"/>
                <a:cs typeface="Arial"/>
                <a:hlinkClick r:id="rId3" tooltip="https://github.com/AnoukMartinez/EP_WS23_Ganz_Khamkaew_Martinez/wiki/07-Proof-of-Concept#fail-kriterium"/>
              </a:rPr>
              <a:t>https://github.com/AnoukMartinez/EP_WS23_Ganz_Khamkaew_Martinez/wiki/07-Proof-of-Concept#fail-kriterium</a:t>
            </a:r>
            <a:endParaRPr lang="de-DE" sz="1200" b="0" i="0" u="none" strike="noStrike" cap="none" spc="0">
              <a:solidFill>
                <a:schemeClr val="tx1"/>
              </a:solidFill>
              <a:latin typeface="Arial"/>
              <a:ea typeface="Arial"/>
              <a:cs typeface="Arial"/>
            </a:endParaRPr>
          </a:p>
          <a:p>
            <a:pPr>
              <a:defRPr/>
            </a:pPr>
            <a:r>
              <a:rPr lang="de-DE" sz="1200" b="0" i="0" u="sng" strike="noStrike" cap="none" spc="0">
                <a:solidFill>
                  <a:schemeClr val="tx1"/>
                </a:solidFill>
                <a:latin typeface="Arial"/>
                <a:ea typeface="Arial"/>
                <a:cs typeface="Arial"/>
                <a:hlinkClick r:id="rId4" tooltip="https://github.com/AnoukMartinez/EP_WS23_Ganz_Khamkaew_Martinez/wiki/07-Proof-of-Concept#fallbacks-1"/>
              </a:rPr>
              <a:t>https://github.com/AnoukMartinez/EP_WS23_Ganz_Khamkaew_Martinez/wiki/07-Proof-of-Concept#fallbacks-1</a:t>
            </a:r>
            <a:endParaRPr/>
          </a:p>
          <a:p>
            <a:pPr>
              <a:defRPr/>
            </a:pPr>
            <a:endParaRPr/>
          </a:p>
        </p:txBody>
      </p:sp>
      <p:sp>
        <p:nvSpPr>
          <p:cNvPr id="4" name="Slide Number Placeholder 3"/>
          <p:cNvSpPr>
            <a:spLocks noGrp="1"/>
          </p:cNvSpPr>
          <p:nvPr>
            <p:ph type="sldNum" sz="quarter" idx="10"/>
          </p:nvPr>
        </p:nvSpPr>
        <p:spPr bwMode="auto"/>
        <p:txBody>
          <a:bodyPr/>
          <a:lstStyle/>
          <a:p>
            <a:pPr>
              <a:defRPr/>
            </a:pPr>
            <a:fld id="{17F8B24C-0F67-AD08-CAB8-456E9BCBFA3F}" type="slidenum">
              <a:r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Hier ein Bild davon, wie wir die World Map bisher im Code implementiert haben. </a:t>
            </a:r>
          </a:p>
          <a:p>
            <a:pPr>
              <a:defRPr/>
            </a:pPr>
            <a:r>
              <a:rPr lang="de-DE" sz="1200" b="0" i="0" u="none" strike="noStrike" cap="none" spc="0">
                <a:solidFill>
                  <a:schemeClr val="tx1"/>
                </a:solidFill>
                <a:latin typeface="Arial"/>
                <a:ea typeface="Arial"/>
                <a:cs typeface="Arial"/>
              </a:rPr>
              <a:t>Man kann auf das Bild, oder auf den Text klicken, um zum jeweiligem Level weitergeleitet zu werden. Im Level selber haben wir im Moment schon einige Skript Lines die angezeigt werden, mit einer entsprechenden Emotion der Charaktere</a:t>
            </a:r>
            <a:br>
              <a:rPr/>
            </a:br>
            <a:r>
              <a:rPr lang="de-DE" sz="1200" b="0" i="0" u="sng" strike="noStrike" cap="none" spc="0">
                <a:solidFill>
                  <a:schemeClr val="tx1"/>
                </a:solidFill>
                <a:latin typeface="Arial"/>
                <a:ea typeface="Arial"/>
                <a:cs typeface="Arial"/>
                <a:hlinkClick r:id="rId3" tooltip="https://github.com/AnoukMartinez/EP_WS23_Ganz_Khamkaew_Martinez/wiki/07-Proof-of-Concept#implementierung-im-code-1"/>
              </a:rPr>
              <a:t>https://github.com/AnoukMartinez/EP_WS23_Ganz_Khamkaew_Martinez/wiki/07-Proof-of-Concept#implementierung-im-code-1</a:t>
            </a:r>
            <a:endParaRPr/>
          </a:p>
          <a:p>
            <a:pPr>
              <a:defRPr/>
            </a:pPr>
            <a:endParaRPr lang="de-DE" sz="1200" b="0" i="0" u="none" strike="noStrike" cap="none" spc="0">
              <a:solidFill>
                <a:schemeClr val="tx1"/>
              </a:solidFill>
              <a:latin typeface="Arial"/>
              <a:ea typeface="Arial"/>
              <a:cs typeface="Arial"/>
            </a:endParaRPr>
          </a:p>
        </p:txBody>
      </p:sp>
      <p:sp>
        <p:nvSpPr>
          <p:cNvPr id="4" name="Slide Number Placeholder 3"/>
          <p:cNvSpPr>
            <a:spLocks noGrp="1"/>
          </p:cNvSpPr>
          <p:nvPr>
            <p:ph type="sldNum" sz="quarter" idx="10"/>
          </p:nvPr>
        </p:nvSpPr>
        <p:spPr bwMode="auto"/>
        <p:txBody>
          <a:bodyPr/>
          <a:lstStyle/>
          <a:p>
            <a:pPr>
              <a:defRPr/>
            </a:pPr>
            <a:fld id="{C580AA3A-36BD-1C5F-DAAA-CC6F5B989484}" type="slidenum">
              <a:r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1122362"/>
            <a:ext cx="9144000" cy="2387599"/>
          </a:xfrm>
        </p:spPr>
        <p:txBody>
          <a:bodyPr anchor="b"/>
          <a:lstStyle>
            <a:lvl1pPr algn="ctr">
              <a:defRPr sz="4500"/>
            </a:lvl1pPr>
          </a:lstStyle>
          <a:p>
            <a:pPr>
              <a:defRPr/>
            </a:pPr>
            <a:r>
              <a:t>Click to edit Master title style</a:t>
            </a:r>
          </a:p>
        </p:txBody>
      </p:sp>
      <p:sp>
        <p:nvSpPr>
          <p:cNvPr id="3" name="Subtitle 2"/>
          <p:cNvSpPr>
            <a:spLocks noGrp="1"/>
          </p:cNvSpPr>
          <p:nvPr>
            <p:ph type="subTitle" idx="1"/>
          </p:nvPr>
        </p:nvSpPr>
        <p:spPr bwMode="auto">
          <a:xfrm>
            <a:off x="1523999" y="3602037"/>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t>Click to edit Master title style</a:t>
            </a:r>
          </a:p>
        </p:txBody>
      </p:sp>
      <p:sp>
        <p:nvSpPr>
          <p:cNvPr id="3" name="Vertical Text Placeholder 2"/>
          <p:cNvSpPr>
            <a:spLocks noGrp="1"/>
          </p:cNvSpPr>
          <p:nvPr>
            <p:ph type="body" orient="vert" idx="1"/>
          </p:nvPr>
        </p:nvSpPr>
        <p:spPr bwMode="auto"/>
        <p:txBody>
          <a:bodyPr vert="eaVert"/>
          <a:lstStyle/>
          <a:p>
            <a:pPr lvl="0">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899" y="365125"/>
            <a:ext cx="2628900" cy="5811838"/>
          </a:xfrm>
        </p:spPr>
        <p:txBody>
          <a:bodyPr vert="eaVert"/>
          <a:lstStyle/>
          <a:p>
            <a:pPr>
              <a:defRPr/>
            </a:pPr>
            <a:r>
              <a:t>Click to edit Master title style</a:t>
            </a:r>
          </a:p>
        </p:txBody>
      </p:sp>
      <p:sp>
        <p:nvSpPr>
          <p:cNvPr id="3" name="Vertical Text Placeholder 2"/>
          <p:cNvSpPr>
            <a:spLocks noGrp="1"/>
          </p:cNvSpPr>
          <p:nvPr>
            <p:ph type="body" orient="vert" idx="1"/>
          </p:nvPr>
        </p:nvSpPr>
        <p:spPr bwMode="auto">
          <a:xfrm>
            <a:off x="838199" y="365125"/>
            <a:ext cx="7734299" cy="5811838"/>
          </a:xfrm>
        </p:spPr>
        <p:txBody>
          <a:bodyPr vert="eaVert"/>
          <a:lstStyle/>
          <a:p>
            <a:pPr lvl="0">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t>Click to edit Master title style</a:t>
            </a:r>
          </a:p>
        </p:txBody>
      </p:sp>
      <p:sp>
        <p:nvSpPr>
          <p:cNvPr id="3" name="Content Placeholder 2"/>
          <p:cNvSpPr>
            <a:spLocks noGrp="1"/>
          </p:cNvSpPr>
          <p:nvPr>
            <p:ph idx="1"/>
          </p:nvPr>
        </p:nvSpPr>
        <p:spPr bwMode="auto"/>
        <p:txBody>
          <a:bodyPr/>
          <a:lstStyle/>
          <a:p>
            <a:pPr lvl="0">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4500"/>
            </a:lvl1pPr>
          </a:lstStyle>
          <a:p>
            <a:pPr>
              <a:defRPr/>
            </a:pPr>
            <a:r>
              <a:t>Click to edit Master title style</a:t>
            </a:r>
          </a:p>
        </p:txBody>
      </p:sp>
      <p:sp>
        <p:nvSpPr>
          <p:cNvPr id="3" name="Text Placeholder 2"/>
          <p:cNvSpPr>
            <a:spLocks noGrp="1"/>
          </p:cNvSpPr>
          <p:nvPr>
            <p:ph type="body" idx="1"/>
          </p:nvPr>
        </p:nvSpPr>
        <p:spPr bwMode="auto">
          <a:xfrm>
            <a:off x="831850" y="4589463"/>
            <a:ext cx="10515600" cy="150018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t>Click to edit Master text styles</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t>Click to edit Master title style</a:t>
            </a:r>
          </a:p>
        </p:txBody>
      </p:sp>
      <p:sp>
        <p:nvSpPr>
          <p:cNvPr id="3" name="Content Placeholder 2"/>
          <p:cNvSpPr>
            <a:spLocks noGrp="1"/>
          </p:cNvSpPr>
          <p:nvPr>
            <p:ph sz="half" idx="1"/>
          </p:nvPr>
        </p:nvSpPr>
        <p:spPr bwMode="auto">
          <a:xfrm>
            <a:off x="838199" y="1825625"/>
            <a:ext cx="5181599" cy="4351338"/>
          </a:xfrm>
        </p:spPr>
        <p:txBody>
          <a:bodyPr/>
          <a:lstStyle/>
          <a:p>
            <a:pPr lvl="0">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4" name="Content Placeholder 3"/>
          <p:cNvSpPr>
            <a:spLocks noGrp="1"/>
          </p:cNvSpPr>
          <p:nvPr>
            <p:ph sz="half" idx="2"/>
          </p:nvPr>
        </p:nvSpPr>
        <p:spPr bwMode="auto">
          <a:xfrm>
            <a:off x="6172200" y="1825625"/>
            <a:ext cx="5181599" cy="4351338"/>
          </a:xfrm>
        </p:spPr>
        <p:txBody>
          <a:bodyPr/>
          <a:lstStyle/>
          <a:p>
            <a:pPr lvl="0">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365125"/>
            <a:ext cx="10515600" cy="1325562"/>
          </a:xfrm>
        </p:spPr>
        <p:txBody>
          <a:bodyPr/>
          <a:lstStyle/>
          <a:p>
            <a:pPr>
              <a:defRPr/>
            </a:pPr>
            <a:r>
              <a:t>Click to edit Master title style</a:t>
            </a:r>
          </a:p>
        </p:txBody>
      </p:sp>
      <p:sp>
        <p:nvSpPr>
          <p:cNvPr id="3" name="Text Placeholder 2"/>
          <p:cNvSpPr>
            <a:spLocks noGrp="1"/>
          </p:cNvSpPr>
          <p:nvPr>
            <p:ph type="body" idx="1"/>
          </p:nvPr>
        </p:nvSpPr>
        <p:spPr bwMode="auto">
          <a:xfrm>
            <a:off x="839789" y="1681162"/>
            <a:ext cx="5157786"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t>Click to edit Master text styles</a:t>
            </a:r>
          </a:p>
        </p:txBody>
      </p:sp>
      <p:sp>
        <p:nvSpPr>
          <p:cNvPr id="4" name="Content Placeholder 3"/>
          <p:cNvSpPr>
            <a:spLocks noGrp="1"/>
          </p:cNvSpPr>
          <p:nvPr>
            <p:ph sz="half" idx="2"/>
          </p:nvPr>
        </p:nvSpPr>
        <p:spPr bwMode="auto">
          <a:xfrm>
            <a:off x="839789" y="2505074"/>
            <a:ext cx="5157786" cy="3684587"/>
          </a:xfrm>
        </p:spPr>
        <p:txBody>
          <a:bodyPr/>
          <a:lstStyle/>
          <a:p>
            <a:pPr lvl="0">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5" name="Text Placeholder 4"/>
          <p:cNvSpPr>
            <a:spLocks noGrp="1"/>
          </p:cNvSpPr>
          <p:nvPr>
            <p:ph type="body" sz="quarter" idx="3"/>
          </p:nvPr>
        </p:nvSpPr>
        <p:spPr bwMode="auto">
          <a:xfrm>
            <a:off x="6172200" y="1681162"/>
            <a:ext cx="5183187"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t>Click to edit Master text styles</a:t>
            </a:r>
          </a:p>
        </p:txBody>
      </p:sp>
      <p:sp>
        <p:nvSpPr>
          <p:cNvPr id="6" name="Content Placeholder 5"/>
          <p:cNvSpPr>
            <a:spLocks noGrp="1"/>
          </p:cNvSpPr>
          <p:nvPr>
            <p:ph sz="quarter" idx="4"/>
          </p:nvPr>
        </p:nvSpPr>
        <p:spPr bwMode="auto">
          <a:xfrm>
            <a:off x="6172200" y="2505074"/>
            <a:ext cx="5183187" cy="3684587"/>
          </a:xfrm>
        </p:spPr>
        <p:txBody>
          <a:bodyPr/>
          <a:lstStyle/>
          <a:p>
            <a:pPr lvl="0">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8" name="Footer Placeholder 7"/>
          <p:cNvSpPr>
            <a:spLocks noGrp="1"/>
          </p:cNvSpPr>
          <p:nvPr>
            <p:ph type="ftr" sz="quarter" idx="11"/>
          </p:nvPr>
        </p:nvSpPr>
        <p:spPr bwMode="auto"/>
        <p:txBody>
          <a:bodyPr/>
          <a:lstStyle/>
          <a:p>
            <a:pPr>
              <a:defRPr/>
            </a:pPr>
            <a:endParaRPr/>
          </a:p>
        </p:txBody>
      </p:sp>
      <p:sp>
        <p:nvSpPr>
          <p:cNvPr id="9" name="Slide Number Placeholder 8"/>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4" name="Footer Placeholder 3"/>
          <p:cNvSpPr>
            <a:spLocks noGrp="1"/>
          </p:cNvSpPr>
          <p:nvPr>
            <p:ph type="ftr" sz="quarter" idx="11"/>
          </p:nvPr>
        </p:nvSpPr>
        <p:spPr bwMode="auto"/>
        <p:txBody>
          <a:bodyPr/>
          <a:lstStyle/>
          <a:p>
            <a:pPr>
              <a:defRPr/>
            </a:pPr>
            <a:endParaRPr/>
          </a:p>
        </p:txBody>
      </p:sp>
      <p:sp>
        <p:nvSpPr>
          <p:cNvPr id="5" name="Slide Number Placeholder 4"/>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3" name="Footer Placeholder 2"/>
          <p:cNvSpPr>
            <a:spLocks noGrp="1"/>
          </p:cNvSpPr>
          <p:nvPr>
            <p:ph type="ftr" sz="quarter" idx="11"/>
          </p:nvPr>
        </p:nvSpPr>
        <p:spPr bwMode="auto"/>
        <p:txBody>
          <a:bodyPr/>
          <a:lstStyle/>
          <a:p>
            <a:pPr>
              <a:defRPr/>
            </a:pPr>
            <a:endParaRPr/>
          </a:p>
        </p:txBody>
      </p:sp>
      <p:sp>
        <p:nvSpPr>
          <p:cNvPr id="4" name="Slide Number Placeholder 3"/>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t>Click to edit Master title style</a:t>
            </a:r>
          </a:p>
        </p:txBody>
      </p:sp>
      <p:sp>
        <p:nvSpPr>
          <p:cNvPr id="3" name="Content Placeholder 2"/>
          <p:cNvSpPr>
            <a:spLocks noGrp="1"/>
          </p:cNvSpPr>
          <p:nvPr>
            <p:ph idx="1"/>
          </p:nvPr>
        </p:nvSpPr>
        <p:spPr bwMode="auto">
          <a:xfrm>
            <a:off x="5183187"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t>Click to edit Master text styles</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t>Click to edit Master title style</a:t>
            </a:r>
          </a:p>
        </p:txBody>
      </p:sp>
      <p:sp>
        <p:nvSpPr>
          <p:cNvPr id="3" name="Picture Placeholder 2"/>
          <p:cNvSpPr>
            <a:spLocks noGrp="1" noChangeAspect="1"/>
          </p:cNvSpPr>
          <p:nvPr>
            <p:ph type="pic" idx="1"/>
          </p:nvPr>
        </p:nvSpPr>
        <p:spPr bwMode="auto">
          <a:xfrm>
            <a:off x="5183187" y="987425"/>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t>Click icon to add picture</a:t>
            </a: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t>Click to edit Master text styles</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de-DE"/>
              <a:t>19.01.2024</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08395586-F03A-48D1-94DF-16B239DF4FB5}" type="slidenum">
              <a:rPr/>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199" y="365125"/>
            <a:ext cx="10515600" cy="1325562"/>
          </a:xfrm>
          <a:prstGeom prst="rect">
            <a:avLst/>
          </a:prstGeom>
        </p:spPr>
        <p:txBody>
          <a:bodyPr vert="horz" lIns="91440" tIns="45720" rIns="91440" bIns="45720" rtlCol="0" anchor="ctr">
            <a:normAutofit/>
          </a:bodyPr>
          <a:lstStyle/>
          <a:p>
            <a:pPr>
              <a:defRPr/>
            </a:pPr>
            <a:r>
              <a:t>Click to edit Master title style</a:t>
            </a:r>
          </a:p>
        </p:txBody>
      </p:sp>
      <p:sp>
        <p:nvSpPr>
          <p:cNvPr id="3" name="Text Placeholder 2"/>
          <p:cNvSpPr>
            <a:spLocks noGrp="1"/>
          </p:cNvSpPr>
          <p:nvPr>
            <p:ph type="body" idx="1"/>
          </p:nvPr>
        </p:nvSpPr>
        <p:spPr bwMode="auto">
          <a:xfrm>
            <a:off x="838199" y="1825625"/>
            <a:ext cx="10515600" cy="4351338"/>
          </a:xfrm>
          <a:prstGeom prst="rect">
            <a:avLst/>
          </a:prstGeom>
        </p:spPr>
        <p:txBody>
          <a:bodyPr vert="horz" lIns="91440" tIns="45720" rIns="91440" bIns="45720" rtlCol="0">
            <a:normAutofit/>
          </a:bodyPr>
          <a:lstStyle/>
          <a:p>
            <a:pPr lvl="0">
              <a:defRPr/>
            </a:pPr>
            <a:r>
              <a:t>Click to edit Master text styles</a:t>
            </a:r>
          </a:p>
          <a:p>
            <a:pPr lvl="1">
              <a:defRPr/>
            </a:pPr>
            <a:r>
              <a:t>Second level</a:t>
            </a:r>
          </a:p>
          <a:p>
            <a:pPr lvl="2">
              <a:defRPr/>
            </a:pPr>
            <a:r>
              <a:t>Third level</a:t>
            </a:r>
          </a:p>
          <a:p>
            <a:pPr lvl="3">
              <a:defRPr/>
            </a:pPr>
            <a:r>
              <a:t>Fourth level</a:t>
            </a:r>
          </a:p>
          <a:p>
            <a:pPr lvl="4">
              <a:defRPr/>
            </a:pPr>
            <a:r>
              <a:t>Fifth level</a:t>
            </a:r>
          </a:p>
        </p:txBody>
      </p:sp>
      <p:sp>
        <p:nvSpPr>
          <p:cNvPr id="4" name="Date Placeholder 3"/>
          <p:cNvSpPr>
            <a:spLocks noGrp="1"/>
          </p:cNvSpPr>
          <p:nvPr>
            <p:ph type="dt" sz="half" idx="2"/>
          </p:nvPr>
        </p:nvSpPr>
        <p:spPr bwMode="auto">
          <a:xfrm>
            <a:off x="838199"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CC18F51-09EC-435C-A3BA-64A766E099C0}" type="datetimeFigureOut">
              <a:rPr lang="de-DE"/>
              <a:t>19.01.2024</a:t>
            </a:fld>
            <a:endParaRPr/>
          </a:p>
        </p:txBody>
      </p:sp>
      <p:sp>
        <p:nvSpPr>
          <p:cNvPr id="5" name="Footer Placeholder 4"/>
          <p:cNvSpPr>
            <a:spLocks noGrp="1"/>
          </p:cNvSpPr>
          <p:nvPr>
            <p:ph type="ftr" sz="quarter" idx="3"/>
          </p:nvPr>
        </p:nvSpPr>
        <p:spPr bwMode="auto">
          <a:xfrm>
            <a:off x="4038599"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a:p>
        </p:txBody>
      </p:sp>
      <p:sp>
        <p:nvSpPr>
          <p:cNvPr id="6" name="Slide Number Placeholder 5"/>
          <p:cNvSpPr>
            <a:spLocks noGrp="1"/>
          </p:cNvSpPr>
          <p:nvPr>
            <p:ph type="sldNum" sz="quarter" idx="4"/>
          </p:nvPr>
        </p:nvSpPr>
        <p:spPr bwMode="auto">
          <a:xfrm>
            <a:off x="8610599"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8395586-F03A-48D1-94DF-16B239DF4FB5}" type="slidenum">
              <a:rPr/>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171450" indent="-171450" algn="l" defTabSz="685800">
        <a:lnSpc>
          <a:spcPct val="90000"/>
        </a:lnSpc>
        <a:spcBef>
          <a:spcPts val="749"/>
        </a:spcBef>
        <a:buFont typeface="Arial"/>
        <a:buChar char="•"/>
        <a:defRPr sz="2100">
          <a:solidFill>
            <a:schemeClr val="tx1"/>
          </a:solidFill>
          <a:latin typeface="+mn-lt"/>
          <a:ea typeface="+mn-ea"/>
          <a:cs typeface="+mn-cs"/>
        </a:defRPr>
      </a:lvl1pPr>
      <a:lvl2pPr marL="514350" indent="-171450" algn="l" defTabSz="685800">
        <a:lnSpc>
          <a:spcPct val="90000"/>
        </a:lnSpc>
        <a:spcBef>
          <a:spcPts val="374"/>
        </a:spcBef>
        <a:buFont typeface="Arial"/>
        <a:buChar char="•"/>
        <a:defRPr sz="1800">
          <a:solidFill>
            <a:schemeClr val="tx1"/>
          </a:solidFill>
          <a:latin typeface="+mn-lt"/>
          <a:ea typeface="+mn-ea"/>
          <a:cs typeface="+mn-cs"/>
        </a:defRPr>
      </a:lvl2pPr>
      <a:lvl3pPr marL="857250" indent="-171450" algn="l" defTabSz="685800">
        <a:lnSpc>
          <a:spcPct val="90000"/>
        </a:lnSpc>
        <a:spcBef>
          <a:spcPts val="374"/>
        </a:spcBef>
        <a:buFont typeface="Arial"/>
        <a:buChar char="•"/>
        <a:defRPr sz="1500">
          <a:solidFill>
            <a:schemeClr val="tx1"/>
          </a:solidFill>
          <a:latin typeface="+mn-lt"/>
          <a:ea typeface="+mn-ea"/>
          <a:cs typeface="+mn-cs"/>
        </a:defRPr>
      </a:lvl3pPr>
      <a:lvl4pPr marL="1200150" indent="-171450" algn="l" defTabSz="685800">
        <a:lnSpc>
          <a:spcPct val="90000"/>
        </a:lnSpc>
        <a:spcBef>
          <a:spcPts val="374"/>
        </a:spcBef>
        <a:buFont typeface="Arial"/>
        <a:buChar char="•"/>
        <a:defRPr sz="1350">
          <a:solidFill>
            <a:schemeClr val="tx1"/>
          </a:solidFill>
          <a:latin typeface="+mn-lt"/>
          <a:ea typeface="+mn-ea"/>
          <a:cs typeface="+mn-cs"/>
        </a:defRPr>
      </a:lvl4pPr>
      <a:lvl5pPr marL="1543050" indent="-171450" algn="l" defTabSz="685800">
        <a:lnSpc>
          <a:spcPct val="90000"/>
        </a:lnSpc>
        <a:spcBef>
          <a:spcPts val="374"/>
        </a:spcBef>
        <a:buFont typeface="Arial"/>
        <a:buChar char="•"/>
        <a:defRPr sz="1350">
          <a:solidFill>
            <a:schemeClr val="tx1"/>
          </a:solidFill>
          <a:latin typeface="+mn-lt"/>
          <a:ea typeface="+mn-ea"/>
          <a:cs typeface="+mn-cs"/>
        </a:defRPr>
      </a:lvl5pPr>
      <a:lvl6pPr marL="1885950" indent="-171450" algn="l" defTabSz="685800">
        <a:lnSpc>
          <a:spcPct val="90000"/>
        </a:lnSpc>
        <a:spcBef>
          <a:spcPts val="374"/>
        </a:spcBef>
        <a:buFont typeface="Arial"/>
        <a:buChar char="•"/>
        <a:defRPr sz="1350">
          <a:solidFill>
            <a:schemeClr val="tx1"/>
          </a:solidFill>
          <a:latin typeface="+mn-lt"/>
          <a:ea typeface="+mn-ea"/>
          <a:cs typeface="+mn-cs"/>
        </a:defRPr>
      </a:lvl6pPr>
      <a:lvl7pPr marL="2228850" indent="-171450" algn="l" defTabSz="685800">
        <a:lnSpc>
          <a:spcPct val="90000"/>
        </a:lnSpc>
        <a:spcBef>
          <a:spcPts val="374"/>
        </a:spcBef>
        <a:buFont typeface="Arial"/>
        <a:buChar char="•"/>
        <a:defRPr sz="1350">
          <a:solidFill>
            <a:schemeClr val="tx1"/>
          </a:solidFill>
          <a:latin typeface="+mn-lt"/>
          <a:ea typeface="+mn-ea"/>
          <a:cs typeface="+mn-cs"/>
        </a:defRPr>
      </a:lvl7pPr>
      <a:lvl8pPr marL="2571750" indent="-171450" algn="l" defTabSz="685800">
        <a:lnSpc>
          <a:spcPct val="90000"/>
        </a:lnSpc>
        <a:spcBef>
          <a:spcPts val="374"/>
        </a:spcBef>
        <a:buFont typeface="Arial"/>
        <a:buChar char="•"/>
        <a:defRPr sz="1350">
          <a:solidFill>
            <a:schemeClr val="tx1"/>
          </a:solidFill>
          <a:latin typeface="+mn-lt"/>
          <a:ea typeface="+mn-ea"/>
          <a:cs typeface="+mn-cs"/>
        </a:defRPr>
      </a:lvl8pPr>
      <a:lvl9pPr marL="2914650" indent="-171450" algn="l" defTabSz="685800">
        <a:lnSpc>
          <a:spcPct val="90000"/>
        </a:lnSpc>
        <a:spcBef>
          <a:spcPts val="374"/>
        </a:spcBef>
        <a:buFont typeface="Arial"/>
        <a:buChar char="•"/>
        <a:defRPr sz="1350">
          <a:solidFill>
            <a:schemeClr val="tx1"/>
          </a:solidFill>
          <a:latin typeface="+mn-lt"/>
          <a:ea typeface="+mn-ea"/>
          <a:cs typeface="+mn-cs"/>
        </a:defRPr>
      </a:lvl9pPr>
    </p:bodyStyle>
    <p:otherStyle>
      <a:defPPr>
        <a:defRPr/>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el 1"/>
          <p:cNvSpPr>
            <a:spLocks noGrp="1"/>
          </p:cNvSpPr>
          <p:nvPr>
            <p:ph type="ctrTitle"/>
          </p:nvPr>
        </p:nvSpPr>
        <p:spPr bwMode="auto">
          <a:xfrm>
            <a:off x="1523999" y="1122362"/>
            <a:ext cx="9144000" cy="1782762"/>
          </a:xfrm>
        </p:spPr>
        <p:txBody>
          <a:bodyPr/>
          <a:lstStyle/>
          <a:p>
            <a:pPr>
              <a:defRPr/>
            </a:pPr>
            <a:r>
              <a:rPr lang="de-DE" dirty="0"/>
              <a:t>Audit 3</a:t>
            </a:r>
            <a:br>
              <a:rPr lang="de-DE" dirty="0"/>
            </a:br>
            <a:r>
              <a:rPr lang="de-DE" b="1" dirty="0" err="1">
                <a:solidFill>
                  <a:schemeClr val="accent5"/>
                </a:solidFill>
                <a:latin typeface="Fredoka" pitchFamily="2" charset="-79"/>
                <a:cs typeface="Fredoka" pitchFamily="2" charset="-79"/>
              </a:rPr>
              <a:t>Kid</a:t>
            </a:r>
            <a:r>
              <a:rPr lang="de-DE" b="1" dirty="0" err="1">
                <a:latin typeface="Fredoka" pitchFamily="2" charset="-79"/>
                <a:cs typeface="Fredoka" pitchFamily="2" charset="-79"/>
              </a:rPr>
              <a:t>Secure</a:t>
            </a:r>
            <a:endParaRPr lang="de-DE" b="1" dirty="0">
              <a:latin typeface="Fredoka" pitchFamily="2" charset="-79"/>
              <a:cs typeface="Fredoka" pitchFamily="2" charset="-79"/>
            </a:endParaRPr>
          </a:p>
        </p:txBody>
      </p:sp>
      <p:sp>
        <p:nvSpPr>
          <p:cNvPr id="3" name="Untertitel 2"/>
          <p:cNvSpPr>
            <a:spLocks noGrp="1"/>
          </p:cNvSpPr>
          <p:nvPr>
            <p:ph type="subTitle" idx="1"/>
          </p:nvPr>
        </p:nvSpPr>
        <p:spPr bwMode="auto"/>
        <p:txBody>
          <a:bodyPr/>
          <a:lstStyle/>
          <a:p>
            <a:pPr>
              <a:defRPr/>
            </a:pPr>
            <a:r>
              <a:rPr lang="de-DE" dirty="0"/>
              <a:t>von Jaqueline Ganz, Anouk Martinez, </a:t>
            </a:r>
            <a:r>
              <a:rPr lang="de-DE" dirty="0" err="1"/>
              <a:t>Phithaya</a:t>
            </a:r>
            <a:r>
              <a:rPr lang="de-DE" dirty="0"/>
              <a:t> </a:t>
            </a:r>
            <a:r>
              <a:rPr lang="de-DE" dirty="0" err="1"/>
              <a:t>Khamkaew</a:t>
            </a:r>
            <a:endParaRPr lang="de-DE" dirty="0"/>
          </a:p>
        </p:txBody>
      </p:sp>
      <p:sp>
        <p:nvSpPr>
          <p:cNvPr id="1227404430" name="Foliennummernplatzhalter 5"/>
          <p:cNvSpPr>
            <a:spLocks noGrp="1"/>
          </p:cNvSpPr>
          <p:nvPr>
            <p:ph type="sldNum" sz="quarter" idx="12"/>
          </p:nvPr>
        </p:nvSpPr>
        <p:spPr bwMode="auto"/>
        <p:txBody>
          <a:bodyPr/>
          <a:lstStyle/>
          <a:p>
            <a:pPr>
              <a:defRPr/>
            </a:pPr>
            <a:fld id="{9DFE0D18-20F1-8D5F-79E0-707B095BEC79}" type="slidenum">
              <a:rPr lang="de-DE"/>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356919" name="Titel 1"/>
          <p:cNvSpPr>
            <a:spLocks noGrp="1"/>
          </p:cNvSpPr>
          <p:nvPr>
            <p:ph type="title"/>
          </p:nvPr>
        </p:nvSpPr>
        <p:spPr bwMode="auto"/>
        <p:txBody>
          <a:bodyPr/>
          <a:lstStyle/>
          <a:p>
            <a:pPr>
              <a:defRPr/>
            </a:pPr>
            <a:r>
              <a:t>PoC 2 : Implementierung</a:t>
            </a:r>
          </a:p>
        </p:txBody>
      </p:sp>
      <p:sp>
        <p:nvSpPr>
          <p:cNvPr id="869091176" name="Inhaltsplatzhalter 2"/>
          <p:cNvSpPr>
            <a:spLocks noGrp="1"/>
          </p:cNvSpPr>
          <p:nvPr>
            <p:ph idx="1"/>
          </p:nvPr>
        </p:nvSpPr>
        <p:spPr bwMode="auto"/>
        <p:txBody>
          <a:bodyPr/>
          <a:lstStyle/>
          <a:p>
            <a:pPr>
              <a:defRPr/>
            </a:pPr>
            <a:endParaRPr/>
          </a:p>
        </p:txBody>
      </p:sp>
      <p:pic>
        <p:nvPicPr>
          <p:cNvPr id="84616820" name="Grafik 84616819"/>
          <p:cNvPicPr>
            <a:picLocks noChangeAspect="1"/>
          </p:cNvPicPr>
          <p:nvPr/>
        </p:nvPicPr>
        <p:blipFill>
          <a:blip r:embed="rId3"/>
          <a:stretch/>
        </p:blipFill>
        <p:spPr bwMode="auto">
          <a:xfrm>
            <a:off x="1752599" y="1562893"/>
            <a:ext cx="8286750" cy="4876799"/>
          </a:xfrm>
          <a:prstGeom prst="rect">
            <a:avLst/>
          </a:prstGeom>
          <a:ln w="12699">
            <a:solidFill>
              <a:schemeClr val="accent1">
                <a:lumMod val="50196"/>
              </a:schemeClr>
            </a:solidFill>
            <a:prstDash val="solid"/>
          </a:ln>
        </p:spPr>
      </p:pic>
      <p:sp>
        <p:nvSpPr>
          <p:cNvPr id="1770593046" name="Foliennummernplatzhalter 5"/>
          <p:cNvSpPr>
            <a:spLocks noGrp="1"/>
          </p:cNvSpPr>
          <p:nvPr>
            <p:ph type="sldNum" sz="quarter" idx="12"/>
          </p:nvPr>
        </p:nvSpPr>
        <p:spPr bwMode="auto"/>
        <p:txBody>
          <a:bodyPr/>
          <a:lstStyle/>
          <a:p>
            <a:pPr>
              <a:defRPr/>
            </a:pPr>
            <a:fld id="{A0426F86-0921-5538-B9F9-BCFE9EB4A840}" type="slidenum">
              <a:rPr lang="de-DE"/>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21188824" name="Titel 1"/>
          <p:cNvSpPr>
            <a:spLocks noGrp="1"/>
          </p:cNvSpPr>
          <p:nvPr>
            <p:ph type="title"/>
          </p:nvPr>
        </p:nvSpPr>
        <p:spPr bwMode="auto"/>
        <p:txBody>
          <a:bodyPr/>
          <a:lstStyle/>
          <a:p>
            <a:pPr>
              <a:defRPr/>
            </a:pPr>
            <a:r>
              <a:t>PoC 3 : Erklärungen</a:t>
            </a:r>
          </a:p>
        </p:txBody>
      </p:sp>
      <p:sp>
        <p:nvSpPr>
          <p:cNvPr id="1698133887" name="Inhaltsplatzhalter 2"/>
          <p:cNvSpPr>
            <a:spLocks noGrp="1"/>
          </p:cNvSpPr>
          <p:nvPr>
            <p:ph idx="1"/>
          </p:nvPr>
        </p:nvSpPr>
        <p:spPr bwMode="auto"/>
        <p:txBody>
          <a:bodyPr/>
          <a:lstStyle/>
          <a:p>
            <a:pPr>
              <a:defRPr/>
            </a:pPr>
            <a:r>
              <a:t>Anklicken eines Fragezeichen für eine Erklärung des Aufgabentypen</a:t>
            </a:r>
          </a:p>
          <a:p>
            <a:pPr>
              <a:defRPr/>
            </a:pPr>
            <a:r>
              <a:t>Text wird mit Level „mitgeliefert“ und ändert sich je nachdem ob man im Dialogmodus, im Untersuchungsmodus oder in einer Aufgabe ist</a:t>
            </a:r>
          </a:p>
        </p:txBody>
      </p:sp>
      <p:pic>
        <p:nvPicPr>
          <p:cNvPr id="5080110" name="Grafik 5080109"/>
          <p:cNvPicPr>
            <a:picLocks noChangeAspect="1"/>
          </p:cNvPicPr>
          <p:nvPr/>
        </p:nvPicPr>
        <p:blipFill>
          <a:blip r:embed="rId3"/>
          <a:stretch/>
        </p:blipFill>
        <p:spPr bwMode="auto">
          <a:xfrm>
            <a:off x="3714748" y="3614384"/>
            <a:ext cx="6821850" cy="3035757"/>
          </a:xfrm>
          <a:prstGeom prst="rect">
            <a:avLst/>
          </a:prstGeom>
        </p:spPr>
      </p:pic>
      <p:sp>
        <p:nvSpPr>
          <p:cNvPr id="892878382" name="Foliennummernplatzhalter 5"/>
          <p:cNvSpPr>
            <a:spLocks noGrp="1"/>
          </p:cNvSpPr>
          <p:nvPr>
            <p:ph type="sldNum" sz="quarter" idx="12"/>
          </p:nvPr>
        </p:nvSpPr>
        <p:spPr bwMode="auto"/>
        <p:txBody>
          <a:bodyPr/>
          <a:lstStyle/>
          <a:p>
            <a:pPr>
              <a:defRPr/>
            </a:pPr>
            <a:fld id="{A6040A8F-238F-E600-73A8-64D311AEE5C2}" type="slidenum">
              <a:rPr lang="de-DE"/>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28815496" name="Titel 1"/>
          <p:cNvSpPr>
            <a:spLocks noGrp="1"/>
          </p:cNvSpPr>
          <p:nvPr>
            <p:ph type="title"/>
          </p:nvPr>
        </p:nvSpPr>
        <p:spPr bwMode="auto"/>
        <p:txBody>
          <a:bodyPr/>
          <a:lstStyle/>
          <a:p>
            <a:pPr>
              <a:defRPr/>
            </a:pPr>
            <a:r>
              <a:rPr lang="de-DE" sz="4400" b="0" i="0" u="none" strike="noStrike" cap="none" spc="0">
                <a:solidFill>
                  <a:schemeClr val="tx1"/>
                </a:solidFill>
                <a:latin typeface="Arial"/>
                <a:ea typeface="Arial"/>
                <a:cs typeface="Arial"/>
              </a:rPr>
              <a:t>PoC 3 : Risiken/Fail Kriterien</a:t>
            </a:r>
            <a:endParaRPr/>
          </a:p>
        </p:txBody>
      </p:sp>
      <p:sp>
        <p:nvSpPr>
          <p:cNvPr id="679420828" name="Inhaltsplatzhalter 2"/>
          <p:cNvSpPr>
            <a:spLocks noGrp="1"/>
          </p:cNvSpPr>
          <p:nvPr>
            <p:ph idx="1"/>
          </p:nvPr>
        </p:nvSpPr>
        <p:spPr bwMode="auto"/>
        <p:txBody>
          <a:bodyPr/>
          <a:lstStyle/>
          <a:p>
            <a:pPr>
              <a:defRPr/>
            </a:pPr>
            <a:r>
              <a:t>System reagiert nicht auf Klicken</a:t>
            </a:r>
          </a:p>
          <a:p>
            <a:pPr lvl="1">
              <a:defRPr/>
            </a:pPr>
            <a:r>
              <a:t>Fragezeichen Icon Button ist clickable</a:t>
            </a:r>
          </a:p>
          <a:p>
            <a:pPr lvl="0">
              <a:defRPr/>
            </a:pPr>
            <a:r>
              <a:t>Popup mit Erklärung ist leer/</a:t>
            </a:r>
            <a:r>
              <a:rPr lang="de-DE" sz="2800" b="0" i="0" u="none" strike="noStrike" cap="none" spc="0">
                <a:solidFill>
                  <a:schemeClr val="tx1"/>
                </a:solidFill>
                <a:latin typeface="Arial"/>
                <a:ea typeface="Arial"/>
                <a:cs typeface="Arial"/>
              </a:rPr>
              <a:t>es wird keine Erklärung angezeigt</a:t>
            </a:r>
            <a:endParaRPr/>
          </a:p>
          <a:p>
            <a:pPr lvl="1">
              <a:defRPr/>
            </a:pPr>
            <a:r>
              <a:rPr lang="de-DE" sz="2400" b="0" i="0" u="none" strike="noStrike" cap="none" spc="0">
                <a:solidFill>
                  <a:schemeClr val="tx1"/>
                </a:solidFill>
                <a:latin typeface="Arial"/>
                <a:ea typeface="Arial"/>
                <a:cs typeface="Arial"/>
              </a:rPr>
              <a:t>falls Text leer: Hinweis an Nutzer und Bitte um Neustart</a:t>
            </a:r>
            <a:endParaRPr/>
          </a:p>
          <a:p>
            <a:pPr lvl="1">
              <a:defRPr/>
            </a:pPr>
            <a:endParaRPr/>
          </a:p>
        </p:txBody>
      </p:sp>
      <p:pic>
        <p:nvPicPr>
          <p:cNvPr id="629654025" name="Grafik 629654024"/>
          <p:cNvPicPr>
            <a:picLocks noChangeAspect="1"/>
          </p:cNvPicPr>
          <p:nvPr/>
        </p:nvPicPr>
        <p:blipFill>
          <a:blip r:embed="rId3"/>
          <a:stretch/>
        </p:blipFill>
        <p:spPr bwMode="auto">
          <a:xfrm>
            <a:off x="6487499" y="3627256"/>
            <a:ext cx="5249250" cy="2938642"/>
          </a:xfrm>
          <a:prstGeom prst="rect">
            <a:avLst/>
          </a:prstGeom>
        </p:spPr>
      </p:pic>
      <p:pic>
        <p:nvPicPr>
          <p:cNvPr id="2028204713" name="Grafik 2028204712"/>
          <p:cNvPicPr>
            <a:picLocks noChangeAspect="1"/>
          </p:cNvPicPr>
          <p:nvPr/>
        </p:nvPicPr>
        <p:blipFill>
          <a:blip r:embed="rId4"/>
          <a:stretch/>
        </p:blipFill>
        <p:spPr bwMode="auto">
          <a:xfrm>
            <a:off x="590549" y="4084887"/>
            <a:ext cx="6859949" cy="2171268"/>
          </a:xfrm>
          <a:prstGeom prst="rect">
            <a:avLst/>
          </a:prstGeom>
        </p:spPr>
      </p:pic>
      <p:sp>
        <p:nvSpPr>
          <p:cNvPr id="1310194411" name="Foliennummernplatzhalter 5"/>
          <p:cNvSpPr>
            <a:spLocks noGrp="1"/>
          </p:cNvSpPr>
          <p:nvPr>
            <p:ph type="sldNum" sz="quarter" idx="12"/>
          </p:nvPr>
        </p:nvSpPr>
        <p:spPr bwMode="auto"/>
        <p:txBody>
          <a:bodyPr/>
          <a:lstStyle/>
          <a:p>
            <a:pPr>
              <a:defRPr/>
            </a:pPr>
            <a:fld id="{5943DFF5-748F-CBE3-7AA8-C43188237914}" type="slidenum">
              <a:rPr lang="de-DE"/>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43630710" name="Titel 1"/>
          <p:cNvSpPr>
            <a:spLocks noGrp="1"/>
          </p:cNvSpPr>
          <p:nvPr>
            <p:ph type="title"/>
          </p:nvPr>
        </p:nvSpPr>
        <p:spPr bwMode="auto"/>
        <p:txBody>
          <a:bodyPr/>
          <a:lstStyle/>
          <a:p>
            <a:pPr>
              <a:defRPr/>
            </a:pPr>
            <a:r>
              <a:t>PoC 4 : Remote Abfrage von Daten</a:t>
            </a:r>
          </a:p>
        </p:txBody>
      </p:sp>
      <p:sp>
        <p:nvSpPr>
          <p:cNvPr id="516505715" name="Inhaltsplatzhalter 2"/>
          <p:cNvSpPr>
            <a:spLocks noGrp="1"/>
          </p:cNvSpPr>
          <p:nvPr>
            <p:ph idx="1"/>
          </p:nvPr>
        </p:nvSpPr>
        <p:spPr bwMode="auto"/>
        <p:txBody>
          <a:bodyPr/>
          <a:lstStyle/>
          <a:p>
            <a:pPr>
              <a:defRPr/>
            </a:pPr>
            <a:r>
              <a:rPr lang="de-DE" sz="2800" b="0" i="0" u="none" strike="noStrike" cap="none" spc="0">
                <a:solidFill>
                  <a:schemeClr val="tx1"/>
                </a:solidFill>
                <a:latin typeface="Arial"/>
                <a:ea typeface="Arial"/>
                <a:cs typeface="Arial"/>
              </a:rPr>
              <a:t>Skripte von Remote Server anfragen</a:t>
            </a:r>
            <a:endParaRPr lang="de-DE" sz="2800" b="0" i="0" u="none" strike="noStrike" cap="none" spc="0">
              <a:solidFill>
                <a:schemeClr val="tx1"/>
              </a:solidFill>
              <a:latin typeface="Arial"/>
              <a:cs typeface="Arial"/>
            </a:endParaRPr>
          </a:p>
          <a:p>
            <a:pPr>
              <a:defRPr/>
            </a:pPr>
            <a:r>
              <a:rPr lang="de-DE" sz="2800" b="0" i="0" u="none" strike="noStrike" cap="none" spc="0">
                <a:solidFill>
                  <a:schemeClr val="tx1"/>
                </a:solidFill>
                <a:latin typeface="Arial"/>
                <a:ea typeface="Arial"/>
                <a:cs typeface="Arial"/>
              </a:rPr>
              <a:t>Bei Erfolg: Neue Skripte nehmen</a:t>
            </a:r>
            <a:endParaRPr lang="de-DE" sz="2800" b="0" i="0" u="none" strike="noStrike" cap="none" spc="0">
              <a:solidFill>
                <a:schemeClr val="tx1"/>
              </a:solidFill>
              <a:latin typeface="Arial"/>
              <a:cs typeface="Arial"/>
            </a:endParaRPr>
          </a:p>
          <a:p>
            <a:pPr>
              <a:defRPr/>
            </a:pPr>
            <a:r>
              <a:rPr lang="de-DE" sz="2800" b="0" i="0" u="none" strike="noStrike" cap="none" spc="0">
                <a:solidFill>
                  <a:schemeClr val="tx1"/>
                </a:solidFill>
                <a:latin typeface="Arial"/>
                <a:ea typeface="Arial"/>
                <a:cs typeface="Arial"/>
              </a:rPr>
              <a:t>Sonst: Hinweis an Nutzer und Lokale Scripts verwenden die möglicherweise veraltet sind</a:t>
            </a:r>
            <a:endParaRPr/>
          </a:p>
        </p:txBody>
      </p:sp>
      <p:pic>
        <p:nvPicPr>
          <p:cNvPr id="712176533" name="Grafik 712176532"/>
          <p:cNvPicPr>
            <a:picLocks noChangeAspect="1"/>
          </p:cNvPicPr>
          <p:nvPr/>
        </p:nvPicPr>
        <p:blipFill>
          <a:blip r:embed="rId3"/>
          <a:stretch/>
        </p:blipFill>
        <p:spPr bwMode="auto">
          <a:xfrm>
            <a:off x="1695448" y="3734593"/>
            <a:ext cx="3949436" cy="2631317"/>
          </a:xfrm>
          <a:prstGeom prst="rect">
            <a:avLst/>
          </a:prstGeom>
          <a:ln w="12699">
            <a:solidFill>
              <a:schemeClr val="accent1">
                <a:lumMod val="50196"/>
              </a:schemeClr>
            </a:solidFill>
            <a:prstDash val="solid"/>
          </a:ln>
        </p:spPr>
      </p:pic>
      <p:pic>
        <p:nvPicPr>
          <p:cNvPr id="1151087285" name="Grafik 1151087284"/>
          <p:cNvPicPr>
            <a:picLocks noChangeAspect="1"/>
          </p:cNvPicPr>
          <p:nvPr/>
        </p:nvPicPr>
        <p:blipFill>
          <a:blip r:embed="rId4"/>
          <a:stretch/>
        </p:blipFill>
        <p:spPr bwMode="auto">
          <a:xfrm>
            <a:off x="6500964" y="3648471"/>
            <a:ext cx="4759535" cy="2803561"/>
          </a:xfrm>
          <a:prstGeom prst="rect">
            <a:avLst/>
          </a:prstGeom>
        </p:spPr>
      </p:pic>
      <p:sp>
        <p:nvSpPr>
          <p:cNvPr id="992311340" name="Foliennummernplatzhalter 5"/>
          <p:cNvSpPr>
            <a:spLocks noGrp="1"/>
          </p:cNvSpPr>
          <p:nvPr>
            <p:ph type="sldNum" sz="quarter" idx="12"/>
          </p:nvPr>
        </p:nvSpPr>
        <p:spPr bwMode="auto"/>
        <p:txBody>
          <a:bodyPr/>
          <a:lstStyle/>
          <a:p>
            <a:pPr>
              <a:defRPr/>
            </a:pPr>
            <a:fld id="{13C001F8-362B-999F-C942-B12A52CBAB61}" type="slidenum">
              <a:rPr lang="de-DE"/>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14490496" name="Titel 1"/>
          <p:cNvSpPr>
            <a:spLocks noGrp="1"/>
          </p:cNvSpPr>
          <p:nvPr>
            <p:ph type="title"/>
          </p:nvPr>
        </p:nvSpPr>
        <p:spPr bwMode="auto"/>
        <p:txBody>
          <a:bodyPr/>
          <a:lstStyle/>
          <a:p>
            <a:pPr>
              <a:defRPr/>
            </a:pPr>
            <a:r>
              <a:t>PoC 5 : Offline Funktionalitäten</a:t>
            </a:r>
          </a:p>
        </p:txBody>
      </p:sp>
      <p:sp>
        <p:nvSpPr>
          <p:cNvPr id="1140575999" name="Inhaltsplatzhalter 2"/>
          <p:cNvSpPr>
            <a:spLocks noGrp="1"/>
          </p:cNvSpPr>
          <p:nvPr>
            <p:ph idx="1"/>
          </p:nvPr>
        </p:nvSpPr>
        <p:spPr bwMode="auto">
          <a:xfrm>
            <a:off x="838199" y="4752600"/>
            <a:ext cx="10515600" cy="1595811"/>
          </a:xfrm>
        </p:spPr>
        <p:txBody>
          <a:bodyPr/>
          <a:lstStyle/>
          <a:p>
            <a:pPr>
              <a:defRPr/>
            </a:pPr>
            <a:r>
              <a:rPr lang="de-DE" sz="2800" b="0" i="0" u="none" strike="noStrike" cap="none" spc="0">
                <a:solidFill>
                  <a:schemeClr val="tx1"/>
                </a:solidFill>
                <a:latin typeface="Arial"/>
                <a:ea typeface="Arial"/>
                <a:cs typeface="Arial"/>
              </a:rPr>
              <a:t>Script ändert sich</a:t>
            </a:r>
            <a:br>
              <a:rPr lang="de-DE" sz="2800" b="0" i="0" u="none" strike="noStrike" cap="none" spc="0">
                <a:solidFill>
                  <a:schemeClr val="tx1"/>
                </a:solidFill>
                <a:latin typeface="Arial"/>
                <a:ea typeface="Arial"/>
                <a:cs typeface="Arial"/>
              </a:rPr>
            </a:br>
            <a:r>
              <a:rPr lang="de-DE" sz="2800" b="0" i="0" u="none" strike="noStrike" cap="none" spc="0">
                <a:solidFill>
                  <a:schemeClr val="tx1"/>
                </a:solidFill>
                <a:latin typeface="Arial"/>
                <a:ea typeface="Arial"/>
                <a:cs typeface="Arial"/>
              </a:rPr>
              <a:t>je nach Datenquelle</a:t>
            </a:r>
          </a:p>
        </p:txBody>
      </p:sp>
      <p:pic>
        <p:nvPicPr>
          <p:cNvPr id="1088025497" name="Grafik 1088025496"/>
          <p:cNvPicPr>
            <a:picLocks noChangeAspect="1"/>
          </p:cNvPicPr>
          <p:nvPr/>
        </p:nvPicPr>
        <p:blipFill>
          <a:blip r:embed="rId3"/>
          <a:stretch/>
        </p:blipFill>
        <p:spPr bwMode="auto">
          <a:xfrm>
            <a:off x="5088299" y="1997074"/>
            <a:ext cx="7094174" cy="4822999"/>
          </a:xfrm>
          <a:prstGeom prst="rect">
            <a:avLst/>
          </a:prstGeom>
        </p:spPr>
      </p:pic>
      <p:pic>
        <p:nvPicPr>
          <p:cNvPr id="1040584303" name="Grafik 1040584302"/>
          <p:cNvPicPr>
            <a:picLocks noChangeAspect="1"/>
          </p:cNvPicPr>
          <p:nvPr/>
        </p:nvPicPr>
        <p:blipFill>
          <a:blip r:embed="rId4"/>
          <a:stretch/>
        </p:blipFill>
        <p:spPr bwMode="auto">
          <a:xfrm>
            <a:off x="285749" y="1538287"/>
            <a:ext cx="5450249" cy="3042862"/>
          </a:xfrm>
          <a:prstGeom prst="rect">
            <a:avLst/>
          </a:prstGeom>
        </p:spPr>
      </p:pic>
      <p:sp>
        <p:nvSpPr>
          <p:cNvPr id="706613817" name="Foliennummernplatzhalter 5"/>
          <p:cNvSpPr>
            <a:spLocks noGrp="1"/>
          </p:cNvSpPr>
          <p:nvPr>
            <p:ph type="sldNum" sz="quarter" idx="12"/>
          </p:nvPr>
        </p:nvSpPr>
        <p:spPr bwMode="auto"/>
        <p:txBody>
          <a:bodyPr/>
          <a:lstStyle/>
          <a:p>
            <a:pPr>
              <a:defRPr/>
            </a:pPr>
            <a:fld id="{0E4C42D0-AF89-8A9B-C3DC-04D7672BEF2D}" type="slidenum">
              <a:rPr lang="de-DE"/>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49706942" name="Titel 1"/>
          <p:cNvSpPr>
            <a:spLocks noGrp="1"/>
          </p:cNvSpPr>
          <p:nvPr>
            <p:ph type="title"/>
          </p:nvPr>
        </p:nvSpPr>
        <p:spPr bwMode="auto"/>
        <p:txBody>
          <a:bodyPr/>
          <a:lstStyle/>
          <a:p>
            <a:pPr>
              <a:defRPr/>
            </a:pPr>
            <a:r>
              <a:t>Anwendungslogik</a:t>
            </a:r>
          </a:p>
        </p:txBody>
      </p:sp>
      <p:sp>
        <p:nvSpPr>
          <p:cNvPr id="440635976" name="Inhaltsplatzhalter 2"/>
          <p:cNvSpPr>
            <a:spLocks noGrp="1"/>
          </p:cNvSpPr>
          <p:nvPr>
            <p:ph idx="1"/>
          </p:nvPr>
        </p:nvSpPr>
        <p:spPr bwMode="auto"/>
        <p:txBody>
          <a:bodyPr/>
          <a:lstStyle/>
          <a:p>
            <a:pPr>
              <a:defRPr/>
            </a:pPr>
            <a:endParaRPr/>
          </a:p>
        </p:txBody>
      </p:sp>
      <p:sp>
        <p:nvSpPr>
          <p:cNvPr id="541671413" name="Foliennummernplatzhalter 5"/>
          <p:cNvSpPr>
            <a:spLocks noGrp="1"/>
          </p:cNvSpPr>
          <p:nvPr>
            <p:ph type="sldNum" sz="quarter" idx="12"/>
          </p:nvPr>
        </p:nvSpPr>
        <p:spPr bwMode="auto"/>
        <p:txBody>
          <a:bodyPr/>
          <a:lstStyle/>
          <a:p>
            <a:pPr>
              <a:defRPr/>
            </a:pPr>
            <a:fld id="{E61F7C86-4E10-C7A6-CD23-884429B767E1}" type="slidenum">
              <a:rPr lang="de-DE"/>
              <a:t>15</a:t>
            </a:fld>
            <a:endParaRPr lang="de-DE"/>
          </a:p>
        </p:txBody>
      </p:sp>
      <p:pic>
        <p:nvPicPr>
          <p:cNvPr id="160234648" name="Grafik 160234647"/>
          <p:cNvPicPr>
            <a:picLocks noChangeAspect="1"/>
          </p:cNvPicPr>
          <p:nvPr/>
        </p:nvPicPr>
        <p:blipFill>
          <a:blip r:embed="rId3"/>
          <a:stretch/>
        </p:blipFill>
        <p:spPr bwMode="auto">
          <a:xfrm>
            <a:off x="1434918" y="1454924"/>
            <a:ext cx="9558880" cy="52173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84029842" name="Titel 1"/>
          <p:cNvSpPr>
            <a:spLocks noGrp="1"/>
          </p:cNvSpPr>
          <p:nvPr>
            <p:ph type="title"/>
          </p:nvPr>
        </p:nvSpPr>
        <p:spPr bwMode="auto"/>
        <p:txBody>
          <a:bodyPr/>
          <a:lstStyle/>
          <a:p>
            <a:pPr>
              <a:defRPr/>
            </a:pPr>
            <a:r>
              <a:t>Wireframes</a:t>
            </a:r>
          </a:p>
        </p:txBody>
      </p:sp>
      <p:sp>
        <p:nvSpPr>
          <p:cNvPr id="1728568753" name="Inhaltsplatzhalt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a:bodyPr>
          <a:lstStyle/>
          <a:p>
            <a:pPr>
              <a:defRPr/>
            </a:pPr>
            <a:r>
              <a:rPr lang="de-DE" sz="2000" b="0" i="0" u="none" strike="noStrike" cap="none" spc="0">
                <a:solidFill>
                  <a:schemeClr val="tx1"/>
                </a:solidFill>
                <a:latin typeface="Arial"/>
                <a:ea typeface="Arial"/>
                <a:cs typeface="Arial"/>
              </a:rPr>
              <a:t>Login</a:t>
            </a:r>
            <a:endParaRPr sz="2000"/>
          </a:p>
          <a:p>
            <a:pPr lvl="1">
              <a:defRPr/>
            </a:pPr>
            <a:r>
              <a:rPr lang="de-DE" sz="2000" b="0" i="0" u="none" strike="noStrike" cap="none" spc="0">
                <a:solidFill>
                  <a:schemeClr val="tx1"/>
                </a:solidFill>
                <a:latin typeface="Arial"/>
                <a:ea typeface="Arial"/>
                <a:cs typeface="Arial"/>
              </a:rPr>
              <a:t>für Lehrer*innen</a:t>
            </a:r>
            <a:endParaRPr sz="2000" b="0" i="0" u="none" strike="noStrike" cap="none" spc="0">
              <a:solidFill>
                <a:schemeClr val="tx1"/>
              </a:solidFill>
              <a:latin typeface="Times New Roman"/>
              <a:cs typeface="Times New Roman"/>
            </a:endParaRPr>
          </a:p>
          <a:p>
            <a:pPr lvl="1">
              <a:defRPr/>
            </a:pPr>
            <a:r>
              <a:rPr lang="de-DE" sz="2000" b="0" i="0" u="none" strike="noStrike" cap="none" spc="0">
                <a:solidFill>
                  <a:schemeClr val="tx1"/>
                </a:solidFill>
                <a:latin typeface="Arial"/>
                <a:ea typeface="Arial"/>
                <a:cs typeface="Arial"/>
              </a:rPr>
              <a:t>für Schüler*innen</a:t>
            </a:r>
            <a:endParaRPr sz="2000"/>
          </a:p>
          <a:p>
            <a:pPr>
              <a:defRPr/>
            </a:pPr>
            <a:r>
              <a:rPr lang="de-DE" sz="2000" b="0" i="0" u="none" strike="noStrike" cap="none" spc="0">
                <a:solidFill>
                  <a:schemeClr val="tx1"/>
                </a:solidFill>
                <a:latin typeface="Arial"/>
                <a:ea typeface="Arial"/>
                <a:cs typeface="Arial"/>
              </a:rPr>
              <a:t>Home</a:t>
            </a:r>
            <a:endParaRPr sz="2000"/>
          </a:p>
          <a:p>
            <a:pPr>
              <a:defRPr/>
            </a:pPr>
            <a:r>
              <a:rPr lang="de-DE" sz="2000" b="0" i="0" u="none" strike="noStrike" cap="none" spc="0">
                <a:solidFill>
                  <a:schemeClr val="tx1"/>
                </a:solidFill>
                <a:latin typeface="Arial"/>
                <a:ea typeface="Arial"/>
                <a:cs typeface="Arial"/>
              </a:rPr>
              <a:t>Fortschritt</a:t>
            </a:r>
            <a:endParaRPr lang="de-DE" sz="2000" b="0" i="0" u="none" strike="noStrike" cap="none" spc="0">
              <a:solidFill>
                <a:schemeClr val="tx1"/>
              </a:solidFill>
              <a:latin typeface="Times New Roman"/>
              <a:cs typeface="Times New Roman"/>
            </a:endParaRPr>
          </a:p>
          <a:p>
            <a:pPr lvl="1">
              <a:defRPr/>
            </a:pPr>
            <a:r>
              <a:rPr lang="de-DE" sz="2000" b="0" i="0" u="none" strike="noStrike" cap="none" spc="0">
                <a:solidFill>
                  <a:schemeClr val="tx1"/>
                </a:solidFill>
                <a:latin typeface="Arial"/>
                <a:ea typeface="Arial"/>
                <a:cs typeface="Arial"/>
              </a:rPr>
              <a:t>für Lehrer*innen</a:t>
            </a:r>
            <a:endParaRPr sz="2000" b="0" i="0" u="none" strike="noStrike" cap="none" spc="0">
              <a:solidFill>
                <a:schemeClr val="tx1"/>
              </a:solidFill>
              <a:latin typeface="Times New Roman"/>
              <a:cs typeface="Times New Roman"/>
            </a:endParaRPr>
          </a:p>
          <a:p>
            <a:pPr lvl="1">
              <a:defRPr/>
            </a:pPr>
            <a:r>
              <a:rPr lang="de-DE" sz="2000" b="0" i="0" u="none" strike="noStrike" cap="none" spc="0">
                <a:solidFill>
                  <a:schemeClr val="tx1"/>
                </a:solidFill>
                <a:latin typeface="Arial"/>
                <a:ea typeface="Arial"/>
                <a:cs typeface="Arial"/>
              </a:rPr>
              <a:t>für Schüler*innen</a:t>
            </a:r>
            <a:endParaRPr sz="2000"/>
          </a:p>
          <a:p>
            <a:pPr>
              <a:defRPr/>
            </a:pPr>
            <a:r>
              <a:rPr sz="2000"/>
              <a:t>Dialog</a:t>
            </a:r>
          </a:p>
          <a:p>
            <a:pPr lvl="0">
              <a:defRPr/>
            </a:pPr>
            <a:r>
              <a:rPr sz="2000"/>
              <a:t>Oberwelt</a:t>
            </a:r>
          </a:p>
          <a:p>
            <a:pPr lvl="0">
              <a:defRPr/>
            </a:pPr>
            <a:r>
              <a:rPr sz="2000"/>
              <a:t>Aufgabe und Feedback</a:t>
            </a:r>
          </a:p>
        </p:txBody>
      </p:sp>
      <p:sp>
        <p:nvSpPr>
          <p:cNvPr id="356874352" name="Foliennummernplatzhalter 5"/>
          <p:cNvSpPr>
            <a:spLocks noGrp="1"/>
          </p:cNvSpPr>
          <p:nvPr>
            <p:ph type="sldNum" sz="quarter" idx="12"/>
          </p:nvPr>
        </p:nvSpPr>
        <p:spPr bwMode="auto"/>
        <p:txBody>
          <a:bodyPr/>
          <a:lstStyle/>
          <a:p>
            <a:pPr>
              <a:defRPr/>
            </a:pPr>
            <a:fld id="{737DA3CC-B360-337A-3987-65A6C1E85B49}" type="slidenum">
              <a:rPr lang="de-DE"/>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11604976" name="Titel 1"/>
          <p:cNvSpPr>
            <a:spLocks noGrp="1"/>
          </p:cNvSpPr>
          <p:nvPr>
            <p:ph type="title"/>
          </p:nvPr>
        </p:nvSpPr>
        <p:spPr bwMode="auto"/>
        <p:txBody>
          <a:bodyPr/>
          <a:lstStyle/>
          <a:p>
            <a:pPr>
              <a:defRPr/>
            </a:pPr>
            <a:r>
              <a:t>Login und Registrierung</a:t>
            </a:r>
          </a:p>
        </p:txBody>
      </p:sp>
      <p:sp>
        <p:nvSpPr>
          <p:cNvPr id="724149066" name="Inhaltsplatzhalter 2"/>
          <p:cNvSpPr>
            <a:spLocks noGrp="1"/>
          </p:cNvSpPr>
          <p:nvPr>
            <p:ph idx="1"/>
          </p:nvPr>
        </p:nvSpPr>
        <p:spPr bwMode="auto"/>
        <p:txBody>
          <a:bodyPr/>
          <a:lstStyle/>
          <a:p>
            <a:pPr>
              <a:defRPr/>
            </a:pPr>
            <a:endParaRPr/>
          </a:p>
        </p:txBody>
      </p:sp>
      <p:sp>
        <p:nvSpPr>
          <p:cNvPr id="1831178641" name="Foliennummernplatzhalter 5"/>
          <p:cNvSpPr>
            <a:spLocks noGrp="1"/>
          </p:cNvSpPr>
          <p:nvPr>
            <p:ph type="sldNum" sz="quarter" idx="12"/>
          </p:nvPr>
        </p:nvSpPr>
        <p:spPr bwMode="auto"/>
        <p:txBody>
          <a:bodyPr/>
          <a:lstStyle/>
          <a:p>
            <a:pPr>
              <a:defRPr/>
            </a:pPr>
            <a:fld id="{08BD6C5E-7071-BB04-6A07-39C08557D904}" type="slidenum">
              <a:rPr lang="de-DE"/>
              <a:t>17</a:t>
            </a:fld>
            <a:endParaRPr/>
          </a:p>
        </p:txBody>
      </p:sp>
      <p:pic>
        <p:nvPicPr>
          <p:cNvPr id="8508422" name="Grafik 8508421"/>
          <p:cNvPicPr>
            <a:picLocks noChangeAspect="1"/>
          </p:cNvPicPr>
          <p:nvPr/>
        </p:nvPicPr>
        <p:blipFill>
          <a:blip r:embed="rId3"/>
          <a:stretch/>
        </p:blipFill>
        <p:spPr bwMode="auto">
          <a:xfrm>
            <a:off x="838199" y="1803416"/>
            <a:ext cx="4612205" cy="2124042"/>
          </a:xfrm>
          <a:prstGeom prst="rect">
            <a:avLst/>
          </a:prstGeom>
        </p:spPr>
      </p:pic>
      <p:pic>
        <p:nvPicPr>
          <p:cNvPr id="1806428644" name="Grafik 1806428643"/>
          <p:cNvPicPr>
            <a:picLocks noChangeAspect="1"/>
          </p:cNvPicPr>
          <p:nvPr/>
        </p:nvPicPr>
        <p:blipFill>
          <a:blip r:embed="rId4"/>
          <a:stretch/>
        </p:blipFill>
        <p:spPr bwMode="auto">
          <a:xfrm>
            <a:off x="6838042" y="1825624"/>
            <a:ext cx="4515756" cy="2079624"/>
          </a:xfrm>
          <a:prstGeom prst="rect">
            <a:avLst/>
          </a:prstGeom>
        </p:spPr>
      </p:pic>
      <p:pic>
        <p:nvPicPr>
          <p:cNvPr id="1843439106" name="Grafik 1843439105"/>
          <p:cNvPicPr>
            <a:picLocks noChangeAspect="1"/>
          </p:cNvPicPr>
          <p:nvPr/>
        </p:nvPicPr>
        <p:blipFill>
          <a:blip r:embed="rId5"/>
          <a:stretch/>
        </p:blipFill>
        <p:spPr bwMode="auto">
          <a:xfrm>
            <a:off x="6854274" y="4084410"/>
            <a:ext cx="4499525" cy="2072149"/>
          </a:xfrm>
          <a:prstGeom prst="rect">
            <a:avLst/>
          </a:prstGeom>
        </p:spPr>
      </p:pic>
      <p:pic>
        <p:nvPicPr>
          <p:cNvPr id="461714666" name="Grafik 461714665"/>
          <p:cNvPicPr>
            <a:picLocks noChangeAspect="1"/>
          </p:cNvPicPr>
          <p:nvPr/>
        </p:nvPicPr>
        <p:blipFill>
          <a:blip r:embed="rId6"/>
          <a:stretch/>
        </p:blipFill>
        <p:spPr bwMode="auto">
          <a:xfrm>
            <a:off x="830367" y="4044052"/>
            <a:ext cx="4620038" cy="2112508"/>
          </a:xfrm>
          <a:prstGeom prst="rect">
            <a:avLst/>
          </a:prstGeom>
        </p:spPr>
      </p:pic>
      <p:sp>
        <p:nvSpPr>
          <p:cNvPr id="391928620" name="Freihandform: Form 391928619"/>
          <p:cNvSpPr/>
          <p:nvPr/>
        </p:nvSpPr>
        <p:spPr bwMode="auto">
          <a:xfrm>
            <a:off x="450428" y="3170464"/>
            <a:ext cx="258535" cy="1251856"/>
          </a:xfrm>
          <a:custGeom>
            <a:avLst/>
            <a:gdLst/>
            <a:ahLst/>
            <a:cxnLst/>
            <a:rect l="l" t="t" r="r" b="b"/>
            <a:pathLst>
              <a:path w="43200" h="43200" fill="none" extrusionOk="0">
                <a:moveTo>
                  <a:pt x="43200" y="0"/>
                </a:moveTo>
                <a:cubicBezTo>
                  <a:pt x="34105" y="1408"/>
                  <a:pt x="25010" y="3756"/>
                  <a:pt x="15915" y="7043"/>
                </a:cubicBezTo>
                <a:cubicBezTo>
                  <a:pt x="11368" y="9860"/>
                  <a:pt x="6821" y="12208"/>
                  <a:pt x="2273" y="14556"/>
                </a:cubicBezTo>
                <a:cubicBezTo>
                  <a:pt x="0" y="17373"/>
                  <a:pt x="0" y="19721"/>
                  <a:pt x="0" y="22539"/>
                </a:cubicBezTo>
                <a:cubicBezTo>
                  <a:pt x="4547" y="26765"/>
                  <a:pt x="6821" y="30521"/>
                  <a:pt x="11368" y="33339"/>
                </a:cubicBezTo>
                <a:cubicBezTo>
                  <a:pt x="15915" y="35686"/>
                  <a:pt x="18189" y="38034"/>
                  <a:pt x="22736" y="40382"/>
                </a:cubicBezTo>
                <a:quadBezTo>
                  <a:pt x="27284" y="41791"/>
                  <a:pt x="29557" y="43200"/>
                </a:quadBezTo>
              </a:path>
            </a:pathLst>
          </a:custGeom>
          <a:noFill/>
          <a:ln w="36000">
            <a:solidFill>
              <a:srgbClr val="3D8A44">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069814" name="Freihandform: Form 1634069813"/>
          <p:cNvSpPr/>
          <p:nvPr/>
        </p:nvSpPr>
        <p:spPr bwMode="auto">
          <a:xfrm>
            <a:off x="504856" y="4190999"/>
            <a:ext cx="272142" cy="380999"/>
          </a:xfrm>
          <a:custGeom>
            <a:avLst/>
            <a:gdLst/>
            <a:ahLst/>
            <a:cxnLst/>
            <a:rect l="l" t="t" r="r" b="b"/>
            <a:pathLst>
              <a:path w="43200" h="43200" fill="none" extrusionOk="0">
                <a:moveTo>
                  <a:pt x="19440" y="0"/>
                </a:moveTo>
                <a:cubicBezTo>
                  <a:pt x="21600" y="6171"/>
                  <a:pt x="28079" y="15428"/>
                  <a:pt x="34559" y="27771"/>
                </a:cubicBezTo>
                <a:cubicBezTo>
                  <a:pt x="38879" y="37028"/>
                  <a:pt x="43200" y="43200"/>
                  <a:pt x="30240" y="37028"/>
                </a:cubicBezTo>
                <a:cubicBezTo>
                  <a:pt x="17279" y="32399"/>
                  <a:pt x="8639" y="27771"/>
                  <a:pt x="0" y="21600"/>
                </a:cubicBezTo>
              </a:path>
            </a:pathLst>
          </a:custGeom>
          <a:noFill/>
          <a:ln w="36000">
            <a:solidFill>
              <a:srgbClr val="3D8A44">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839381672" name="Freihandform: Form 839381671"/>
          <p:cNvSpPr/>
          <p:nvPr/>
        </p:nvSpPr>
        <p:spPr bwMode="auto">
          <a:xfrm>
            <a:off x="5580321" y="2544535"/>
            <a:ext cx="761999" cy="122464"/>
          </a:xfrm>
          <a:custGeom>
            <a:avLst/>
            <a:gdLst/>
            <a:ahLst/>
            <a:cxnLst/>
            <a:rect l="l" t="t" r="r" b="b"/>
            <a:pathLst>
              <a:path w="43200" h="43200" fill="none" extrusionOk="0">
                <a:moveTo>
                  <a:pt x="0" y="0"/>
                </a:moveTo>
                <a:cubicBezTo>
                  <a:pt x="2314" y="4800"/>
                  <a:pt x="6171" y="14400"/>
                  <a:pt x="11571" y="19200"/>
                </a:cubicBezTo>
                <a:cubicBezTo>
                  <a:pt x="19285" y="24000"/>
                  <a:pt x="28542" y="28800"/>
                  <a:pt x="36257" y="38400"/>
                </a:cubicBezTo>
                <a:quadBezTo>
                  <a:pt x="40885" y="43200"/>
                  <a:pt x="43200" y="43200"/>
                </a:quadBezTo>
              </a:path>
            </a:pathLst>
          </a:custGeom>
          <a:noFill/>
          <a:ln w="36000">
            <a:solidFill>
              <a:srgbClr val="3D8A44">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308120977" name="Freihandform: Form 1308120976"/>
          <p:cNvSpPr/>
          <p:nvPr/>
        </p:nvSpPr>
        <p:spPr bwMode="auto">
          <a:xfrm>
            <a:off x="6247071" y="2503713"/>
            <a:ext cx="258535" cy="340178"/>
          </a:xfrm>
          <a:custGeom>
            <a:avLst/>
            <a:gdLst/>
            <a:ahLst/>
            <a:cxnLst/>
            <a:rect l="l" t="t" r="r" b="b"/>
            <a:pathLst>
              <a:path w="43200" h="43200" fill="none" extrusionOk="0">
                <a:moveTo>
                  <a:pt x="15915" y="0"/>
                </a:moveTo>
                <a:cubicBezTo>
                  <a:pt x="22736" y="8639"/>
                  <a:pt x="31831" y="15551"/>
                  <a:pt x="38652" y="22463"/>
                </a:cubicBezTo>
                <a:cubicBezTo>
                  <a:pt x="43200" y="27647"/>
                  <a:pt x="36378" y="32832"/>
                  <a:pt x="20463" y="38016"/>
                </a:cubicBezTo>
                <a:quadBezTo>
                  <a:pt x="9094" y="41472"/>
                  <a:pt x="0" y="43200"/>
                </a:quadBezTo>
              </a:path>
            </a:pathLst>
          </a:custGeom>
          <a:noFill/>
          <a:ln w="36000">
            <a:solidFill>
              <a:srgbClr val="3D8A44">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541455" name="Freihandform: Form 1760541454"/>
          <p:cNvSpPr/>
          <p:nvPr/>
        </p:nvSpPr>
        <p:spPr bwMode="auto">
          <a:xfrm>
            <a:off x="11444999" y="3374571"/>
            <a:ext cx="462642" cy="1143000"/>
          </a:xfrm>
          <a:custGeom>
            <a:avLst/>
            <a:gdLst/>
            <a:ahLst/>
            <a:cxnLst/>
            <a:rect l="l" t="t" r="r" b="b"/>
            <a:pathLst>
              <a:path w="43200" h="43200" fill="none" extrusionOk="0">
                <a:moveTo>
                  <a:pt x="0" y="0"/>
                </a:moveTo>
                <a:cubicBezTo>
                  <a:pt x="2541" y="1542"/>
                  <a:pt x="7623" y="3085"/>
                  <a:pt x="13976" y="5142"/>
                </a:cubicBezTo>
                <a:cubicBezTo>
                  <a:pt x="19058" y="7714"/>
                  <a:pt x="24141" y="10800"/>
                  <a:pt x="31764" y="14914"/>
                </a:cubicBezTo>
                <a:cubicBezTo>
                  <a:pt x="38117" y="19542"/>
                  <a:pt x="41929" y="23657"/>
                  <a:pt x="43200" y="25714"/>
                </a:cubicBezTo>
                <a:cubicBezTo>
                  <a:pt x="43200" y="27771"/>
                  <a:pt x="43200" y="29314"/>
                  <a:pt x="41929" y="31885"/>
                </a:cubicBezTo>
                <a:cubicBezTo>
                  <a:pt x="38117" y="34457"/>
                  <a:pt x="31764" y="37028"/>
                  <a:pt x="26682" y="40114"/>
                </a:cubicBezTo>
                <a:quadBezTo>
                  <a:pt x="22870" y="42171"/>
                  <a:pt x="20329" y="43200"/>
                </a:quadBezTo>
              </a:path>
            </a:pathLst>
          </a:custGeom>
          <a:noFill/>
          <a:ln w="36000">
            <a:solidFill>
              <a:srgbClr val="3D8A44">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107679470" name="Freihandform: Form 1107679469"/>
          <p:cNvSpPr/>
          <p:nvPr/>
        </p:nvSpPr>
        <p:spPr bwMode="auto">
          <a:xfrm>
            <a:off x="11635499" y="4313464"/>
            <a:ext cx="217713" cy="340178"/>
          </a:xfrm>
          <a:custGeom>
            <a:avLst/>
            <a:gdLst/>
            <a:ahLst/>
            <a:cxnLst/>
            <a:rect l="l" t="t" r="r" b="b"/>
            <a:pathLst>
              <a:path w="43200" h="43200" fill="none" extrusionOk="0">
                <a:moveTo>
                  <a:pt x="0" y="0"/>
                </a:moveTo>
                <a:cubicBezTo>
                  <a:pt x="0" y="10367"/>
                  <a:pt x="0" y="20735"/>
                  <a:pt x="0" y="27648"/>
                </a:cubicBezTo>
                <a:cubicBezTo>
                  <a:pt x="0" y="34560"/>
                  <a:pt x="0" y="39744"/>
                  <a:pt x="13500" y="43200"/>
                </a:cubicBezTo>
                <a:cubicBezTo>
                  <a:pt x="21600" y="41471"/>
                  <a:pt x="35100" y="39744"/>
                  <a:pt x="43200" y="38015"/>
                </a:cubicBezTo>
              </a:path>
            </a:pathLst>
          </a:custGeom>
          <a:noFill/>
          <a:ln w="36000">
            <a:solidFill>
              <a:srgbClr val="3D8A44">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328740875" name="Freihandform: Form 1328740874"/>
          <p:cNvSpPr/>
          <p:nvPr/>
        </p:nvSpPr>
        <p:spPr bwMode="auto">
          <a:xfrm>
            <a:off x="151071" y="3456214"/>
            <a:ext cx="204107" cy="353785"/>
          </a:xfrm>
          <a:custGeom>
            <a:avLst/>
            <a:gdLst/>
            <a:ahLst/>
            <a:cxnLst/>
            <a:rect l="l" t="t" r="r" b="b"/>
            <a:pathLst>
              <a:path w="43200" h="43200" fill="none" extrusionOk="0">
                <a:moveTo>
                  <a:pt x="0" y="19938"/>
                </a:moveTo>
                <a:cubicBezTo>
                  <a:pt x="8639" y="16615"/>
                  <a:pt x="20159" y="11630"/>
                  <a:pt x="31679" y="6646"/>
                </a:cubicBezTo>
                <a:cubicBezTo>
                  <a:pt x="37440" y="3323"/>
                  <a:pt x="43200" y="0"/>
                  <a:pt x="43200" y="6646"/>
                </a:cubicBezTo>
                <a:cubicBezTo>
                  <a:pt x="43200" y="16615"/>
                  <a:pt x="40319" y="28246"/>
                  <a:pt x="40319" y="38215"/>
                </a:cubicBezTo>
                <a:lnTo>
                  <a:pt x="40319" y="43200"/>
                </a:lnTo>
              </a:path>
            </a:pathLst>
          </a:custGeom>
          <a:noFill/>
          <a:ln w="36000">
            <a:solidFill>
              <a:srgbClr val="3D8A44">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381127986" name="Freihandform: Form 381127985"/>
          <p:cNvSpPr/>
          <p:nvPr/>
        </p:nvSpPr>
        <p:spPr bwMode="auto">
          <a:xfrm>
            <a:off x="5757213" y="2258785"/>
            <a:ext cx="449035" cy="272142"/>
          </a:xfrm>
          <a:custGeom>
            <a:avLst/>
            <a:gdLst/>
            <a:ahLst/>
            <a:cxnLst/>
            <a:rect l="l" t="t" r="r" b="b"/>
            <a:pathLst>
              <a:path w="43200" h="43200" fill="none" extrusionOk="0">
                <a:moveTo>
                  <a:pt x="0" y="8639"/>
                </a:moveTo>
                <a:cubicBezTo>
                  <a:pt x="5236" y="4319"/>
                  <a:pt x="9163" y="2159"/>
                  <a:pt x="13090" y="0"/>
                </a:cubicBezTo>
                <a:cubicBezTo>
                  <a:pt x="17018" y="0"/>
                  <a:pt x="22254" y="6479"/>
                  <a:pt x="23563" y="12959"/>
                </a:cubicBezTo>
                <a:cubicBezTo>
                  <a:pt x="23563" y="19439"/>
                  <a:pt x="19636" y="25919"/>
                  <a:pt x="15709" y="32399"/>
                </a:cubicBezTo>
                <a:cubicBezTo>
                  <a:pt x="14400" y="38880"/>
                  <a:pt x="18327" y="38880"/>
                  <a:pt x="26181" y="38880"/>
                </a:cubicBezTo>
                <a:lnTo>
                  <a:pt x="43200" y="43200"/>
                </a:lnTo>
              </a:path>
            </a:pathLst>
          </a:custGeom>
          <a:noFill/>
          <a:ln w="36000">
            <a:solidFill>
              <a:srgbClr val="3D8A44">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368859426" name="Freihandform: Form 1368859425"/>
          <p:cNvSpPr/>
          <p:nvPr/>
        </p:nvSpPr>
        <p:spPr bwMode="auto">
          <a:xfrm>
            <a:off x="11717142" y="3279321"/>
            <a:ext cx="272142" cy="312964"/>
          </a:xfrm>
          <a:custGeom>
            <a:avLst/>
            <a:gdLst/>
            <a:ahLst/>
            <a:cxnLst/>
            <a:rect l="l" t="t" r="r" b="b"/>
            <a:pathLst>
              <a:path w="43200" h="43200" fill="none" extrusionOk="0">
                <a:moveTo>
                  <a:pt x="0" y="13147"/>
                </a:moveTo>
                <a:cubicBezTo>
                  <a:pt x="6479" y="5634"/>
                  <a:pt x="15119" y="1878"/>
                  <a:pt x="23759" y="0"/>
                </a:cubicBezTo>
                <a:cubicBezTo>
                  <a:pt x="30239" y="1878"/>
                  <a:pt x="32399" y="7513"/>
                  <a:pt x="28079" y="13147"/>
                </a:cubicBezTo>
                <a:cubicBezTo>
                  <a:pt x="21599" y="15026"/>
                  <a:pt x="25920" y="20660"/>
                  <a:pt x="32399" y="22539"/>
                </a:cubicBezTo>
                <a:cubicBezTo>
                  <a:pt x="36720" y="26295"/>
                  <a:pt x="41039" y="30052"/>
                  <a:pt x="43200" y="37565"/>
                </a:cubicBezTo>
                <a:cubicBezTo>
                  <a:pt x="36720" y="41321"/>
                  <a:pt x="25920" y="43200"/>
                  <a:pt x="19439" y="43200"/>
                </a:cubicBezTo>
              </a:path>
            </a:pathLst>
          </a:custGeom>
          <a:noFill/>
          <a:ln w="36000">
            <a:solidFill>
              <a:srgbClr val="3D8A44">
                <a:alpha val="9999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09827536" name="Titel 1"/>
          <p:cNvSpPr>
            <a:spLocks noGrp="1"/>
          </p:cNvSpPr>
          <p:nvPr>
            <p:ph type="title"/>
          </p:nvPr>
        </p:nvSpPr>
        <p:spPr bwMode="auto"/>
        <p:txBody>
          <a:bodyPr/>
          <a:lstStyle/>
          <a:p>
            <a:pPr>
              <a:defRPr/>
            </a:pPr>
            <a:r>
              <a:t>Registrierung</a:t>
            </a:r>
          </a:p>
        </p:txBody>
      </p:sp>
      <p:sp>
        <p:nvSpPr>
          <p:cNvPr id="125212818" name="Inhaltsplatzhalter 2"/>
          <p:cNvSpPr>
            <a:spLocks noGrp="1"/>
          </p:cNvSpPr>
          <p:nvPr>
            <p:ph idx="1"/>
          </p:nvPr>
        </p:nvSpPr>
        <p:spPr bwMode="auto"/>
        <p:txBody>
          <a:bodyPr/>
          <a:lstStyle/>
          <a:p>
            <a:pPr>
              <a:defRPr/>
            </a:pPr>
            <a:r>
              <a:t>Lehrer*innen</a:t>
            </a:r>
          </a:p>
          <a:p>
            <a:pPr>
              <a:defRPr/>
            </a:pPr>
            <a:endParaRPr/>
          </a:p>
          <a:p>
            <a:pPr>
              <a:defRPr/>
            </a:pPr>
            <a:endParaRPr/>
          </a:p>
          <a:p>
            <a:pPr>
              <a:defRPr/>
            </a:pPr>
            <a:endParaRPr/>
          </a:p>
          <a:p>
            <a:pPr>
              <a:defRPr/>
            </a:pPr>
            <a:endParaRPr/>
          </a:p>
          <a:p>
            <a:pPr>
              <a:defRPr/>
            </a:pPr>
            <a:r>
              <a:t>Schüler*innen</a:t>
            </a:r>
          </a:p>
        </p:txBody>
      </p:sp>
      <p:sp>
        <p:nvSpPr>
          <p:cNvPr id="1133602618" name="Foliennummernplatzhalter 5"/>
          <p:cNvSpPr>
            <a:spLocks noGrp="1"/>
          </p:cNvSpPr>
          <p:nvPr>
            <p:ph type="sldNum" sz="quarter" idx="12"/>
          </p:nvPr>
        </p:nvSpPr>
        <p:spPr bwMode="auto"/>
        <p:txBody>
          <a:bodyPr/>
          <a:lstStyle/>
          <a:p>
            <a:pPr>
              <a:defRPr/>
            </a:pPr>
            <a:fld id="{49CAE219-D0D3-4EAD-8D97-7089266BA983}" type="slidenum">
              <a:rPr lang="de-DE"/>
              <a:t>18</a:t>
            </a:fld>
            <a:endParaRPr lang="de-DE"/>
          </a:p>
        </p:txBody>
      </p:sp>
      <p:pic>
        <p:nvPicPr>
          <p:cNvPr id="1509698350" name="Grafik 1509698349"/>
          <p:cNvPicPr>
            <a:picLocks noChangeAspect="1"/>
          </p:cNvPicPr>
          <p:nvPr/>
        </p:nvPicPr>
        <p:blipFill>
          <a:blip r:embed="rId3"/>
          <a:stretch/>
        </p:blipFill>
        <p:spPr bwMode="auto">
          <a:xfrm>
            <a:off x="5788478" y="4259790"/>
            <a:ext cx="4948949" cy="2279121"/>
          </a:xfrm>
          <a:prstGeom prst="rect">
            <a:avLst/>
          </a:prstGeom>
        </p:spPr>
      </p:pic>
      <p:pic>
        <p:nvPicPr>
          <p:cNvPr id="1667142060" name="Grafik 1667142059"/>
          <p:cNvPicPr>
            <a:picLocks noChangeAspect="1"/>
          </p:cNvPicPr>
          <p:nvPr/>
        </p:nvPicPr>
        <p:blipFill>
          <a:blip r:embed="rId4"/>
          <a:stretch/>
        </p:blipFill>
        <p:spPr bwMode="auto">
          <a:xfrm>
            <a:off x="5788478" y="1825624"/>
            <a:ext cx="4937195" cy="227647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71583366" name="Titel 1"/>
          <p:cNvSpPr>
            <a:spLocks noGrp="1"/>
          </p:cNvSpPr>
          <p:nvPr>
            <p:ph type="title"/>
          </p:nvPr>
        </p:nvSpPr>
        <p:spPr bwMode="auto"/>
        <p:txBody>
          <a:bodyPr/>
          <a:lstStyle/>
          <a:p>
            <a:pPr>
              <a:defRPr/>
            </a:pPr>
            <a:r>
              <a:t>Home</a:t>
            </a:r>
          </a:p>
        </p:txBody>
      </p:sp>
      <p:sp>
        <p:nvSpPr>
          <p:cNvPr id="326014606" name="Inhaltsplatzhalter 2"/>
          <p:cNvSpPr>
            <a:spLocks noGrp="1"/>
          </p:cNvSpPr>
          <p:nvPr>
            <p:ph idx="1"/>
          </p:nvPr>
        </p:nvSpPr>
        <p:spPr bwMode="auto"/>
        <p:txBody>
          <a:bodyPr/>
          <a:lstStyle/>
          <a:p>
            <a:pPr>
              <a:defRPr/>
            </a:pPr>
            <a:endParaRPr/>
          </a:p>
        </p:txBody>
      </p:sp>
      <p:sp>
        <p:nvSpPr>
          <p:cNvPr id="1160201175" name="Foliennummernplatzhalter 5"/>
          <p:cNvSpPr>
            <a:spLocks noGrp="1"/>
          </p:cNvSpPr>
          <p:nvPr>
            <p:ph type="sldNum" sz="quarter" idx="12"/>
          </p:nvPr>
        </p:nvSpPr>
        <p:spPr bwMode="auto"/>
        <p:txBody>
          <a:bodyPr/>
          <a:lstStyle/>
          <a:p>
            <a:pPr>
              <a:defRPr/>
            </a:pPr>
            <a:fld id="{90724033-D51E-40CB-C597-314929F7D525}" type="slidenum">
              <a:rPr lang="de-DE"/>
              <a:t>19</a:t>
            </a:fld>
            <a:endParaRPr lang="de-DE"/>
          </a:p>
        </p:txBody>
      </p:sp>
      <p:pic>
        <p:nvPicPr>
          <p:cNvPr id="1586448612" name="Grafik 1586448611"/>
          <p:cNvPicPr>
            <a:picLocks noChangeAspect="1"/>
          </p:cNvPicPr>
          <p:nvPr/>
        </p:nvPicPr>
        <p:blipFill>
          <a:blip r:embed="rId3"/>
          <a:stretch/>
        </p:blipFill>
        <p:spPr bwMode="auto">
          <a:xfrm>
            <a:off x="838199" y="1825624"/>
            <a:ext cx="6515100" cy="3000375"/>
          </a:xfrm>
          <a:prstGeom prst="rect">
            <a:avLst/>
          </a:prstGeom>
        </p:spPr>
      </p:pic>
      <p:pic>
        <p:nvPicPr>
          <p:cNvPr id="1297213323" name="Grafik 1297213322"/>
          <p:cNvPicPr>
            <a:picLocks noChangeAspect="1"/>
          </p:cNvPicPr>
          <p:nvPr/>
        </p:nvPicPr>
        <p:blipFill>
          <a:blip r:embed="rId4"/>
          <a:stretch/>
        </p:blipFill>
        <p:spPr bwMode="auto">
          <a:xfrm>
            <a:off x="4838699" y="3176587"/>
            <a:ext cx="6515100" cy="3000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51643460" name="Titel 1"/>
          <p:cNvSpPr>
            <a:spLocks noGrp="1"/>
          </p:cNvSpPr>
          <p:nvPr>
            <p:ph type="title"/>
          </p:nvPr>
        </p:nvSpPr>
        <p:spPr bwMode="auto"/>
        <p:txBody>
          <a:bodyPr/>
          <a:lstStyle/>
          <a:p>
            <a:pPr>
              <a:defRPr/>
            </a:pPr>
            <a:r>
              <a:t>Inhalt</a:t>
            </a:r>
          </a:p>
        </p:txBody>
      </p:sp>
      <p:sp>
        <p:nvSpPr>
          <p:cNvPr id="622393780" name="Inhaltsplatzhalter 2"/>
          <p:cNvSpPr>
            <a:spLocks noGrp="1"/>
          </p:cNvSpPr>
          <p:nvPr>
            <p:ph idx="1"/>
          </p:nvPr>
        </p:nvSpPr>
        <p:spPr bwMode="auto"/>
        <p:txBody>
          <a:bodyPr/>
          <a:lstStyle/>
          <a:p>
            <a:pPr>
              <a:defRPr/>
            </a:pPr>
            <a:r>
              <a:t>Proof of Concepts</a:t>
            </a:r>
          </a:p>
          <a:p>
            <a:pPr>
              <a:defRPr/>
            </a:pPr>
            <a:r>
              <a:t>Wireframes</a:t>
            </a:r>
          </a:p>
          <a:p>
            <a:pPr>
              <a:defRPr/>
            </a:pPr>
            <a:r>
              <a:t>Symbole</a:t>
            </a:r>
          </a:p>
          <a:p>
            <a:pPr>
              <a:defRPr/>
            </a:pPr>
            <a:r>
              <a:t>Navigation innerhalb der App</a:t>
            </a:r>
          </a:p>
          <a:p>
            <a:pPr>
              <a:defRPr/>
            </a:pPr>
            <a:endParaRPr/>
          </a:p>
        </p:txBody>
      </p:sp>
      <p:sp>
        <p:nvSpPr>
          <p:cNvPr id="779461423" name="Foliennummernplatzhalter 5"/>
          <p:cNvSpPr>
            <a:spLocks noGrp="1"/>
          </p:cNvSpPr>
          <p:nvPr>
            <p:ph type="sldNum" sz="quarter" idx="12"/>
          </p:nvPr>
        </p:nvSpPr>
        <p:spPr bwMode="auto"/>
        <p:txBody>
          <a:bodyPr/>
          <a:lstStyle/>
          <a:p>
            <a:pPr>
              <a:defRPr/>
            </a:pPr>
            <a:fld id="{89D630B6-970C-04ED-B166-C520AC292C45}" type="slidenum">
              <a:rPr lang="de-DE"/>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7739848" name="Titel 1"/>
          <p:cNvSpPr>
            <a:spLocks noGrp="1"/>
          </p:cNvSpPr>
          <p:nvPr>
            <p:ph type="title"/>
          </p:nvPr>
        </p:nvSpPr>
        <p:spPr bwMode="auto"/>
        <p:txBody>
          <a:bodyPr/>
          <a:lstStyle/>
          <a:p>
            <a:pPr>
              <a:defRPr/>
            </a:pPr>
            <a:r>
              <a:t>Fortschritt Lehrer*innen</a:t>
            </a:r>
          </a:p>
        </p:txBody>
      </p:sp>
      <p:sp>
        <p:nvSpPr>
          <p:cNvPr id="794744372" name="Inhaltsplatzhalter 2"/>
          <p:cNvSpPr>
            <a:spLocks noGrp="1"/>
          </p:cNvSpPr>
          <p:nvPr>
            <p:ph idx="1"/>
          </p:nvPr>
        </p:nvSpPr>
        <p:spPr bwMode="auto"/>
        <p:txBody>
          <a:bodyPr/>
          <a:lstStyle/>
          <a:p>
            <a:pPr marL="0" indent="0">
              <a:buFont typeface="Arial"/>
              <a:buNone/>
              <a:defRPr/>
            </a:pPr>
            <a:endParaRPr/>
          </a:p>
        </p:txBody>
      </p:sp>
      <p:sp>
        <p:nvSpPr>
          <p:cNvPr id="443511028" name="Foliennummernplatzhalter 5"/>
          <p:cNvSpPr>
            <a:spLocks noGrp="1"/>
          </p:cNvSpPr>
          <p:nvPr>
            <p:ph type="sldNum" sz="quarter" idx="12"/>
          </p:nvPr>
        </p:nvSpPr>
        <p:spPr bwMode="auto"/>
        <p:txBody>
          <a:bodyPr/>
          <a:lstStyle/>
          <a:p>
            <a:pPr>
              <a:defRPr/>
            </a:pPr>
            <a:fld id="{DF44C78D-F211-89FE-D038-C789E62D65F1}" type="slidenum">
              <a:rPr lang="de-DE"/>
              <a:t>20</a:t>
            </a:fld>
            <a:endParaRPr lang="de-DE"/>
          </a:p>
        </p:txBody>
      </p:sp>
      <p:pic>
        <p:nvPicPr>
          <p:cNvPr id="897274597" name="Grafik 897274596"/>
          <p:cNvPicPr>
            <a:picLocks noChangeAspect="1"/>
          </p:cNvPicPr>
          <p:nvPr/>
        </p:nvPicPr>
        <p:blipFill>
          <a:blip r:embed="rId3"/>
          <a:stretch/>
        </p:blipFill>
        <p:spPr bwMode="auto">
          <a:xfrm>
            <a:off x="1619249" y="1690687"/>
            <a:ext cx="9106478" cy="4333194"/>
          </a:xfrm>
          <a:prstGeom prst="rect">
            <a:avLst/>
          </a:prstGeom>
        </p:spPr>
      </p:pic>
      <p:pic>
        <p:nvPicPr>
          <p:cNvPr id="884422267" name="Grafik 884422266"/>
          <p:cNvPicPr>
            <a:picLocks noChangeAspect="1"/>
          </p:cNvPicPr>
          <p:nvPr/>
        </p:nvPicPr>
        <p:blipFill>
          <a:blip r:embed="rId4"/>
          <a:stretch/>
        </p:blipFill>
        <p:spPr bwMode="auto">
          <a:xfrm>
            <a:off x="1619249" y="1757847"/>
            <a:ext cx="4553238" cy="20994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362979" name="Titel 1"/>
          <p:cNvSpPr>
            <a:spLocks noGrp="1"/>
          </p:cNvSpPr>
          <p:nvPr>
            <p:ph type="title"/>
          </p:nvPr>
        </p:nvSpPr>
        <p:spPr bwMode="auto"/>
        <p:txBody>
          <a:bodyPr/>
          <a:lstStyle/>
          <a:p>
            <a:pPr>
              <a:defRPr/>
            </a:pPr>
            <a:r>
              <a:t>Fortschritt Schüler*innen</a:t>
            </a:r>
          </a:p>
        </p:txBody>
      </p:sp>
      <p:sp>
        <p:nvSpPr>
          <p:cNvPr id="1720582312" name="Inhaltsplatzhalter 2"/>
          <p:cNvSpPr>
            <a:spLocks noGrp="1"/>
          </p:cNvSpPr>
          <p:nvPr>
            <p:ph idx="1"/>
          </p:nvPr>
        </p:nvSpPr>
        <p:spPr bwMode="auto"/>
        <p:txBody>
          <a:bodyPr/>
          <a:lstStyle/>
          <a:p>
            <a:pPr marL="0" indent="0">
              <a:buFont typeface="Arial"/>
              <a:buNone/>
              <a:defRPr/>
            </a:pPr>
            <a:endParaRPr/>
          </a:p>
          <a:p>
            <a:pPr>
              <a:defRPr/>
            </a:pPr>
            <a:endParaRPr/>
          </a:p>
          <a:p>
            <a:pPr>
              <a:defRPr/>
            </a:pPr>
            <a:endParaRPr/>
          </a:p>
          <a:p>
            <a:pPr>
              <a:defRPr/>
            </a:pPr>
            <a:endParaRPr/>
          </a:p>
          <a:p>
            <a:pPr>
              <a:defRPr/>
            </a:pPr>
            <a:endParaRPr/>
          </a:p>
          <a:p>
            <a:pPr marL="0" indent="0">
              <a:buFont typeface="Arial"/>
              <a:buNone/>
              <a:defRPr/>
            </a:pPr>
            <a:endParaRPr/>
          </a:p>
        </p:txBody>
      </p:sp>
      <p:sp>
        <p:nvSpPr>
          <p:cNvPr id="276372843" name="Foliennummernplatzhalter 5"/>
          <p:cNvSpPr>
            <a:spLocks noGrp="1"/>
          </p:cNvSpPr>
          <p:nvPr>
            <p:ph type="sldNum" sz="quarter" idx="12"/>
          </p:nvPr>
        </p:nvSpPr>
        <p:spPr bwMode="auto"/>
        <p:txBody>
          <a:bodyPr/>
          <a:lstStyle/>
          <a:p>
            <a:pPr>
              <a:defRPr/>
            </a:pPr>
            <a:fld id="{96BAB221-98EA-8B3A-C723-E502B615D80A}" type="slidenum">
              <a:rPr lang="de-DE"/>
              <a:t>21</a:t>
            </a:fld>
            <a:endParaRPr lang="de-DE"/>
          </a:p>
        </p:txBody>
      </p:sp>
      <p:pic>
        <p:nvPicPr>
          <p:cNvPr id="339875133" name="Grafik 339875132"/>
          <p:cNvPicPr>
            <a:picLocks noChangeAspect="1"/>
          </p:cNvPicPr>
          <p:nvPr/>
        </p:nvPicPr>
        <p:blipFill>
          <a:blip r:embed="rId3"/>
          <a:stretch/>
        </p:blipFill>
        <p:spPr bwMode="auto">
          <a:xfrm>
            <a:off x="1358688" y="1825624"/>
            <a:ext cx="9474621" cy="43633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2358587" name="Titel 1"/>
          <p:cNvSpPr>
            <a:spLocks noGrp="1"/>
          </p:cNvSpPr>
          <p:nvPr>
            <p:ph type="title"/>
          </p:nvPr>
        </p:nvSpPr>
        <p:spPr bwMode="auto"/>
        <p:txBody>
          <a:bodyPr/>
          <a:lstStyle/>
          <a:p>
            <a:pPr>
              <a:defRPr/>
            </a:pPr>
            <a:r>
              <a:t>Oberwelt</a:t>
            </a:r>
          </a:p>
        </p:txBody>
      </p:sp>
      <p:sp>
        <p:nvSpPr>
          <p:cNvPr id="1542476835" name="Inhaltsplatzhalter 2"/>
          <p:cNvSpPr>
            <a:spLocks noGrp="1"/>
          </p:cNvSpPr>
          <p:nvPr>
            <p:ph idx="1"/>
          </p:nvPr>
        </p:nvSpPr>
        <p:spPr bwMode="auto"/>
        <p:txBody>
          <a:bodyPr/>
          <a:lstStyle/>
          <a:p>
            <a:pPr marL="0" indent="0">
              <a:buFont typeface="Arial"/>
              <a:buNone/>
              <a:defRPr/>
            </a:pPr>
            <a:endParaRPr/>
          </a:p>
        </p:txBody>
      </p:sp>
      <p:pic>
        <p:nvPicPr>
          <p:cNvPr id="1274821406" name="Grafik 1274821405"/>
          <p:cNvPicPr>
            <a:picLocks noChangeAspect="1"/>
          </p:cNvPicPr>
          <p:nvPr/>
        </p:nvPicPr>
        <p:blipFill>
          <a:blip r:embed="rId3"/>
          <a:stretch/>
        </p:blipFill>
        <p:spPr bwMode="auto">
          <a:xfrm>
            <a:off x="1285875" y="1825624"/>
            <a:ext cx="9620249" cy="4324349"/>
          </a:xfrm>
          <a:prstGeom prst="rect">
            <a:avLst/>
          </a:prstGeom>
        </p:spPr>
      </p:pic>
      <p:sp>
        <p:nvSpPr>
          <p:cNvPr id="1933602424" name="Foliennummernplatzhalter 5"/>
          <p:cNvSpPr>
            <a:spLocks noGrp="1"/>
          </p:cNvSpPr>
          <p:nvPr>
            <p:ph type="sldNum" sz="quarter" idx="12"/>
          </p:nvPr>
        </p:nvSpPr>
        <p:spPr bwMode="auto"/>
        <p:txBody>
          <a:bodyPr/>
          <a:lstStyle/>
          <a:p>
            <a:pPr>
              <a:defRPr/>
            </a:pPr>
            <a:fld id="{64A3269E-5AC6-1E79-6D19-63DA439804F7}" type="slidenum">
              <a:rPr lang="de-DE"/>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3697207" name="Titel 1"/>
          <p:cNvSpPr>
            <a:spLocks noGrp="1"/>
          </p:cNvSpPr>
          <p:nvPr>
            <p:ph type="title"/>
          </p:nvPr>
        </p:nvSpPr>
        <p:spPr bwMode="auto"/>
        <p:txBody>
          <a:bodyPr/>
          <a:lstStyle/>
          <a:p>
            <a:pPr>
              <a:defRPr/>
            </a:pPr>
            <a:r>
              <a:t>Oberwelt Zustände</a:t>
            </a:r>
          </a:p>
        </p:txBody>
      </p:sp>
      <p:sp>
        <p:nvSpPr>
          <p:cNvPr id="1085618913" name="Inhaltsplatzhalter 2"/>
          <p:cNvSpPr>
            <a:spLocks noGrp="1"/>
          </p:cNvSpPr>
          <p:nvPr>
            <p:ph idx="1"/>
          </p:nvPr>
        </p:nvSpPr>
        <p:spPr bwMode="auto"/>
        <p:txBody>
          <a:bodyPr/>
          <a:lstStyle/>
          <a:p>
            <a:pPr>
              <a:defRPr/>
            </a:pPr>
            <a:r>
              <a:t>unentdecktes Level </a:t>
            </a:r>
          </a:p>
          <a:p>
            <a:pPr>
              <a:defRPr/>
            </a:pPr>
            <a:r>
              <a:t>keine Aufgaben gelöst</a:t>
            </a:r>
          </a:p>
          <a:p>
            <a:pPr>
              <a:defRPr/>
            </a:pPr>
            <a:r>
              <a:t>mindestens eine Aufgabe gelöst</a:t>
            </a:r>
          </a:p>
          <a:p>
            <a:pPr>
              <a:defRPr/>
            </a:pPr>
            <a:r>
              <a:t>alle Aufgaben gelöst</a:t>
            </a:r>
          </a:p>
        </p:txBody>
      </p:sp>
      <p:pic>
        <p:nvPicPr>
          <p:cNvPr id="2087090673" name="Grafik 2087090672"/>
          <p:cNvPicPr>
            <a:picLocks noChangeAspect="1"/>
          </p:cNvPicPr>
          <p:nvPr/>
        </p:nvPicPr>
        <p:blipFill>
          <a:blip r:embed="rId3"/>
          <a:stretch/>
        </p:blipFill>
        <p:spPr bwMode="auto">
          <a:xfrm>
            <a:off x="3993015" y="4967287"/>
            <a:ext cx="1628775" cy="1209674"/>
          </a:xfrm>
          <a:prstGeom prst="rect">
            <a:avLst/>
          </a:prstGeom>
        </p:spPr>
      </p:pic>
      <p:pic>
        <p:nvPicPr>
          <p:cNvPr id="1800882212" name="Grafik 1800882211"/>
          <p:cNvPicPr>
            <a:picLocks noChangeAspect="1"/>
          </p:cNvPicPr>
          <p:nvPr/>
        </p:nvPicPr>
        <p:blipFill>
          <a:blip r:embed="rId4"/>
          <a:stretch/>
        </p:blipFill>
        <p:spPr bwMode="auto">
          <a:xfrm>
            <a:off x="6553880" y="4967287"/>
            <a:ext cx="1914525" cy="1209674"/>
          </a:xfrm>
          <a:prstGeom prst="rect">
            <a:avLst/>
          </a:prstGeom>
        </p:spPr>
      </p:pic>
      <p:pic>
        <p:nvPicPr>
          <p:cNvPr id="1799669844" name="Grafik 1799669843"/>
          <p:cNvPicPr>
            <a:picLocks noChangeAspect="1"/>
          </p:cNvPicPr>
          <p:nvPr/>
        </p:nvPicPr>
        <p:blipFill>
          <a:blip r:embed="rId5"/>
          <a:stretch/>
        </p:blipFill>
        <p:spPr bwMode="auto">
          <a:xfrm>
            <a:off x="1032026" y="4576762"/>
            <a:ext cx="1752599" cy="1600200"/>
          </a:xfrm>
          <a:prstGeom prst="rect">
            <a:avLst/>
          </a:prstGeom>
        </p:spPr>
      </p:pic>
      <p:pic>
        <p:nvPicPr>
          <p:cNvPr id="1672152487" name="Grafik 1672152486"/>
          <p:cNvPicPr>
            <a:picLocks noChangeAspect="1"/>
          </p:cNvPicPr>
          <p:nvPr/>
        </p:nvPicPr>
        <p:blipFill>
          <a:blip r:embed="rId6"/>
          <a:stretch/>
        </p:blipFill>
        <p:spPr bwMode="auto">
          <a:xfrm>
            <a:off x="9840685" y="4967287"/>
            <a:ext cx="1466849" cy="1209674"/>
          </a:xfrm>
          <a:prstGeom prst="rect">
            <a:avLst/>
          </a:prstGeom>
        </p:spPr>
      </p:pic>
      <p:pic>
        <p:nvPicPr>
          <p:cNvPr id="912479337" name="Grafik 912479336"/>
          <p:cNvPicPr>
            <a:picLocks noChangeAspect="1"/>
          </p:cNvPicPr>
          <p:nvPr/>
        </p:nvPicPr>
        <p:blipFill>
          <a:blip r:embed="rId7"/>
          <a:stretch/>
        </p:blipFill>
        <p:spPr bwMode="auto">
          <a:xfrm>
            <a:off x="4277783" y="1690687"/>
            <a:ext cx="685800" cy="685800"/>
          </a:xfrm>
          <a:prstGeom prst="rect">
            <a:avLst/>
          </a:prstGeom>
        </p:spPr>
      </p:pic>
      <p:pic>
        <p:nvPicPr>
          <p:cNvPr id="1974812596" name="Grafik 1974812595"/>
          <p:cNvPicPr>
            <a:picLocks noChangeAspect="1"/>
          </p:cNvPicPr>
          <p:nvPr/>
        </p:nvPicPr>
        <p:blipFill>
          <a:blip r:embed="rId8"/>
          <a:stretch/>
        </p:blipFill>
        <p:spPr bwMode="auto">
          <a:xfrm>
            <a:off x="7824106" y="2245178"/>
            <a:ext cx="571500" cy="571500"/>
          </a:xfrm>
          <a:prstGeom prst="rect">
            <a:avLst/>
          </a:prstGeom>
        </p:spPr>
      </p:pic>
      <p:pic>
        <p:nvPicPr>
          <p:cNvPr id="1923017259" name="Grafik 1923017258"/>
          <p:cNvPicPr>
            <a:picLocks noChangeAspect="1"/>
          </p:cNvPicPr>
          <p:nvPr/>
        </p:nvPicPr>
        <p:blipFill>
          <a:blip r:embed="rId9"/>
          <a:stretch/>
        </p:blipFill>
        <p:spPr bwMode="auto">
          <a:xfrm>
            <a:off x="9350828" y="2816678"/>
            <a:ext cx="571500" cy="571500"/>
          </a:xfrm>
          <a:prstGeom prst="rect">
            <a:avLst/>
          </a:prstGeom>
        </p:spPr>
      </p:pic>
      <p:pic>
        <p:nvPicPr>
          <p:cNvPr id="1816379311" name="Grafik 1816379310"/>
          <p:cNvPicPr>
            <a:picLocks noChangeAspect="1"/>
          </p:cNvPicPr>
          <p:nvPr/>
        </p:nvPicPr>
        <p:blipFill>
          <a:blip r:embed="rId10"/>
          <a:stretch/>
        </p:blipFill>
        <p:spPr bwMode="auto">
          <a:xfrm>
            <a:off x="7619999" y="3279321"/>
            <a:ext cx="571500" cy="571500"/>
          </a:xfrm>
          <a:prstGeom prst="rect">
            <a:avLst/>
          </a:prstGeom>
        </p:spPr>
      </p:pic>
      <p:sp>
        <p:nvSpPr>
          <p:cNvPr id="1043559614" name="Foliennummernplatzhalter 5"/>
          <p:cNvSpPr>
            <a:spLocks noGrp="1"/>
          </p:cNvSpPr>
          <p:nvPr>
            <p:ph type="sldNum" sz="quarter" idx="12"/>
          </p:nvPr>
        </p:nvSpPr>
        <p:spPr bwMode="auto"/>
        <p:txBody>
          <a:bodyPr/>
          <a:lstStyle/>
          <a:p>
            <a:pPr>
              <a:defRPr/>
            </a:pPr>
            <a:fld id="{43A762B2-CF99-613E-A972-EE8DDF8A7C4E}" type="slidenum">
              <a:rPr lang="de-DE"/>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54738048" name="Titel 1"/>
          <p:cNvSpPr>
            <a:spLocks noGrp="1"/>
          </p:cNvSpPr>
          <p:nvPr>
            <p:ph type="title"/>
          </p:nvPr>
        </p:nvSpPr>
        <p:spPr bwMode="auto"/>
        <p:txBody>
          <a:bodyPr/>
          <a:lstStyle/>
          <a:p>
            <a:pPr>
              <a:defRPr/>
            </a:pPr>
            <a:r>
              <a:t>Dialog, Levelnavigation</a:t>
            </a:r>
          </a:p>
        </p:txBody>
      </p:sp>
      <p:sp>
        <p:nvSpPr>
          <p:cNvPr id="304079346" name="Inhaltsplatzhalter 2"/>
          <p:cNvSpPr>
            <a:spLocks noGrp="1"/>
          </p:cNvSpPr>
          <p:nvPr>
            <p:ph idx="1"/>
          </p:nvPr>
        </p:nvSpPr>
        <p:spPr bwMode="auto"/>
        <p:txBody>
          <a:bodyPr/>
          <a:lstStyle/>
          <a:p>
            <a:pPr>
              <a:defRPr/>
            </a:pPr>
            <a:endParaRPr/>
          </a:p>
        </p:txBody>
      </p:sp>
      <p:sp>
        <p:nvSpPr>
          <p:cNvPr id="1462526200" name="Foliennummernplatzhalter 5"/>
          <p:cNvSpPr>
            <a:spLocks noGrp="1"/>
          </p:cNvSpPr>
          <p:nvPr>
            <p:ph type="sldNum" sz="quarter" idx="12"/>
          </p:nvPr>
        </p:nvSpPr>
        <p:spPr bwMode="auto"/>
        <p:txBody>
          <a:bodyPr/>
          <a:lstStyle/>
          <a:p>
            <a:pPr>
              <a:defRPr/>
            </a:pPr>
            <a:fld id="{0022ACE0-9A43-A31E-50C4-BE64295C9136}" type="slidenum">
              <a:rPr lang="de-DE"/>
              <a:t>24</a:t>
            </a:fld>
            <a:endParaRPr lang="de-DE"/>
          </a:p>
        </p:txBody>
      </p:sp>
      <p:pic>
        <p:nvPicPr>
          <p:cNvPr id="560633878" name="Grafik 560633877"/>
          <p:cNvPicPr>
            <a:picLocks noChangeAspect="1"/>
          </p:cNvPicPr>
          <p:nvPr/>
        </p:nvPicPr>
        <p:blipFill>
          <a:blip r:embed="rId3"/>
          <a:stretch/>
        </p:blipFill>
        <p:spPr bwMode="auto">
          <a:xfrm>
            <a:off x="838199" y="1825624"/>
            <a:ext cx="5485181" cy="2529143"/>
          </a:xfrm>
          <a:prstGeom prst="rect">
            <a:avLst/>
          </a:prstGeom>
        </p:spPr>
      </p:pic>
      <p:pic>
        <p:nvPicPr>
          <p:cNvPr id="1362092243" name="Grafik 1362092242"/>
          <p:cNvPicPr>
            <a:picLocks noChangeAspect="1"/>
          </p:cNvPicPr>
          <p:nvPr/>
        </p:nvPicPr>
        <p:blipFill>
          <a:blip r:embed="rId4"/>
          <a:stretch/>
        </p:blipFill>
        <p:spPr bwMode="auto">
          <a:xfrm>
            <a:off x="6920383" y="1813881"/>
            <a:ext cx="4433415" cy="437482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49593672" name="Titel 1"/>
          <p:cNvSpPr>
            <a:spLocks noGrp="1"/>
          </p:cNvSpPr>
          <p:nvPr>
            <p:ph type="title"/>
          </p:nvPr>
        </p:nvSpPr>
        <p:spPr bwMode="auto"/>
        <p:txBody>
          <a:bodyPr/>
          <a:lstStyle/>
          <a:p>
            <a:pPr>
              <a:defRPr/>
            </a:pPr>
            <a:r>
              <a:t>Levelinteraktion</a:t>
            </a:r>
          </a:p>
        </p:txBody>
      </p:sp>
      <p:sp>
        <p:nvSpPr>
          <p:cNvPr id="96214527" name="Inhaltsplatzhalter 2"/>
          <p:cNvSpPr>
            <a:spLocks noGrp="1"/>
          </p:cNvSpPr>
          <p:nvPr>
            <p:ph idx="1"/>
          </p:nvPr>
        </p:nvSpPr>
        <p:spPr bwMode="auto">
          <a:xfrm>
            <a:off x="838199" y="1825624"/>
            <a:ext cx="5425706" cy="4351338"/>
          </a:xfrm>
        </p:spPr>
        <p:txBody>
          <a:bodyPr/>
          <a:lstStyle/>
          <a:p>
            <a:pPr>
              <a:defRPr/>
            </a:pPr>
            <a:r>
              <a:t>Levelbezeichnung links oben</a:t>
            </a:r>
          </a:p>
          <a:p>
            <a:pPr>
              <a:defRPr/>
            </a:pPr>
            <a:r>
              <a:t>Interaktion mit einem Ausrufezeichen kann einen Dialog starten</a:t>
            </a:r>
          </a:p>
          <a:p>
            <a:pPr marL="0" indent="0">
              <a:buFont typeface="Arial"/>
              <a:buNone/>
              <a:defRPr/>
            </a:pPr>
            <a:endParaRPr/>
          </a:p>
        </p:txBody>
      </p:sp>
      <p:sp>
        <p:nvSpPr>
          <p:cNvPr id="895717216" name="Foliennummernplatzhalter 5"/>
          <p:cNvSpPr>
            <a:spLocks noGrp="1"/>
          </p:cNvSpPr>
          <p:nvPr>
            <p:ph type="sldNum" sz="quarter" idx="12"/>
          </p:nvPr>
        </p:nvSpPr>
        <p:spPr bwMode="auto"/>
        <p:txBody>
          <a:bodyPr/>
          <a:lstStyle/>
          <a:p>
            <a:pPr>
              <a:defRPr/>
            </a:pPr>
            <a:fld id="{69FBC6AB-F504-47CE-FF0A-5BD3E8153335}" type="slidenum">
              <a:rPr lang="de-DE"/>
              <a:t>25</a:t>
            </a:fld>
            <a:endParaRPr lang="de-DE"/>
          </a:p>
        </p:txBody>
      </p:sp>
      <p:pic>
        <p:nvPicPr>
          <p:cNvPr id="1045758615" name="Grafik 1045758614"/>
          <p:cNvPicPr>
            <a:picLocks noChangeAspect="1"/>
          </p:cNvPicPr>
          <p:nvPr/>
        </p:nvPicPr>
        <p:blipFill>
          <a:blip r:embed="rId3"/>
          <a:stretch/>
        </p:blipFill>
        <p:spPr bwMode="auto">
          <a:xfrm>
            <a:off x="6411894" y="1837667"/>
            <a:ext cx="4397410" cy="433929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63548405" name="Titel 1"/>
          <p:cNvSpPr>
            <a:spLocks noGrp="1"/>
          </p:cNvSpPr>
          <p:nvPr>
            <p:ph type="title"/>
          </p:nvPr>
        </p:nvSpPr>
        <p:spPr bwMode="auto"/>
        <p:txBody>
          <a:bodyPr/>
          <a:lstStyle/>
          <a:p>
            <a:pPr>
              <a:defRPr/>
            </a:pPr>
            <a:r>
              <a:t>Aufgabe Hinweis</a:t>
            </a:r>
          </a:p>
        </p:txBody>
      </p:sp>
      <p:sp>
        <p:nvSpPr>
          <p:cNvPr id="1801354354" name="Inhaltsplatzhalter 2"/>
          <p:cNvSpPr>
            <a:spLocks noGrp="1"/>
          </p:cNvSpPr>
          <p:nvPr>
            <p:ph idx="1"/>
          </p:nvPr>
        </p:nvSpPr>
        <p:spPr bwMode="auto"/>
        <p:txBody>
          <a:bodyPr/>
          <a:lstStyle/>
          <a:p>
            <a:pPr>
              <a:defRPr/>
            </a:pPr>
            <a:endParaRPr/>
          </a:p>
        </p:txBody>
      </p:sp>
      <p:sp>
        <p:nvSpPr>
          <p:cNvPr id="669805120" name="Foliennummernplatzhalter 5"/>
          <p:cNvSpPr>
            <a:spLocks noGrp="1"/>
          </p:cNvSpPr>
          <p:nvPr>
            <p:ph type="sldNum" sz="quarter" idx="12"/>
          </p:nvPr>
        </p:nvSpPr>
        <p:spPr bwMode="auto"/>
        <p:txBody>
          <a:bodyPr/>
          <a:lstStyle/>
          <a:p>
            <a:pPr>
              <a:defRPr/>
            </a:pPr>
            <a:fld id="{9663CD05-96F8-4ABF-76B4-B5678DB313E5}" type="slidenum">
              <a:rPr lang="de-DE"/>
              <a:t>26</a:t>
            </a:fld>
            <a:endParaRPr lang="de-DE"/>
          </a:p>
        </p:txBody>
      </p:sp>
      <p:pic>
        <p:nvPicPr>
          <p:cNvPr id="1895427782" name="Grafik 1895427781"/>
          <p:cNvPicPr>
            <a:picLocks noChangeAspect="1"/>
          </p:cNvPicPr>
          <p:nvPr/>
        </p:nvPicPr>
        <p:blipFill>
          <a:blip r:embed="rId3"/>
          <a:stretch/>
        </p:blipFill>
        <p:spPr bwMode="auto">
          <a:xfrm>
            <a:off x="838199" y="2710656"/>
            <a:ext cx="10515600" cy="24738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15194855" name="Titel 1"/>
          <p:cNvSpPr>
            <a:spLocks noGrp="1"/>
          </p:cNvSpPr>
          <p:nvPr>
            <p:ph type="title"/>
          </p:nvPr>
        </p:nvSpPr>
        <p:spPr bwMode="auto"/>
        <p:txBody>
          <a:bodyPr/>
          <a:lstStyle/>
          <a:p>
            <a:pPr>
              <a:defRPr/>
            </a:pPr>
            <a:r>
              <a:t>Negatives Feedback</a:t>
            </a:r>
          </a:p>
        </p:txBody>
      </p:sp>
      <p:sp>
        <p:nvSpPr>
          <p:cNvPr id="91249889" name="Inhaltsplatzhalter 2"/>
          <p:cNvSpPr>
            <a:spLocks noGrp="1"/>
          </p:cNvSpPr>
          <p:nvPr>
            <p:ph idx="1"/>
          </p:nvPr>
        </p:nvSpPr>
        <p:spPr bwMode="auto">
          <a:xfrm>
            <a:off x="838199" y="1825624"/>
            <a:ext cx="5053049" cy="4351338"/>
          </a:xfrm>
        </p:spPr>
        <p:txBody>
          <a:bodyPr/>
          <a:lstStyle/>
          <a:p>
            <a:pPr>
              <a:defRPr/>
            </a:pPr>
            <a:r>
              <a:t>Wird bei einer nicht gelösten Aufgabe ausgelöst</a:t>
            </a:r>
          </a:p>
          <a:p>
            <a:pPr>
              <a:defRPr/>
            </a:pPr>
            <a:endParaRPr/>
          </a:p>
        </p:txBody>
      </p:sp>
      <p:sp>
        <p:nvSpPr>
          <p:cNvPr id="997298781" name="Foliennummernplatzhalter 5"/>
          <p:cNvSpPr>
            <a:spLocks noGrp="1"/>
          </p:cNvSpPr>
          <p:nvPr>
            <p:ph type="sldNum" sz="quarter" idx="12"/>
          </p:nvPr>
        </p:nvSpPr>
        <p:spPr bwMode="auto"/>
        <p:txBody>
          <a:bodyPr/>
          <a:lstStyle/>
          <a:p>
            <a:pPr>
              <a:defRPr/>
            </a:pPr>
            <a:fld id="{78019E06-4BA1-BAA1-5160-CC8B5D216B72}" type="slidenum">
              <a:rPr lang="de-DE"/>
              <a:t>27</a:t>
            </a:fld>
            <a:endParaRPr lang="de-DE"/>
          </a:p>
        </p:txBody>
      </p:sp>
      <p:pic>
        <p:nvPicPr>
          <p:cNvPr id="444590761" name="Grafik 444590760"/>
          <p:cNvPicPr>
            <a:picLocks noChangeAspect="1"/>
          </p:cNvPicPr>
          <p:nvPr/>
        </p:nvPicPr>
        <p:blipFill>
          <a:blip r:embed="rId3"/>
          <a:stretch/>
        </p:blipFill>
        <p:spPr bwMode="auto">
          <a:xfrm>
            <a:off x="6162674" y="761999"/>
            <a:ext cx="5191124" cy="51149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80150279" name="Titel 1"/>
          <p:cNvSpPr>
            <a:spLocks noGrp="1"/>
          </p:cNvSpPr>
          <p:nvPr>
            <p:ph type="title"/>
          </p:nvPr>
        </p:nvSpPr>
        <p:spPr bwMode="auto"/>
        <p:txBody>
          <a:bodyPr/>
          <a:lstStyle/>
          <a:p>
            <a:pPr>
              <a:defRPr/>
            </a:pPr>
            <a:r>
              <a:t>Positives Feedback</a:t>
            </a:r>
          </a:p>
        </p:txBody>
      </p:sp>
      <p:sp>
        <p:nvSpPr>
          <p:cNvPr id="876893884" name="Inhaltsplatzhalter 2"/>
          <p:cNvSpPr>
            <a:spLocks noGrp="1"/>
          </p:cNvSpPr>
          <p:nvPr>
            <p:ph idx="1"/>
          </p:nvPr>
        </p:nvSpPr>
        <p:spPr bwMode="auto">
          <a:xfrm>
            <a:off x="838199" y="1825624"/>
            <a:ext cx="5324474" cy="4351338"/>
          </a:xfrm>
        </p:spPr>
        <p:txBody>
          <a:bodyPr/>
          <a:lstStyle/>
          <a:p>
            <a:pPr>
              <a:defRPr/>
            </a:pPr>
            <a:r>
              <a:t>Wird bei einer erfolgreich gelösten Aufgabe ausgelöst</a:t>
            </a:r>
          </a:p>
        </p:txBody>
      </p:sp>
      <p:sp>
        <p:nvSpPr>
          <p:cNvPr id="849879924" name="Foliennummernplatzhalter 5"/>
          <p:cNvSpPr>
            <a:spLocks noGrp="1"/>
          </p:cNvSpPr>
          <p:nvPr>
            <p:ph type="sldNum" sz="quarter" idx="12"/>
          </p:nvPr>
        </p:nvSpPr>
        <p:spPr bwMode="auto"/>
        <p:txBody>
          <a:bodyPr/>
          <a:lstStyle/>
          <a:p>
            <a:pPr>
              <a:defRPr/>
            </a:pPr>
            <a:fld id="{F538EEE0-CAA8-667D-ACB2-95A3EBF9563E}" type="slidenum">
              <a:rPr lang="de-DE"/>
              <a:t>28</a:t>
            </a:fld>
            <a:endParaRPr lang="de-DE"/>
          </a:p>
        </p:txBody>
      </p:sp>
      <p:pic>
        <p:nvPicPr>
          <p:cNvPr id="1934984278" name="Grafik 1934984277"/>
          <p:cNvPicPr>
            <a:picLocks noChangeAspect="1"/>
          </p:cNvPicPr>
          <p:nvPr/>
        </p:nvPicPr>
        <p:blipFill>
          <a:blip r:embed="rId3"/>
          <a:stretch/>
        </p:blipFill>
        <p:spPr bwMode="auto">
          <a:xfrm>
            <a:off x="6162674" y="1062037"/>
            <a:ext cx="5191124" cy="5114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9829051" name="Titel 1"/>
          <p:cNvSpPr>
            <a:spLocks noGrp="1"/>
          </p:cNvSpPr>
          <p:nvPr>
            <p:ph type="title"/>
          </p:nvPr>
        </p:nvSpPr>
        <p:spPr bwMode="auto"/>
        <p:txBody>
          <a:bodyPr/>
          <a:lstStyle/>
          <a:p>
            <a:pPr>
              <a:defRPr/>
            </a:pPr>
            <a:r>
              <a:t>Artefakte für das 4. Audit</a:t>
            </a:r>
          </a:p>
        </p:txBody>
      </p:sp>
      <p:sp>
        <p:nvSpPr>
          <p:cNvPr id="1857701665" name="Inhaltsplatzhalter 2"/>
          <p:cNvSpPr>
            <a:spLocks noGrp="1"/>
          </p:cNvSpPr>
          <p:nvPr>
            <p:ph idx="1"/>
          </p:nvPr>
        </p:nvSpPr>
        <p:spPr bwMode="auto"/>
        <p:txBody>
          <a:bodyPr/>
          <a:lstStyle/>
          <a:p>
            <a:pPr>
              <a:defRPr/>
            </a:pPr>
            <a:endParaRPr/>
          </a:p>
        </p:txBody>
      </p:sp>
      <p:sp>
        <p:nvSpPr>
          <p:cNvPr id="352400251" name="Foliennummernplatzhalter 5"/>
          <p:cNvSpPr>
            <a:spLocks noGrp="1"/>
          </p:cNvSpPr>
          <p:nvPr>
            <p:ph type="sldNum" sz="quarter" idx="12"/>
          </p:nvPr>
        </p:nvSpPr>
        <p:spPr bwMode="auto"/>
        <p:txBody>
          <a:bodyPr/>
          <a:lstStyle/>
          <a:p>
            <a:pPr>
              <a:defRPr/>
            </a:pPr>
            <a:fld id="{1038BF14-FE3C-9C4D-F935-CB323E117A76}" type="slidenum">
              <a:rPr lang="de-DE"/>
              <a:t>29</a:t>
            </a:fld>
            <a:endParaRPr lang="de-DE"/>
          </a:p>
        </p:txBody>
      </p:sp>
      <p:pic>
        <p:nvPicPr>
          <p:cNvPr id="957076616" name="Grafik 957076615"/>
          <p:cNvPicPr>
            <a:picLocks noChangeAspect="1"/>
          </p:cNvPicPr>
          <p:nvPr/>
        </p:nvPicPr>
        <p:blipFill>
          <a:blip r:embed="rId3"/>
          <a:stretch/>
        </p:blipFill>
        <p:spPr bwMode="auto">
          <a:xfrm>
            <a:off x="590501" y="1378616"/>
            <a:ext cx="10763297" cy="54149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53D2C-01A6-192A-6A96-FD61F5884239}"/>
              </a:ext>
            </a:extLst>
          </p:cNvPr>
          <p:cNvSpPr>
            <a:spLocks noGrp="1"/>
          </p:cNvSpPr>
          <p:nvPr>
            <p:ph type="title"/>
          </p:nvPr>
        </p:nvSpPr>
        <p:spPr/>
        <p:txBody>
          <a:bodyPr/>
          <a:lstStyle/>
          <a:p>
            <a:r>
              <a:rPr lang="de-DE" dirty="0"/>
              <a:t>Iteration</a:t>
            </a:r>
          </a:p>
        </p:txBody>
      </p:sp>
      <p:sp>
        <p:nvSpPr>
          <p:cNvPr id="3" name="Inhaltsplatzhalter 2">
            <a:extLst>
              <a:ext uri="{FF2B5EF4-FFF2-40B4-BE49-F238E27FC236}">
                <a16:creationId xmlns:a16="http://schemas.microsoft.com/office/drawing/2014/main" id="{3B1CA3B8-C2E4-C2D5-3666-8BD7F3EA963D}"/>
              </a:ext>
            </a:extLst>
          </p:cNvPr>
          <p:cNvSpPr>
            <a:spLocks noGrp="1"/>
          </p:cNvSpPr>
          <p:nvPr>
            <p:ph idx="1"/>
          </p:nvPr>
        </p:nvSpPr>
        <p:spPr/>
        <p:txBody>
          <a:bodyPr/>
          <a:lstStyle/>
          <a:p>
            <a:r>
              <a:rPr lang="de-DE" dirty="0"/>
              <a:t>Anforderungen</a:t>
            </a:r>
          </a:p>
        </p:txBody>
      </p:sp>
      <p:sp>
        <p:nvSpPr>
          <p:cNvPr id="4" name="Foliennummernplatzhalter 3">
            <a:extLst>
              <a:ext uri="{FF2B5EF4-FFF2-40B4-BE49-F238E27FC236}">
                <a16:creationId xmlns:a16="http://schemas.microsoft.com/office/drawing/2014/main" id="{7B728A70-2618-5240-8475-7C841A45A9BA}"/>
              </a:ext>
            </a:extLst>
          </p:cNvPr>
          <p:cNvSpPr>
            <a:spLocks noGrp="1"/>
          </p:cNvSpPr>
          <p:nvPr>
            <p:ph type="sldNum" sz="quarter" idx="12"/>
          </p:nvPr>
        </p:nvSpPr>
        <p:spPr/>
        <p:txBody>
          <a:bodyPr/>
          <a:lstStyle/>
          <a:p>
            <a:pPr>
              <a:defRPr/>
            </a:pPr>
            <a:fld id="{08395586-F03A-48D1-94DF-16B239DF4FB5}" type="slidenum">
              <a:rPr lang="de-DE" smtClean="0"/>
              <a:t>3</a:t>
            </a:fld>
            <a:endParaRPr lang="de-DE"/>
          </a:p>
        </p:txBody>
      </p:sp>
      <p:pic>
        <p:nvPicPr>
          <p:cNvPr id="6" name="Grafik 5">
            <a:extLst>
              <a:ext uri="{FF2B5EF4-FFF2-40B4-BE49-F238E27FC236}">
                <a16:creationId xmlns:a16="http://schemas.microsoft.com/office/drawing/2014/main" id="{DB10853E-8871-92BA-DEB6-E70910DD24D6}"/>
              </a:ext>
            </a:extLst>
          </p:cNvPr>
          <p:cNvPicPr>
            <a:picLocks noChangeAspect="1"/>
          </p:cNvPicPr>
          <p:nvPr/>
        </p:nvPicPr>
        <p:blipFill>
          <a:blip r:embed="rId2"/>
          <a:stretch>
            <a:fillRect/>
          </a:stretch>
        </p:blipFill>
        <p:spPr>
          <a:xfrm>
            <a:off x="3276686" y="252266"/>
            <a:ext cx="7871028" cy="6469209"/>
          </a:xfrm>
          <a:prstGeom prst="rect">
            <a:avLst/>
          </a:prstGeom>
        </p:spPr>
      </p:pic>
    </p:spTree>
    <p:extLst>
      <p:ext uri="{BB962C8B-B14F-4D97-AF65-F5344CB8AC3E}">
        <p14:creationId xmlns:p14="http://schemas.microsoft.com/office/powerpoint/2010/main" val="271693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3040100" name="Titel 1"/>
          <p:cNvSpPr>
            <a:spLocks noGrp="1"/>
          </p:cNvSpPr>
          <p:nvPr>
            <p:ph type="title"/>
          </p:nvPr>
        </p:nvSpPr>
        <p:spPr bwMode="auto"/>
        <p:txBody>
          <a:bodyPr/>
          <a:lstStyle/>
          <a:p>
            <a:pPr>
              <a:defRPr/>
            </a:pPr>
            <a:r>
              <a:t>Proof of Concepts </a:t>
            </a:r>
          </a:p>
        </p:txBody>
      </p:sp>
      <p:sp>
        <p:nvSpPr>
          <p:cNvPr id="1944895304" name="Inhaltsplatzhalter 2"/>
          <p:cNvSpPr>
            <a:spLocks noGrp="1"/>
          </p:cNvSpPr>
          <p:nvPr>
            <p:ph idx="1"/>
          </p:nvPr>
        </p:nvSpPr>
        <p:spPr bwMode="auto"/>
        <p:txBody>
          <a:bodyPr/>
          <a:lstStyle/>
          <a:p>
            <a:pPr>
              <a:defRPr/>
            </a:pPr>
            <a:r>
              <a:t>1 Aufgabentyp mit Prototyp</a:t>
            </a:r>
          </a:p>
          <a:p>
            <a:pPr>
              <a:defRPr/>
            </a:pPr>
            <a:r>
              <a:t>2 Levelauswahl</a:t>
            </a:r>
          </a:p>
          <a:p>
            <a:pPr>
              <a:defRPr/>
            </a:pPr>
            <a:r>
              <a:t>3 Erklärungen</a:t>
            </a:r>
          </a:p>
          <a:p>
            <a:pPr>
              <a:defRPr/>
            </a:pPr>
            <a:r>
              <a:t>4 Remote Daten</a:t>
            </a:r>
          </a:p>
          <a:p>
            <a:pPr>
              <a:defRPr/>
            </a:pPr>
            <a:r>
              <a:t>5 Offline Funktionalitäten</a:t>
            </a:r>
          </a:p>
          <a:p>
            <a:pPr marL="0" indent="0">
              <a:buFont typeface="Arial"/>
              <a:buNone/>
              <a:defRPr/>
            </a:pPr>
            <a:endParaRPr/>
          </a:p>
        </p:txBody>
      </p:sp>
      <p:sp>
        <p:nvSpPr>
          <p:cNvPr id="79862031" name="Foliennummernplatzhalter 5"/>
          <p:cNvSpPr>
            <a:spLocks noGrp="1"/>
          </p:cNvSpPr>
          <p:nvPr>
            <p:ph type="sldNum" sz="quarter" idx="12"/>
          </p:nvPr>
        </p:nvSpPr>
        <p:spPr bwMode="auto"/>
        <p:txBody>
          <a:bodyPr/>
          <a:lstStyle/>
          <a:p>
            <a:pPr>
              <a:defRPr/>
            </a:pPr>
            <a:fld id="{18CA3AD1-25F6-5985-8503-A8C9930EBE3C}" type="slidenum">
              <a:rPr lang="de-DE"/>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13044853" name="Titel 1"/>
          <p:cNvSpPr>
            <a:spLocks noGrp="1"/>
          </p:cNvSpPr>
          <p:nvPr>
            <p:ph type="title"/>
          </p:nvPr>
        </p:nvSpPr>
        <p:spPr bwMode="auto"/>
        <p:txBody>
          <a:bodyPr/>
          <a:lstStyle/>
          <a:p>
            <a:pPr>
              <a:defRPr/>
            </a:pPr>
            <a:r>
              <a:t>PoC 1 : Aufgabentyp mit Prototyp</a:t>
            </a:r>
          </a:p>
        </p:txBody>
      </p:sp>
      <p:sp>
        <p:nvSpPr>
          <p:cNvPr id="396418655" name="Inhaltsplatzhalter 2"/>
          <p:cNvSpPr>
            <a:spLocks noGrp="1"/>
          </p:cNvSpPr>
          <p:nvPr>
            <p:ph idx="1"/>
          </p:nvPr>
        </p:nvSpPr>
        <p:spPr bwMode="auto"/>
        <p:txBody>
          <a:bodyPr/>
          <a:lstStyle/>
          <a:p>
            <a:pPr>
              <a:defRPr/>
            </a:pPr>
            <a:r>
              <a:t>Simple Texteingabe</a:t>
            </a:r>
          </a:p>
          <a:p>
            <a:pPr>
              <a:defRPr/>
            </a:pPr>
            <a:r>
              <a:t>Richtig: Positives Feedback</a:t>
            </a:r>
          </a:p>
          <a:p>
            <a:pPr>
              <a:defRPr/>
            </a:pPr>
            <a:r>
              <a:t>Falsch: Erklärung</a:t>
            </a:r>
          </a:p>
        </p:txBody>
      </p:sp>
      <p:pic>
        <p:nvPicPr>
          <p:cNvPr id="1292713859" name="Grafik 1292713858"/>
          <p:cNvPicPr>
            <a:picLocks noChangeAspect="1"/>
          </p:cNvPicPr>
          <p:nvPr/>
        </p:nvPicPr>
        <p:blipFill>
          <a:blip r:embed="rId3"/>
          <a:stretch/>
        </p:blipFill>
        <p:spPr bwMode="auto">
          <a:xfrm>
            <a:off x="2337474" y="3429000"/>
            <a:ext cx="7014095" cy="3150986"/>
          </a:xfrm>
          <a:prstGeom prst="rect">
            <a:avLst/>
          </a:prstGeom>
        </p:spPr>
      </p:pic>
      <p:sp>
        <p:nvSpPr>
          <p:cNvPr id="1092447690" name="Foliennummernplatzhalter 5"/>
          <p:cNvSpPr>
            <a:spLocks noGrp="1"/>
          </p:cNvSpPr>
          <p:nvPr>
            <p:ph type="sldNum" sz="quarter" idx="12"/>
          </p:nvPr>
        </p:nvSpPr>
        <p:spPr bwMode="auto"/>
        <p:txBody>
          <a:bodyPr/>
          <a:lstStyle/>
          <a:p>
            <a:pPr>
              <a:defRPr/>
            </a:pPr>
            <a:fld id="{CC11F02A-21B6-1308-DB36-6B2B5304B51F}" type="slidenum">
              <a:rPr lang="de-DE"/>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81579539" name="Titel 1"/>
          <p:cNvSpPr>
            <a:spLocks noGrp="1"/>
          </p:cNvSpPr>
          <p:nvPr>
            <p:ph type="title"/>
          </p:nvPr>
        </p:nvSpPr>
        <p:spPr bwMode="auto"/>
        <p:txBody>
          <a:bodyPr/>
          <a:lstStyle/>
          <a:p>
            <a:pPr>
              <a:defRPr/>
            </a:pPr>
            <a:r>
              <a:t>PoC 1 : Risiken/Fail Kriterien</a:t>
            </a:r>
          </a:p>
        </p:txBody>
      </p:sp>
      <p:sp>
        <p:nvSpPr>
          <p:cNvPr id="804925101" name="Inhaltsplatzhalt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5000" lnSpcReduction="1000"/>
          </a:bodyPr>
          <a:lstStyle/>
          <a:p>
            <a:pPr>
              <a:defRPr/>
            </a:pPr>
            <a:r>
              <a:t>Applikation crasht während der Bearbeitung</a:t>
            </a:r>
          </a:p>
          <a:p>
            <a:pPr>
              <a:defRPr/>
            </a:pPr>
            <a:r>
              <a:t>Nutzer verliert während der Bearbeitung die Motivation und bricht die Bearbeitung ab</a:t>
            </a:r>
          </a:p>
          <a:p>
            <a:pPr lvl="1">
              <a:defRPr/>
            </a:pPr>
            <a:r>
              <a:t>Kein negatives Feedback sondern Erklärungen</a:t>
            </a:r>
          </a:p>
          <a:p>
            <a:pPr lvl="1">
              <a:defRPr/>
            </a:pPr>
            <a:r>
              <a:t>Großzügige Tipps</a:t>
            </a:r>
          </a:p>
          <a:p>
            <a:pPr>
              <a:defRPr/>
            </a:pPr>
            <a:r>
              <a:t>Es wird kein Feedback gegeben</a:t>
            </a:r>
          </a:p>
          <a:p>
            <a:pPr lvl="1">
              <a:defRPr/>
            </a:pPr>
            <a:r>
              <a:t>Feedback wird bei jeder Eingabe gegeben</a:t>
            </a:r>
          </a:p>
          <a:p>
            <a:pPr>
              <a:defRPr/>
            </a:pPr>
            <a:r>
              <a:t>Nutzer ändert seine Eingabe nachträglich um doch noch positives Feedback zu erhalten</a:t>
            </a:r>
          </a:p>
          <a:p>
            <a:pPr lvl="1">
              <a:defRPr/>
            </a:pPr>
            <a:r>
              <a:t>Aufgabe ist nach Submit nicht mehr bearbeitbar</a:t>
            </a:r>
          </a:p>
        </p:txBody>
      </p:sp>
      <p:sp>
        <p:nvSpPr>
          <p:cNvPr id="960064073" name="Foliennummernplatzhalter 5"/>
          <p:cNvSpPr>
            <a:spLocks noGrp="1"/>
          </p:cNvSpPr>
          <p:nvPr>
            <p:ph type="sldNum" sz="quarter" idx="12"/>
          </p:nvPr>
        </p:nvSpPr>
        <p:spPr bwMode="auto"/>
        <p:txBody>
          <a:bodyPr/>
          <a:lstStyle/>
          <a:p>
            <a:pPr>
              <a:defRPr/>
            </a:pPr>
            <a:fld id="{980BB9B6-6B69-61C6-6934-2F9B5C99982D}" type="slidenum">
              <a:rPr lang="de-DE"/>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68321346" name="Titel 1"/>
          <p:cNvSpPr>
            <a:spLocks noGrp="1"/>
          </p:cNvSpPr>
          <p:nvPr>
            <p:ph type="title"/>
          </p:nvPr>
        </p:nvSpPr>
        <p:spPr bwMode="auto"/>
        <p:txBody>
          <a:bodyPr/>
          <a:lstStyle/>
          <a:p>
            <a:pPr>
              <a:defRPr/>
            </a:pPr>
            <a:r>
              <a:t>PoC 1 : Implementierung</a:t>
            </a:r>
          </a:p>
        </p:txBody>
      </p:sp>
      <p:sp>
        <p:nvSpPr>
          <p:cNvPr id="481042744" name="Inhaltsplatzhalter 2"/>
          <p:cNvSpPr>
            <a:spLocks noGrp="1"/>
          </p:cNvSpPr>
          <p:nvPr>
            <p:ph idx="1"/>
          </p:nvPr>
        </p:nvSpPr>
        <p:spPr bwMode="auto"/>
        <p:txBody>
          <a:bodyPr/>
          <a:lstStyle/>
          <a:p>
            <a:pPr>
              <a:defRPr/>
            </a:pPr>
            <a:endParaRPr/>
          </a:p>
          <a:p>
            <a:pPr>
              <a:defRPr/>
            </a:pPr>
            <a:endParaRPr/>
          </a:p>
        </p:txBody>
      </p:sp>
      <p:pic>
        <p:nvPicPr>
          <p:cNvPr id="2136572132" name="Grafik 2136572131"/>
          <p:cNvPicPr>
            <a:picLocks noChangeAspect="1"/>
          </p:cNvPicPr>
          <p:nvPr/>
        </p:nvPicPr>
        <p:blipFill>
          <a:blip r:embed="rId3"/>
          <a:stretch/>
        </p:blipFill>
        <p:spPr bwMode="auto">
          <a:xfrm>
            <a:off x="1028699" y="1364485"/>
            <a:ext cx="3887431" cy="2690811"/>
          </a:xfrm>
          <a:prstGeom prst="rect">
            <a:avLst/>
          </a:prstGeom>
        </p:spPr>
      </p:pic>
      <p:pic>
        <p:nvPicPr>
          <p:cNvPr id="415206914" name="Grafik 415206913"/>
          <p:cNvPicPr>
            <a:picLocks noChangeAspect="1"/>
          </p:cNvPicPr>
          <p:nvPr/>
        </p:nvPicPr>
        <p:blipFill>
          <a:blip r:embed="rId4"/>
          <a:stretch/>
        </p:blipFill>
        <p:spPr bwMode="auto">
          <a:xfrm>
            <a:off x="1181099" y="4153693"/>
            <a:ext cx="3887431" cy="2673794"/>
          </a:xfrm>
          <a:prstGeom prst="rect">
            <a:avLst/>
          </a:prstGeom>
        </p:spPr>
      </p:pic>
      <p:pic>
        <p:nvPicPr>
          <p:cNvPr id="1761671161" name="Grafik 1761671160"/>
          <p:cNvPicPr>
            <a:picLocks noChangeAspect="1"/>
          </p:cNvPicPr>
          <p:nvPr/>
        </p:nvPicPr>
        <p:blipFill>
          <a:blip r:embed="rId5"/>
          <a:stretch/>
        </p:blipFill>
        <p:spPr bwMode="auto">
          <a:xfrm>
            <a:off x="5867399" y="1420586"/>
            <a:ext cx="4078649" cy="2825210"/>
          </a:xfrm>
          <a:prstGeom prst="rect">
            <a:avLst/>
          </a:prstGeom>
        </p:spPr>
      </p:pic>
      <p:pic>
        <p:nvPicPr>
          <p:cNvPr id="1378071713" name="Grafik 1378071712"/>
          <p:cNvPicPr>
            <a:picLocks noChangeAspect="1"/>
          </p:cNvPicPr>
          <p:nvPr/>
        </p:nvPicPr>
        <p:blipFill>
          <a:blip r:embed="rId6"/>
          <a:stretch/>
        </p:blipFill>
        <p:spPr bwMode="auto">
          <a:xfrm>
            <a:off x="5810249" y="3946484"/>
            <a:ext cx="4078649" cy="2881003"/>
          </a:xfrm>
          <a:prstGeom prst="rect">
            <a:avLst/>
          </a:prstGeom>
        </p:spPr>
      </p:pic>
      <p:sp>
        <p:nvSpPr>
          <p:cNvPr id="890044449" name="Foliennummernplatzhalter 5"/>
          <p:cNvSpPr>
            <a:spLocks noGrp="1"/>
          </p:cNvSpPr>
          <p:nvPr>
            <p:ph type="sldNum" sz="quarter" idx="12"/>
          </p:nvPr>
        </p:nvSpPr>
        <p:spPr bwMode="auto"/>
        <p:txBody>
          <a:bodyPr/>
          <a:lstStyle/>
          <a:p>
            <a:pPr>
              <a:defRPr/>
            </a:pPr>
            <a:fld id="{924D6D64-CB9F-CD51-EAE3-D966781B510E}" type="slidenum">
              <a:rPr lang="de-DE"/>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88996064" name="Titel 1"/>
          <p:cNvSpPr>
            <a:spLocks noGrp="1"/>
          </p:cNvSpPr>
          <p:nvPr>
            <p:ph type="title"/>
          </p:nvPr>
        </p:nvSpPr>
        <p:spPr bwMode="auto"/>
        <p:txBody>
          <a:bodyPr/>
          <a:lstStyle/>
          <a:p>
            <a:pPr>
              <a:defRPr/>
            </a:pPr>
            <a:r>
              <a:t>PoC 2 : Levelauswahl</a:t>
            </a:r>
          </a:p>
        </p:txBody>
      </p:sp>
      <p:sp>
        <p:nvSpPr>
          <p:cNvPr id="701937480" name="Inhaltsplatzhalter 2"/>
          <p:cNvSpPr>
            <a:spLocks noGrp="1"/>
          </p:cNvSpPr>
          <p:nvPr>
            <p:ph idx="1"/>
          </p:nvPr>
        </p:nvSpPr>
        <p:spPr bwMode="auto">
          <a:xfrm>
            <a:off x="838199" y="1595437"/>
            <a:ext cx="10515600" cy="4351338"/>
          </a:xfrm>
        </p:spPr>
        <p:txBody>
          <a:bodyPr/>
          <a:lstStyle/>
          <a:p>
            <a:pPr>
              <a:defRPr/>
            </a:pPr>
            <a:r>
              <a:t>Auswahl der Level</a:t>
            </a:r>
          </a:p>
          <a:p>
            <a:pPr>
              <a:defRPr/>
            </a:pPr>
            <a:r>
              <a:t>Klicken auf Haus oder Titel mit Levelnamen</a:t>
            </a:r>
          </a:p>
          <a:p>
            <a:pPr>
              <a:defRPr/>
            </a:pPr>
            <a:r>
              <a:t>Weiterleiten auf jeweiliges Level</a:t>
            </a:r>
          </a:p>
        </p:txBody>
      </p:sp>
      <p:pic>
        <p:nvPicPr>
          <p:cNvPr id="916285697" name="Grafik 916285696"/>
          <p:cNvPicPr>
            <a:picLocks noChangeAspect="1"/>
          </p:cNvPicPr>
          <p:nvPr/>
        </p:nvPicPr>
        <p:blipFill>
          <a:blip r:embed="rId3"/>
          <a:stretch/>
        </p:blipFill>
        <p:spPr bwMode="auto">
          <a:xfrm>
            <a:off x="2532674" y="3277268"/>
            <a:ext cx="7126649" cy="3171156"/>
          </a:xfrm>
          <a:prstGeom prst="rect">
            <a:avLst/>
          </a:prstGeom>
        </p:spPr>
      </p:pic>
      <p:sp>
        <p:nvSpPr>
          <p:cNvPr id="1659943550" name="Foliennummernplatzhalter 5"/>
          <p:cNvSpPr>
            <a:spLocks noGrp="1"/>
          </p:cNvSpPr>
          <p:nvPr>
            <p:ph type="sldNum" sz="quarter" idx="12"/>
          </p:nvPr>
        </p:nvSpPr>
        <p:spPr bwMode="auto"/>
        <p:txBody>
          <a:bodyPr/>
          <a:lstStyle/>
          <a:p>
            <a:pPr>
              <a:defRPr/>
            </a:pPr>
            <a:fld id="{A931865F-6F8E-4BB9-F80A-2F60F4748600}" type="slidenum">
              <a:rPr lang="de-DE"/>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4711119" name="Titel 1"/>
          <p:cNvSpPr>
            <a:spLocks noGrp="1"/>
          </p:cNvSpPr>
          <p:nvPr>
            <p:ph type="title"/>
          </p:nvPr>
        </p:nvSpPr>
        <p:spPr bwMode="auto"/>
        <p:txBody>
          <a:bodyPr/>
          <a:lstStyle/>
          <a:p>
            <a:pPr>
              <a:defRPr/>
            </a:pPr>
            <a:r>
              <a:t>PoC 2 : Risiken/Fail Kriterien</a:t>
            </a:r>
          </a:p>
        </p:txBody>
      </p:sp>
      <p:sp>
        <p:nvSpPr>
          <p:cNvPr id="1681180306" name="Inhaltsplatzhalter 2"/>
          <p:cNvSpPr>
            <a:spLocks noGrp="1"/>
          </p:cNvSpPr>
          <p:nvPr>
            <p:ph idx="1"/>
          </p:nvPr>
        </p:nvSpPr>
        <p:spPr bwMode="auto"/>
        <p:txBody>
          <a:bodyPr/>
          <a:lstStyle/>
          <a:p>
            <a:pPr>
              <a:defRPr/>
            </a:pPr>
            <a:r>
              <a:t>Nutzer klickt außerhalb der Buttons und Bilder</a:t>
            </a:r>
          </a:p>
          <a:p>
            <a:pPr lvl="1">
              <a:defRPr/>
            </a:pPr>
            <a:r>
              <a:t>Keine Reaktion auf die Eingabe</a:t>
            </a:r>
          </a:p>
          <a:p>
            <a:pPr lvl="0">
              <a:defRPr/>
            </a:pPr>
            <a:r>
              <a:t>System reagiert nicht auf das Klicken</a:t>
            </a:r>
          </a:p>
          <a:p>
            <a:pPr lvl="1">
              <a:defRPr/>
            </a:pPr>
            <a:r>
              <a:t>Clickable Text und Image</a:t>
            </a:r>
          </a:p>
          <a:p>
            <a:pPr lvl="0">
              <a:defRPr/>
            </a:pPr>
            <a:r>
              <a:t>Angezeigte Location passt nicht zu geklickter Location</a:t>
            </a:r>
          </a:p>
          <a:p>
            <a:pPr lvl="1">
              <a:defRPr/>
            </a:pPr>
            <a:r>
              <a:t>Jeder Button ist direkt mit der Location verlinkt </a:t>
            </a:r>
          </a:p>
        </p:txBody>
      </p:sp>
      <p:sp>
        <p:nvSpPr>
          <p:cNvPr id="1246568374" name="Foliennummernplatzhalter 5"/>
          <p:cNvSpPr>
            <a:spLocks noGrp="1"/>
          </p:cNvSpPr>
          <p:nvPr>
            <p:ph type="sldNum" sz="quarter" idx="12"/>
          </p:nvPr>
        </p:nvSpPr>
        <p:spPr bwMode="auto"/>
        <p:txBody>
          <a:bodyPr/>
          <a:lstStyle/>
          <a:p>
            <a:pPr>
              <a:defRPr/>
            </a:pPr>
            <a:fld id="{00A76103-B1F9-CDFC-D446-ECDB9B345A4B}" type="slidenum">
              <a:rPr lang="de-DE"/>
              <a:t>9</a:t>
            </a:fld>
            <a:endParaRPr/>
          </a:p>
        </p:txBody>
      </p:sp>
    </p:spTree>
  </p:cSld>
  <p:clrMapOvr>
    <a:masterClrMapping/>
  </p:clrMapOvr>
</p:sld>
</file>

<file path=ppt/theme/theme1.xml><?xml version="1.0" encoding="utf-8"?>
<a:theme xmlns:a="http://schemas.openxmlformats.org/drawingml/2006/main" name="Blank">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2802</Words>
  <Application>Microsoft Office PowerPoint</Application>
  <DocSecurity>0</DocSecurity>
  <PresentationFormat>Breitbild</PresentationFormat>
  <Paragraphs>241</Paragraphs>
  <Slides>29</Slides>
  <Notes>28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29</vt:i4>
      </vt:variant>
    </vt:vector>
  </HeadingPairs>
  <TitlesOfParts>
    <vt:vector size="33" baseType="lpstr">
      <vt:lpstr>Arial</vt:lpstr>
      <vt:lpstr>Fredoka</vt:lpstr>
      <vt:lpstr>Times New Roman</vt:lpstr>
      <vt:lpstr>Blank</vt:lpstr>
      <vt:lpstr>Audit 3 KidSecure</vt:lpstr>
      <vt:lpstr>Inhalt</vt:lpstr>
      <vt:lpstr>Iteration</vt:lpstr>
      <vt:lpstr>Proof of Concepts </vt:lpstr>
      <vt:lpstr>PoC 1 : Aufgabentyp mit Prototyp</vt:lpstr>
      <vt:lpstr>PoC 1 : Risiken/Fail Kriterien</vt:lpstr>
      <vt:lpstr>PoC 1 : Implementierung</vt:lpstr>
      <vt:lpstr>PoC 2 : Levelauswahl</vt:lpstr>
      <vt:lpstr>PoC 2 : Risiken/Fail Kriterien</vt:lpstr>
      <vt:lpstr>PoC 2 : Implementierung</vt:lpstr>
      <vt:lpstr>PoC 3 : Erklärungen</vt:lpstr>
      <vt:lpstr>PoC 3 : Risiken/Fail Kriterien</vt:lpstr>
      <vt:lpstr>PoC 4 : Remote Abfrage von Daten</vt:lpstr>
      <vt:lpstr>PoC 5 : Offline Funktionalitäten</vt:lpstr>
      <vt:lpstr>Anwendungslogik</vt:lpstr>
      <vt:lpstr>Wireframes</vt:lpstr>
      <vt:lpstr>Login und Registrierung</vt:lpstr>
      <vt:lpstr>Registrierung</vt:lpstr>
      <vt:lpstr>Home</vt:lpstr>
      <vt:lpstr>Fortschritt Lehrer*innen</vt:lpstr>
      <vt:lpstr>Fortschritt Schüler*innen</vt:lpstr>
      <vt:lpstr>Oberwelt</vt:lpstr>
      <vt:lpstr>Oberwelt Zustände</vt:lpstr>
      <vt:lpstr>Dialog, Levelnavigation</vt:lpstr>
      <vt:lpstr>Levelinteraktion</vt:lpstr>
      <vt:lpstr>Aufgabe Hinweis</vt:lpstr>
      <vt:lpstr>Negatives Feedback</vt:lpstr>
      <vt:lpstr>Positives Feedback</vt:lpstr>
      <vt:lpstr>Artefakte für das 4. Audit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3 KidSecure</dc:title>
  <dc:subject/>
  <dc:creator>Martinez</dc:creator>
  <cp:keywords/>
  <dc:description/>
  <cp:lastModifiedBy>Anouk Olivia Elsa Martinez Wieczorek (amartin5)</cp:lastModifiedBy>
  <cp:revision>9</cp:revision>
  <dcterms:modified xsi:type="dcterms:W3CDTF">2024-01-19T00:29:36Z</dcterms:modified>
  <cp:category/>
  <dc:identifier/>
  <cp:contentStatus/>
  <dc:language/>
  <cp:version/>
</cp:coreProperties>
</file>